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F810B-A9C7-4D71-82FC-D70C64596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213A9F-2F12-423C-A7EC-99C3A37FE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E979C2-045A-4913-B7DB-3342F646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A605-E2FA-452E-B838-85FF915F9857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CF8D98-6052-464A-8546-A3579707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C55051-543F-422E-A07D-25C37093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CEB0-F903-4F4D-981D-2FE3403D24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01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6711D-9FC3-425C-AF88-5600FE57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14C730-61DA-46F3-840F-F88B25618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5EFD92-552E-4B19-A44F-93B4EFE3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A605-E2FA-452E-B838-85FF915F9857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0A714B-A7FF-47EB-A90D-E1A46AB9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398AD6-F73A-4276-8CA0-4305C675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CEB0-F903-4F4D-981D-2FE3403D24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09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ABAAE84-6052-4116-A443-9C1F24448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3DD8E4-97FE-455F-834A-867DCC7C6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FEE560-B969-41C9-92A3-E31BD6C2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A605-E2FA-452E-B838-85FF915F9857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8C4FC5-7E30-4B4C-ADDC-26A750D6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4B52E-0406-4F41-B923-182E4BD5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CEB0-F903-4F4D-981D-2FE3403D24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11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C69B9-25B6-4608-BD5E-F262A505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DC38FB-3094-455B-A8C8-31924DA33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9B3B1B-E45B-4D21-A4E3-B812D771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A605-E2FA-452E-B838-85FF915F9857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38DEC9-85C1-4A25-A919-D635E160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91DD3F-E0FA-47AA-A9E1-7ED18299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CEB0-F903-4F4D-981D-2FE3403D24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30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542308-1B6B-4E30-976C-25E5A31D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E1FA43-D9B6-427B-B6B7-C2D88BDEF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0C8E53-0C52-44AC-920F-83A3771E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A605-E2FA-452E-B838-85FF915F9857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070AA-6E46-44F7-BB8C-C3DCE312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1BAF6E-0138-4787-B95C-9B0BD976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CEB0-F903-4F4D-981D-2FE3403D24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33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65293-1C65-4539-B55F-40176ADA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E07749-5B04-4156-A4A7-1AF9D7970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478166-0535-4378-BF16-EAAD06936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C4B0E2-8B5A-4CC3-AAF5-705826F8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A605-E2FA-452E-B838-85FF915F9857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CDE20F-C820-439F-A340-AEC3DFB9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C584F7-CC23-413D-86BF-01A6B397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CEB0-F903-4F4D-981D-2FE3403D24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97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893AC-35B3-432C-95D4-7C096A8B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8E3F72-0148-43DE-A42C-10DA41FF7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D9CBF9-1331-4DAC-BD64-1B80190B5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F37208-B34E-4675-A256-2299A4626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0272F5-F446-4CD8-9C61-375418FDC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467A35D-B75F-4886-B5AD-0E2D8033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A605-E2FA-452E-B838-85FF915F9857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A1A927-EF4E-45ED-AB4A-054C0FB1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A5675B-5743-4F49-89D2-CE2C59F9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CEB0-F903-4F4D-981D-2FE3403D24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53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AD037-DCDE-4FA1-943A-D02FBA0D1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F898F4-753B-4AE1-BE96-9A2D0E5D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A605-E2FA-452E-B838-85FF915F9857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EDB418-7AAB-4925-9F1A-86350211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06E6CE-00A7-4BFD-B584-E3E21014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CEB0-F903-4F4D-981D-2FE3403D24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20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A1ACD13-5539-4A19-8A33-982335A7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A605-E2FA-452E-B838-85FF915F9857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E95B7D-ACD3-4D7D-8A14-33C3809E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4ACAE4-8956-4EDD-8924-A46DA21B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CEB0-F903-4F4D-981D-2FE3403D24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26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DC3D0-5A65-4AD7-8E95-761E1DEE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A740EB-BDA6-4EC2-B5FA-47413EC9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E83118-2E32-4AD1-B74C-1CFB8537D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8456A9-7F59-480C-B489-FB3339E8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A605-E2FA-452E-B838-85FF915F9857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416005-A23A-403D-899B-E2D467557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A700A4-D5A9-458D-8202-6A6C2C03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CEB0-F903-4F4D-981D-2FE3403D24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93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1454B-5726-4B27-A220-14D884340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40FFE6-4825-445F-87BA-351847DE9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477589-CE4C-499B-9E58-31141A994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DE010E-78DF-45B2-B95C-2B7225ED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A605-E2FA-452E-B838-85FF915F9857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1E3721-8EBA-42C6-B6CB-BCC28D8A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A0359C-6894-48D3-9230-B5A98C01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CEB0-F903-4F4D-981D-2FE3403D24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38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FBDCA8-A94B-4223-A231-B721F2E4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3F07EF-01D3-41F3-A741-972684466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F92975-FC65-4C72-8531-A3DEB6F4E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0A605-E2FA-452E-B838-85FF915F9857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A01F6D-59CE-4247-BC5A-B3180F08F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C0612C-6CAB-4C90-9CA8-15CA3A35E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6CEB0-F903-4F4D-981D-2FE3403D24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54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351E2C-7D4A-48F3-98A3-4E7AEB314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de-DE"/>
              <a:t>Music Recommender 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10CE01-46B9-4081-86F4-3EB932B29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de-DE" sz="1500"/>
              <a:t>Jiayi Wang, Tim André Zimmermann, Julian Zenker</a:t>
            </a:r>
          </a:p>
          <a:p>
            <a:pPr algn="l"/>
            <a:r>
              <a:rPr lang="de-DE" sz="1500"/>
              <a:t>Bachelorprojekt Wirtschaftsinformatik: </a:t>
            </a:r>
            <a:br>
              <a:rPr lang="de-DE" sz="1500"/>
            </a:br>
            <a:r>
              <a:rPr lang="de-DE" sz="1500"/>
              <a:t>Data Science für Web-Applikationen</a:t>
            </a:r>
          </a:p>
          <a:p>
            <a:pPr algn="l"/>
            <a:r>
              <a:rPr lang="de-DE" sz="1500"/>
              <a:t>15.05.2018</a:t>
            </a:r>
          </a:p>
        </p:txBody>
      </p:sp>
    </p:spTree>
    <p:extLst>
      <p:ext uri="{BB962C8B-B14F-4D97-AF65-F5344CB8AC3E}">
        <p14:creationId xmlns:p14="http://schemas.microsoft.com/office/powerpoint/2010/main" val="425709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DF1C3A-B499-42ED-ABB6-6093C2778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de-DE" sz="4800"/>
              <a:t>Aktueller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8E2035-D4DD-4F2B-8C31-95279623D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de-DE" sz="1800"/>
              <a:t>Einrichtung der Datenbank (Azure)</a:t>
            </a:r>
          </a:p>
          <a:p>
            <a:r>
              <a:rPr lang="de-DE" sz="1800"/>
              <a:t>Einlesen der Lieder-Daten (getters)</a:t>
            </a:r>
          </a:p>
          <a:p>
            <a:r>
              <a:rPr lang="de-DE" sz="1800"/>
              <a:t>Impute Missing Values (fancyimpute)</a:t>
            </a:r>
          </a:p>
          <a:p>
            <a:r>
              <a:rPr lang="de-DE" sz="1800"/>
              <a:t>Analyse der vorhandenen Lieder-Daten (sklearn):</a:t>
            </a:r>
          </a:p>
          <a:p>
            <a:pPr lvl="1"/>
            <a:r>
              <a:rPr lang="de-DE" sz="1800"/>
              <a:t>Clustering</a:t>
            </a:r>
          </a:p>
          <a:p>
            <a:pPr lvl="1"/>
            <a:r>
              <a:rPr lang="de-DE" sz="1800"/>
              <a:t>Random-Forest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800"/>
              <a:t>Danceability, Energy, Loudness, Hotttnesss, Tempo</a:t>
            </a:r>
          </a:p>
        </p:txBody>
      </p:sp>
    </p:spTree>
    <p:extLst>
      <p:ext uri="{BB962C8B-B14F-4D97-AF65-F5344CB8AC3E}">
        <p14:creationId xmlns:p14="http://schemas.microsoft.com/office/powerpoint/2010/main" val="423461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5303795-DF93-452E-B8D6-58CF6300F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972442"/>
            <a:ext cx="6780700" cy="4910787"/>
          </a:xfrm>
          <a:prstGeom prst="rect">
            <a:avLst/>
          </a:prstGeom>
        </p:spPr>
      </p:pic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B852EF-1264-43C8-B96C-21452B1A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Projektplan</a:t>
            </a:r>
          </a:p>
        </p:txBody>
      </p:sp>
    </p:spTree>
    <p:extLst>
      <p:ext uri="{BB962C8B-B14F-4D97-AF65-F5344CB8AC3E}">
        <p14:creationId xmlns:p14="http://schemas.microsoft.com/office/powerpoint/2010/main" val="348926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Breitbild</PresentationFormat>
  <Paragraphs>13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</vt:lpstr>
      <vt:lpstr>Music Recommender System</vt:lpstr>
      <vt:lpstr>Aktueller Stand</vt:lpstr>
      <vt:lpstr>Projektplan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Recommender System</dc:title>
  <dc:creator>Julian Zenker</dc:creator>
  <cp:lastModifiedBy>Julian Zenker</cp:lastModifiedBy>
  <cp:revision>4</cp:revision>
  <dcterms:created xsi:type="dcterms:W3CDTF">2018-05-14T19:36:35Z</dcterms:created>
  <dcterms:modified xsi:type="dcterms:W3CDTF">2018-05-14T20:47:13Z</dcterms:modified>
</cp:coreProperties>
</file>