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37"/>
  </p:normalViewPr>
  <p:slideViewPr>
    <p:cSldViewPr snapToGrid="0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F732-6C3C-D028-A686-19E01E2A9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EA0ED-EA75-0C7D-8181-DE3A02956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271BB-34ED-D5AE-2494-049DAFBE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3194-C7C7-CA41-BCE1-3EEBB711EAE0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73830-F87C-1E8C-6753-5ECCBFEA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4D0F-9615-C4C9-4A91-44236C57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6C4-354A-C949-A734-386A7696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5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3502-1A1B-C8FD-9330-66A32270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DB9DA-9018-86B5-B990-4FA1FCB14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A5E0A-6DDD-50F8-1148-6D70386C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3194-C7C7-CA41-BCE1-3EEBB711EAE0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EB485-B3E2-6108-F984-08DDC6CF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4849A-0229-4E2B-F346-C819CCA8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6C4-354A-C949-A734-386A7696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7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DACCE-379C-F88B-869D-460B49B2D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52BBA-744B-60AD-C684-D71A7417D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0DEFA-D065-C8C3-5DB6-3177DCE3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3194-C7C7-CA41-BCE1-3EEBB711EAE0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05E76-0E04-8DF6-0792-DAB4277C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E0559-4F52-989F-C2A8-9A60888A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6C4-354A-C949-A734-386A7696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2106-025F-8ACC-6648-5CFFA443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BE12-F85B-5DB5-8327-0A6138AB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78A2F-ADB9-7B7D-B75A-79D5A41F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3194-C7C7-CA41-BCE1-3EEBB711EAE0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459E2-559C-7006-FB6D-2E4247E7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A263-7BDD-A4D0-869F-3A01D464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6C4-354A-C949-A734-386A7696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520F-45FA-9079-469B-9FEA1D29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18018-25EB-441D-659D-57C429E92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AD427-4EED-5958-AD76-5F735CE1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3194-C7C7-CA41-BCE1-3EEBB711EAE0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06AEE-9E6E-CFB4-C459-B45BDCB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C76A0-010E-A97B-27D7-000066C1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6C4-354A-C949-A734-386A7696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3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7C47-B47A-76DA-3F6D-9919723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B44B-EF48-EAD0-B024-AAE7E6877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8CC0-FB09-DE40-7651-907B6D382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AE621-8A13-33DC-4749-0A9761D3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3194-C7C7-CA41-BCE1-3EEBB711EAE0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9CC7F-A5C4-A6E9-7314-34DC4005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B3874-0298-F08B-0248-CB9D818E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6C4-354A-C949-A734-386A7696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1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E7E9-6737-1EA3-3BAA-5B3588EB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88BFE-6CC4-FC3A-54A7-2DF624959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E0367-C707-88FF-189A-F7B7B7A02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5B8AD-D483-DFA8-A23A-12D83FA7F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D3944-7774-7951-AE55-E9663B807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705FF-8E3C-EFC1-4A34-7E644286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3194-C7C7-CA41-BCE1-3EEBB711EAE0}" type="datetimeFigureOut">
              <a:rPr lang="en-US" smtClean="0"/>
              <a:t>9/22/23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0C343-CB72-14A2-7BCF-EE8A1DC7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7892A-0DD4-D37E-7FE9-2809A1B8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6C4-354A-C949-A734-386A7696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1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2777-9134-E5C7-9463-DCCB2E98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87FF3-9461-AA9A-293E-C5F4B2B7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3194-C7C7-CA41-BCE1-3EEBB711EAE0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5427E-C16C-BB2D-4B58-93143D6A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D6475-5E0A-0460-2D2A-71D253FA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6C4-354A-C949-A734-386A7696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1F820-A37C-0D3B-FF4F-344CC8F5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3194-C7C7-CA41-BCE1-3EEBB711EAE0}" type="datetimeFigureOut">
              <a:rPr lang="en-US" smtClean="0"/>
              <a:t>9/22/23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56EF3-DA6E-826F-1BB7-BFDD0BFB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1FCF1-8C24-6130-E0AB-FE65C299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6C4-354A-C949-A734-386A7696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8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BE75-FA7D-F9B0-D1F1-CA15884A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112D-CE9E-B680-4555-5C9B78DA4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F1A74-53FB-D862-AD0D-32E76893F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E6DEA-C856-961F-C248-687754F7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3194-C7C7-CA41-BCE1-3EEBB711EAE0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9E755-4AC8-9F84-33A1-79426EFC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83AB7-66BF-BBC1-B667-7D58D17A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6C4-354A-C949-A734-386A7696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3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1236-58A3-E92C-F1C5-B9A3222F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16837-F883-7B95-9BEA-1272369AD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EAD2F-1B10-A130-6EEA-0A199D5E8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A05ED-2796-E244-2AF7-6F3ED21D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3194-C7C7-CA41-BCE1-3EEBB711EAE0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56028-469F-C567-B4C0-45388D17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C0C0D-F626-E165-892F-7CCB064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6C4-354A-C949-A734-386A7696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5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F05DD-C8B8-9952-37ED-F1653873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A91A9-81D4-1BD9-7A7C-55BCF8A80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62F90-4BE3-CDC8-4129-C39862898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53194-C7C7-CA41-BCE1-3EEBB711EAE0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D4649-B9E4-CBAA-6A3C-48558C3CE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36038-B4F2-D9E0-7952-A7801DF77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E6C4-354A-C949-A734-386A7696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7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878E0C-42E6-F96A-AA2B-AC5B916A1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699107"/>
              </p:ext>
            </p:extLst>
          </p:nvPr>
        </p:nvGraphicFramePr>
        <p:xfrm>
          <a:off x="2560320" y="1378680"/>
          <a:ext cx="6817360" cy="4100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3472">
                  <a:extLst>
                    <a:ext uri="{9D8B030D-6E8A-4147-A177-3AD203B41FA5}">
                      <a16:colId xmlns:a16="http://schemas.microsoft.com/office/drawing/2014/main" val="601077589"/>
                    </a:ext>
                  </a:extLst>
                </a:gridCol>
                <a:gridCol w="1363472">
                  <a:extLst>
                    <a:ext uri="{9D8B030D-6E8A-4147-A177-3AD203B41FA5}">
                      <a16:colId xmlns:a16="http://schemas.microsoft.com/office/drawing/2014/main" val="3414094702"/>
                    </a:ext>
                  </a:extLst>
                </a:gridCol>
                <a:gridCol w="1363472">
                  <a:extLst>
                    <a:ext uri="{9D8B030D-6E8A-4147-A177-3AD203B41FA5}">
                      <a16:colId xmlns:a16="http://schemas.microsoft.com/office/drawing/2014/main" val="2295947534"/>
                    </a:ext>
                  </a:extLst>
                </a:gridCol>
                <a:gridCol w="1363472">
                  <a:extLst>
                    <a:ext uri="{9D8B030D-6E8A-4147-A177-3AD203B41FA5}">
                      <a16:colId xmlns:a16="http://schemas.microsoft.com/office/drawing/2014/main" val="3900657489"/>
                    </a:ext>
                  </a:extLst>
                </a:gridCol>
                <a:gridCol w="1363472">
                  <a:extLst>
                    <a:ext uri="{9D8B030D-6E8A-4147-A177-3AD203B41FA5}">
                      <a16:colId xmlns:a16="http://schemas.microsoft.com/office/drawing/2014/main" val="3253686985"/>
                    </a:ext>
                  </a:extLst>
                </a:gridCol>
              </a:tblGrid>
              <a:tr h="820128"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78864" marR="78864" marT="39432" marB="39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78864" marR="78864" marT="39432" marB="39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78864" marR="78864" marT="39432" marB="39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78864" marR="78864" marT="39432" marB="39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78864" marR="78864" marT="39432" marB="39432"/>
                </a:tc>
                <a:extLst>
                  <a:ext uri="{0D108BD9-81ED-4DB2-BD59-A6C34878D82A}">
                    <a16:rowId xmlns:a16="http://schemas.microsoft.com/office/drawing/2014/main" val="411543426"/>
                  </a:ext>
                </a:extLst>
              </a:tr>
              <a:tr h="820128"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1</a:t>
                      </a:r>
                    </a:p>
                  </a:txBody>
                  <a:tcPr marL="78864" marR="78864" marT="39432" marB="39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1</a:t>
                      </a:r>
                    </a:p>
                  </a:txBody>
                  <a:tcPr marL="78864" marR="78864" marT="39432" marB="39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78864" marR="78864" marT="39432" marB="39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78864" marR="78864" marT="39432" marB="39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1</a:t>
                      </a:r>
                    </a:p>
                  </a:txBody>
                  <a:tcPr marL="78864" marR="78864" marT="39432" marB="39432"/>
                </a:tc>
                <a:extLst>
                  <a:ext uri="{0D108BD9-81ED-4DB2-BD59-A6C34878D82A}">
                    <a16:rowId xmlns:a16="http://schemas.microsoft.com/office/drawing/2014/main" val="974073961"/>
                  </a:ext>
                </a:extLst>
              </a:tr>
              <a:tr h="820128"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78864" marR="78864" marT="39432" marB="39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78864" marR="78864" marT="39432" marB="39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78864" marR="78864" marT="39432" marB="39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78864" marR="78864" marT="39432" marB="39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78864" marR="78864" marT="39432" marB="39432"/>
                </a:tc>
                <a:extLst>
                  <a:ext uri="{0D108BD9-81ED-4DB2-BD59-A6C34878D82A}">
                    <a16:rowId xmlns:a16="http://schemas.microsoft.com/office/drawing/2014/main" val="3875349665"/>
                  </a:ext>
                </a:extLst>
              </a:tr>
              <a:tr h="820128"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78864" marR="78864" marT="39432" marB="39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78864" marR="78864" marT="39432" marB="39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1</a:t>
                      </a:r>
                    </a:p>
                  </a:txBody>
                  <a:tcPr marL="78864" marR="78864" marT="39432" marB="39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1</a:t>
                      </a:r>
                    </a:p>
                  </a:txBody>
                  <a:tcPr marL="78864" marR="78864" marT="39432" marB="39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78864" marR="78864" marT="39432" marB="39432"/>
                </a:tc>
                <a:extLst>
                  <a:ext uri="{0D108BD9-81ED-4DB2-BD59-A6C34878D82A}">
                    <a16:rowId xmlns:a16="http://schemas.microsoft.com/office/drawing/2014/main" val="1877358868"/>
                  </a:ext>
                </a:extLst>
              </a:tr>
              <a:tr h="820128"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78864" marR="78864" marT="39432" marB="39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78864" marR="78864" marT="39432" marB="39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78864" marR="78864" marT="39432" marB="39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78864" marR="78864" marT="39432" marB="39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78864" marR="78864" marT="39432" marB="39432"/>
                </a:tc>
                <a:extLst>
                  <a:ext uri="{0D108BD9-81ED-4DB2-BD59-A6C34878D82A}">
                    <a16:rowId xmlns:a16="http://schemas.microsoft.com/office/drawing/2014/main" val="25908103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348616-7C50-E36D-F4E5-0073D289FAA8}"/>
              </a:ext>
            </a:extLst>
          </p:cNvPr>
          <p:cNvSpPr txBox="1"/>
          <p:nvPr/>
        </p:nvSpPr>
        <p:spPr>
          <a:xfrm>
            <a:off x="2523744" y="743712"/>
            <a:ext cx="39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Ji</a:t>
            </a:r>
          </a:p>
        </p:txBody>
      </p:sp>
    </p:spTree>
    <p:extLst>
      <p:ext uri="{BB962C8B-B14F-4D97-AF65-F5344CB8AC3E}">
        <p14:creationId xmlns:p14="http://schemas.microsoft.com/office/powerpoint/2010/main" val="200943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26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</cp:revision>
  <dcterms:created xsi:type="dcterms:W3CDTF">2023-09-22T09:12:59Z</dcterms:created>
  <dcterms:modified xsi:type="dcterms:W3CDTF">2023-09-24T15:57:23Z</dcterms:modified>
</cp:coreProperties>
</file>