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9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90C4-C7EE-4B9C-9434-6A5DE39F22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8D56-E762-4AC2-932B-04193D7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</a:rPr>
              <a:t>初级班</a:t>
            </a:r>
            <a:r>
              <a:rPr lang="zh-CN" altLang="en-US" sz="5400" b="1" dirty="0" smtClean="0">
                <a:solidFill>
                  <a:srgbClr val="FF0000"/>
                </a:solidFill>
              </a:rPr>
              <a:t>的语法考试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77" y="22559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3900" dirty="0"/>
              <a:t> </a:t>
            </a:r>
            <a:r>
              <a:rPr lang="zh-CN" altLang="en-US" sz="23900" dirty="0" smtClean="0"/>
              <a:t>  加油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3944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187" y="510988"/>
            <a:ext cx="99687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Багш хичээл орохдоо үргэлж сурагчидаар ном уншуулдаг.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上课的时候老师经常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同学们读书。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 Багш сурагчдаар ном уншуулдаггүй.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эзэн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бие+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老师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同学们读书。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 Чи үргэлж хүүхдээрээ хоол хийлгүүлж болохгүй.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不能经常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孩子做饭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283" y="304801"/>
            <a:ext cx="108741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Би өчигдрийн худалдаж авсан тэр шинэ өмдөө эгчдээ харуулаагүй.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эзэн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бие+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姐姐看我昨天买的那条裤子。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Чи битгий хүүхдээр дэлгүүр явуулж юм худалдаж авахуулаад бай, чи өөрөө явж юмаа худалдаж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эзэн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бие+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孩子去商店买东西，你自己去买东西吧。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Би чамайг Хятад руу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явуулахыг хүсэхгүй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эзэн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бие+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不想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你去中国。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154" y="439271"/>
            <a:ext cx="10748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Багш нараа шалгалтын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асуултыг сурагчдад харуулж болохгүй.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эзэн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бие+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老师们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同学们看考试题。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Менежер чамайг өрөөндөө дуудуулж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你去她的办公室。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 хүн дууддаж танарт туслуулахаар явуулья.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人去帮你们。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918" y="833718"/>
            <a:ext cx="116630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Би чамаар өөрийнхөө ажил хэрэгт туслуулахыг хүсэж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我想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你帮我的忙。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Бид нарын шалгалт болход ахиад нэг долоо хоног гаран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我们的考试有一个多星期呢。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Манай гэр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компанаас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тийм ч хол биш.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公司不太远。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421341"/>
            <a:ext cx="100225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Би 10миинут алхаад л сургуульдаа хүрчихдэг.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цаг хугацаа+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+үйл үг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就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了。）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我走路十分钟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到学校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Надад хэдэн арван ном байгаа.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+10+тооллого үг+нэр 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十本书。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Надаа арван хэдэн өмд байгаа.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10+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+тооллого үг+нэр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我有十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条裤子。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965" y="457200"/>
            <a:ext cx="1064110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Би хятадад ирэээд нэг сар гаран боллоо.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Тоо+тооллого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+нэр 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我来中国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Тэр настай хүн 80 гаран настай.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Тоо+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+тооллого үг+нэр 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那位老人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八十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岁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（年龄）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Тэр эмэгтэйд хэдэн гадаад найз байдаг.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+тооллого үг+нэр үг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那个女人有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外国朋友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424" y="654424"/>
            <a:ext cx="102556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Тэдний гэр бүл Бээжинд амьдарсаар л байгаа.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（在）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үйл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他们的家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住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在北京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Хүү гэрийн даалгавараа хийсээр л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（在）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үйл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儿子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（在）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Хүү  унтаагүй байсаар л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没（有）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+үйл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үг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儿子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（有）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睡觉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694" y="394447"/>
            <a:ext cx="102197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Би Монгол явж аялах хамгийн дуртай.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+сэтгэл зүйн үйл үг+үйл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喜欢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蒙古国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旅游。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хөл бөмбөг тоглох хамгийн дуртай.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+сэтгэл зүйн үйл үг+үйл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卫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喜欢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踢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足球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  Би бүрхэг тэнгэрт хамгийн дургүй.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+сэтгэл зүйн үйл үг+үйл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不喜欢</a:t>
            </a:r>
            <a:r>
              <a:rPr lang="zh-CN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阴天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29553"/>
            <a:ext cx="11241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Тэр гадаад сурагчийн Хятад хэл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хамгийн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сайн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mn-M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Тэмдэг нэр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那个留学生的汉语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Түүний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бичсэн ханз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хамгийн муухай.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mn-M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Тэмдэг </a:t>
            </a:r>
            <a:r>
              <a:rPr lang="mn-M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нэр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他写的汉字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8776" y="825404"/>
            <a:ext cx="111307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Би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түүнтэй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нэг удаа уулзаж байсан.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mn-M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бие+ үйл үг+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mn-M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төлөөний 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үг+ тоо+давтамж зааасан тооны нэр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我见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他一次。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Тэр 3удаа Америк явж байсан.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mn-M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бие+ үйл үг+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+тусагдахуун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газар орон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+тоо+давтамж заасан тооны нэр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我去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美国三次。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тэр том эмнэлэг рүү хоёр удаа очиж байсан.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Эзэн бие+ 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+тоо+давтамж заасан үг+тусагдахуун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газар орон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我去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两次那个大医院。</a:t>
            </a:r>
            <a:r>
              <a:rPr lang="mn-M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74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2" y="726140"/>
            <a:ext cx="10515600" cy="578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Би энэ номыг 2удаа уншиж байсан.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Эзэн бие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+тоо+давтамж заасан үг+тусагдахуун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эд юмс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我读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两次这本书。</a:t>
            </a:r>
            <a:r>
              <a:rPr lang="mn-M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Өнөөдрийн Алим өчигдрийнх шиг амттай биш.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今天苹果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昨天的（苹果）好吃。</a:t>
            </a: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Өнөөдөр өчигдрийнхөөс жоохон дулаахан  байна.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一点儿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些多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得多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昨天热一点儿。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189" y="1021978"/>
            <a:ext cx="107038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Өнөөдөр өчигдөрийнхөөс жоохон хүйтэн байна.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mn-M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一点儿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得多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几天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昨天冷一点儿。</a:t>
            </a:r>
            <a:endParaRPr lang="en-US" altLang="zh-CN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Миний аяга чиний аяганаас нэлээн том.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mn-M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一点儿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些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得多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我的杯子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你的杯子大得多。</a:t>
            </a:r>
            <a:endParaRPr lang="en-US" altLang="zh-CN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Би чамаас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mn-M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насаар ах.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нэр+тоо+тооллго </a:t>
            </a:r>
            <a:r>
              <a:rPr lang="mn-M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你大两岁。</a:t>
            </a:r>
            <a:endPara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8188" y="376518"/>
            <a:ext cx="109638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Өнөөдрийн талх өчигдрийн талхнаас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юанаар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үнэтэй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B+тэмдэг нэр+тоо+тооллго үг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今天的面包比昨天的面包贵十块钱。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Тэр усанд сэлэхдээ маш хурдан.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бие+Үйл үг+Тусагдахуун+үйл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+тэмдэг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нэр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她游泳游得很快。</a:t>
            </a:r>
            <a:endParaRPr lang="mn-MN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Тэр ханз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бичихдээ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сайн биш.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Эзэн бие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Үйл үг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Тусагдахуун+үйл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+үйгүйсгэл+ тэмдэг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нэр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她（写）汉字写得不好。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081" y="519953"/>
            <a:ext cx="1050663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Би хятадаар ярихдаа түүнээс сайн.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Эзэн бие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Үйл үг+Тусагдахуун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+тэмдэг нэр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mn-M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她（说汉语）说</a:t>
            </a:r>
            <a:r>
              <a:rPr lang="zh-CN" alt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Эмээ хоол хийхдээ ээжээс сайн.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Эзэн бие+Үйл үг+Тусагдахуун+үйл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+эзэн бие+тэмдэг нэр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奶奶做饭做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奶奶好。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>
              <a:lnSpc>
                <a:spcPct val="150000"/>
              </a:lnSpc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  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Зурагт асаалттай байж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Эзэн бие+үйл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тусагдахуун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电视开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呢。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2218" y="195187"/>
            <a:ext cx="999646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Ангийн хаалга онгоогоогүй байж байна.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Эзэн бие+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тусагдахуун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教室的门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呢。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Тэр улаан өнгийн өмд өмссөн байгаа эрэгтэй хүн бол хэн бэ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бие+үйл үг+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тусагдахуун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那个穿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红色裤子的男人是谁？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  Миний эрэгтэй дүү өнөөдрийн гэрийн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даалгавараа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хийж дуусгасан.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Эзэн бие+үйл үг+ үр дүн заасан нөхвөр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我弟弟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今天的汉语课了。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3395" y="495341"/>
            <a:ext cx="99866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Би номоо хайж олсон.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Эзэн бие+үйл үг+ үр дүн заасан нөхвөр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我的书了。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Бид чиний жижиг муурыг хайж олсон.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Эзэн бие+үйл үг+ үр дүн заасан нөхвөр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你的小猫了。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Миний эмэгтэй дүү сайн ажил хайж олсон.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Эзэн бие+үйл үг+ үр дүн заасан нөхвөр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үг+тусагдахуун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我妹妹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好工作了。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493" y="448236"/>
            <a:ext cx="1119691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Би өнөөдрийн хятад хэлний хичээлийг сонсоод ойлгосон.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Эзэн бие+үйл үг+ үр дүн заасан нөхвөр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听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懂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今天的汉语课了。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Өнөөдрийн ханз хэтэрхий их байна, Би тэр хэсэг ханзнуудыг бичиж дуусгаагүй.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Эзэн бие+үйл үг+ үр дүн заасан нөхвөр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今天的汉字太多了，我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那些汉字。</a:t>
            </a:r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Би чиний бяцхан нохойг олж харсан, орны доор байна.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2оноо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Эзэн бие+үйл үг+ үр дүн заасан нөхвөр үг+тусагдахуун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mn-MN" b="1" dirty="0"/>
              <a:t>                                </a:t>
            </a:r>
            <a:r>
              <a:rPr lang="en-US" b="1" dirty="0" smtClean="0"/>
              <a:t>     </a:t>
            </a:r>
            <a:r>
              <a:rPr lang="zh-CN" altLang="en-US" b="1" dirty="0" smtClean="0">
                <a:solidFill>
                  <a:srgbClr val="00B050"/>
                </a:solidFill>
              </a:rPr>
              <a:t>我</a:t>
            </a:r>
            <a:r>
              <a:rPr lang="zh-CN" altLang="en-US" b="1" dirty="0" smtClean="0">
                <a:solidFill>
                  <a:srgbClr val="FF0000"/>
                </a:solidFill>
              </a:rPr>
              <a:t>看</a:t>
            </a:r>
            <a:r>
              <a:rPr lang="zh-CN" altLang="en-US" b="1" dirty="0" smtClean="0">
                <a:solidFill>
                  <a:srgbClr val="00B0F0"/>
                </a:solidFill>
              </a:rPr>
              <a:t>到</a:t>
            </a:r>
            <a:r>
              <a:rPr lang="zh-CN" altLang="en-US" b="1" dirty="0" smtClean="0">
                <a:solidFill>
                  <a:srgbClr val="00B050"/>
                </a:solidFill>
              </a:rPr>
              <a:t>你的小狗了，在床下面。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1108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初级班的语法考试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2021-11-10T03:43:07Z</dcterms:created>
  <dcterms:modified xsi:type="dcterms:W3CDTF">2021-11-16T04:36:03Z</dcterms:modified>
</cp:coreProperties>
</file>