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Oxygen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xygen-bold.fntdata"/><Relationship Id="rId9" Type="http://schemas.openxmlformats.org/officeDocument/2006/relationships/font" Target="fonts/Oxyge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3ebc7d282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353ebc7d282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3ebc7d28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g353ebc7d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085584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7086600" y="486965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8"/>
          <p:cNvSpPr txBox="1"/>
          <p:nvPr>
            <p:ph idx="2" type="sldNum"/>
          </p:nvPr>
        </p:nvSpPr>
        <p:spPr>
          <a:xfrm>
            <a:off x="8085584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085584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 1">
  <p:cSld name="OBJECT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085584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2"/>
          <p:cNvSpPr txBox="1"/>
          <p:nvPr/>
        </p:nvSpPr>
        <p:spPr>
          <a:xfrm>
            <a:off x="2276475" y="2133600"/>
            <a:ext cx="4165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2CB"/>
              </a:buClr>
              <a:buSzPts val="4000"/>
              <a:buFont typeface="Oxygen"/>
              <a:buNone/>
            </a:pPr>
            <a:r>
              <a:rPr lang="en-US" sz="400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Deep Learning</a:t>
            </a:r>
            <a:endParaRPr/>
          </a:p>
        </p:txBody>
      </p:sp>
      <p:sp>
        <p:nvSpPr>
          <p:cNvPr id="42" name="Google Shape;42;p12"/>
          <p:cNvSpPr txBox="1"/>
          <p:nvPr/>
        </p:nvSpPr>
        <p:spPr>
          <a:xfrm>
            <a:off x="3889296" y="4454525"/>
            <a:ext cx="4900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2CB"/>
              </a:buClr>
              <a:buSzPts val="2800"/>
              <a:buFont typeface="Oxygen"/>
              <a:buNone/>
            </a:pPr>
            <a:r>
              <a:rPr lang="en-US" sz="280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Pablo Ruiz</a:t>
            </a:r>
            <a:endParaRPr/>
          </a:p>
        </p:txBody>
      </p:sp>
      <p:pic>
        <p:nvPicPr>
          <p:cNvPr descr="logo_ucm.png" id="43" name="Google Shape;4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6937" y="317500"/>
            <a:ext cx="32893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562" y="188912"/>
            <a:ext cx="14763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/>
          <p:nvPr/>
        </p:nvSpPr>
        <p:spPr>
          <a:xfrm>
            <a:off x="0" y="397380"/>
            <a:ext cx="9144000" cy="352500"/>
          </a:xfrm>
          <a:prstGeom prst="rect">
            <a:avLst/>
          </a:prstGeom>
          <a:solidFill>
            <a:srgbClr val="0972CB"/>
          </a:solidFill>
          <a:ln cap="flat" cmpd="sng" w="12700">
            <a:solidFill>
              <a:srgbClr val="EDEDE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Analytical Index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3"/>
          <p:cNvSpPr txBox="1"/>
          <p:nvPr>
            <p:ph idx="2" type="sldNum"/>
          </p:nvPr>
        </p:nvSpPr>
        <p:spPr>
          <a:xfrm>
            <a:off x="8085584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type="title"/>
          </p:nvPr>
        </p:nvSpPr>
        <p:spPr>
          <a:xfrm>
            <a:off x="457200" y="206375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2CB"/>
              </a:buClr>
              <a:buSzPts val="3600"/>
              <a:buFont typeface="Arial"/>
              <a:buNone/>
            </a:pPr>
            <a:br>
              <a:rPr b="1" i="0" lang="en-US" sz="3600" u="none">
                <a:solidFill>
                  <a:srgbClr val="0972CB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600">
                <a:solidFill>
                  <a:srgbClr val="0972CB"/>
                </a:solidFill>
              </a:rPr>
              <a:t>3</a:t>
            </a:r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7200" y="1200150"/>
            <a:ext cx="37149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2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72CB"/>
              </a:buClr>
              <a:buSzPts val="3000"/>
              <a:buFont typeface="Oxygen"/>
              <a:buNone/>
            </a:pPr>
            <a:r>
              <a:rPr lang="en-US" sz="3000">
                <a:solidFill>
                  <a:srgbClr val="0972CB"/>
                </a:solidFill>
                <a:latin typeface="Oxygen"/>
                <a:ea typeface="Oxygen"/>
                <a:cs typeface="Oxygen"/>
                <a:sym typeface="Oxygen"/>
              </a:rPr>
              <a:t>Multi-Modal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