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2d9d267b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2d9d267b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2d9d267b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2d9d267b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2d9d267bf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2d9d267b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d9d267bf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d9d267bf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2d9d267b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2d9d267b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d9d267bf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d9d267b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2d9d267b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2d9d267b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2d9d267bf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2d9d267b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d9d267bf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d9d267bf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2d9d267bf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2d9d267bf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2d9d267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2d9d267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2d9d267bf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2d9d267bf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2d9d267bf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2d9d267b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3248f3cb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3248f3c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3248f3c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3248f3c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2d9d267b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2d9d267b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2d9d267b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2d9d267b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2d9d267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2d9d267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2d9d267b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2d9d267b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2d9d267b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2d9d267b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2d9d267b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2d9d267b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2d9d267b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2d9d267b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ICTC-CS/web-app-final-andrew-blake-issac-and-ryan/blob/main/Webapp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ndrewscheller2006.github.io/AdminLogin/index.html" TargetMode="External"/><Relationship Id="rId4" Type="http://schemas.openxmlformats.org/officeDocument/2006/relationships/hyperlink" Target="https://andrewscheller2006.github.io/EmployeeLogin/index.html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Andrew, Blake, Isaac, Ryan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Admin Login Screen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823" y="1418175"/>
            <a:ext cx="3127267" cy="32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25" y="1418175"/>
            <a:ext cx="3904366" cy="32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Admin Create Account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010200" y="4652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Same HTML and CSS from Employee Login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928" y="1336875"/>
            <a:ext cx="4010024" cy="32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800" y="1413350"/>
            <a:ext cx="3285361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Admin Reports Page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75" y="1345700"/>
            <a:ext cx="3797124" cy="35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555000"/>
            <a:ext cx="4163726" cy="27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Admin Viewer Page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8" y="1489825"/>
            <a:ext cx="3386974" cy="3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095" y="1434600"/>
            <a:ext cx="4839999" cy="32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Admin Edit User page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228" y="1293350"/>
            <a:ext cx="4107174" cy="3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76" y="1250800"/>
            <a:ext cx="3512800" cy="3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59329" t="0"/>
          <a:stretch/>
        </p:blipFill>
        <p:spPr>
          <a:xfrm>
            <a:off x="64150" y="-26350"/>
            <a:ext cx="8800973" cy="5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1429" l="40674" r="1900" t="-1430"/>
          <a:stretch/>
        </p:blipFill>
        <p:spPr>
          <a:xfrm>
            <a:off x="0" y="-2635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421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account.service.ts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32591" l="0" r="55422" t="0"/>
          <a:stretch/>
        </p:blipFill>
        <p:spPr>
          <a:xfrm>
            <a:off x="3592700" y="421675"/>
            <a:ext cx="5551301" cy="4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interface.ts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63088" l="0" r="76029" t="0"/>
          <a:stretch/>
        </p:blipFill>
        <p:spPr>
          <a:xfrm>
            <a:off x="2156850" y="1256225"/>
            <a:ext cx="4282224" cy="37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employee.js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5867" l="1693" r="54085" t="3446"/>
          <a:stretch/>
        </p:blipFill>
        <p:spPr>
          <a:xfrm>
            <a:off x="3430675" y="0"/>
            <a:ext cx="44584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5" y="1152475"/>
            <a:ext cx="87045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employee.js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7441" l="2582" r="40274" t="3645"/>
          <a:stretch/>
        </p:blipFill>
        <p:spPr>
          <a:xfrm>
            <a:off x="2847199" y="76375"/>
            <a:ext cx="5702074" cy="49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login.ts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6654" l="2470" r="52194" t="3051"/>
          <a:stretch/>
        </p:blipFill>
        <p:spPr>
          <a:xfrm>
            <a:off x="3152514" y="0"/>
            <a:ext cx="45908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login.ts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14179" l="3028" r="51078" t="5621"/>
          <a:stretch/>
        </p:blipFill>
        <p:spPr>
          <a:xfrm>
            <a:off x="3077541" y="0"/>
            <a:ext cx="52324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to documentation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481" y="287281"/>
            <a:ext cx="3507400" cy="19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750" y="3166188"/>
            <a:ext cx="65436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00" y="1144125"/>
            <a:ext cx="3236735" cy="19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50" y="3414688"/>
            <a:ext cx="62674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238" y="1399999"/>
            <a:ext cx="7170325" cy="17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" y="1894499"/>
            <a:ext cx="9017900" cy="19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Employee Login, Hosted with Github pages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 to Admin Login, Also Hosted with Github pages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085800" y="3977250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000" y="2571750"/>
            <a:ext cx="2350800" cy="23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Employee Login Screen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864" y="1489825"/>
            <a:ext cx="4290235" cy="32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2" y="1386000"/>
            <a:ext cx="3950551" cy="34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Employee Clocked In/Clocked Out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4089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Clocked In						Clocked Out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6" y="1442875"/>
            <a:ext cx="3063350" cy="26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775" y="1420450"/>
            <a:ext cx="3025625" cy="266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084025" y="4216475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274175" y="1562500"/>
            <a:ext cx="18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0875" y="1106750"/>
            <a:ext cx="1990348" cy="16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7221825" y="3693150"/>
            <a:ext cx="19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0875" y="2837375"/>
            <a:ext cx="1990351" cy="1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End- Employee Create Account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875" y="1099250"/>
            <a:ext cx="3178976" cy="392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97" y="1365675"/>
            <a:ext cx="3648800" cy="34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