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350" y="4827372"/>
            <a:ext cx="1934649" cy="19346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350" y="4827372"/>
            <a:ext cx="1934649" cy="19346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350" y="4827372"/>
            <a:ext cx="1934649" cy="19346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6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เปิด </a:t>
            </a:r>
            <a:r>
              <a:rPr lang="en-US" dirty="0"/>
              <a:t>CMD </a:t>
            </a:r>
            <a:r>
              <a:rPr lang="th-TH" dirty="0"/>
              <a:t>ขึ้นมาเพื่อจำลอง เป็น </a:t>
            </a:r>
            <a:r>
              <a:rPr lang="en-US" dirty="0"/>
              <a:t>Server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CMD -&gt; rails server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99" y="2972354"/>
            <a:ext cx="7089372" cy="37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4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ทดสอบเพื่อใช้พัฒนา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 เรียก </a:t>
            </a:r>
            <a:r>
              <a:rPr lang="en-US" dirty="0"/>
              <a:t>http://localhost:3000/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893" y="2932356"/>
            <a:ext cx="8277399" cy="86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8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 </a:t>
            </a:r>
            <a:r>
              <a:rPr lang="en-US" dirty="0"/>
              <a:t>repo </a:t>
            </a:r>
            <a:r>
              <a:rPr lang="th-TH" dirty="0"/>
              <a:t>ที่ </a:t>
            </a:r>
            <a:r>
              <a:rPr lang="en-US" dirty="0"/>
              <a:t>GitHub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ใช้คำสั่ง</a:t>
            </a:r>
          </a:p>
          <a:p>
            <a:pPr marL="514350" indent="-514350">
              <a:buAutoNum type="arabicPeriod"/>
            </a:pPr>
            <a:r>
              <a:rPr lang="en-US" dirty="0" err="1"/>
              <a:t>git</a:t>
            </a:r>
            <a:r>
              <a:rPr lang="en-US" dirty="0"/>
              <a:t> config --global user.name “…….." </a:t>
            </a:r>
          </a:p>
          <a:p>
            <a:pPr marL="514350" indent="-514350">
              <a:buAutoNum type="arabicPeriod"/>
            </a:pPr>
            <a:r>
              <a:rPr lang="en-US" dirty="0" err="1"/>
              <a:t>git</a:t>
            </a:r>
            <a:r>
              <a:rPr lang="en-US" dirty="0"/>
              <a:t> config --global </a:t>
            </a:r>
            <a:r>
              <a:rPr lang="en-US" dirty="0" err="1"/>
              <a:t>user.email</a:t>
            </a:r>
            <a:r>
              <a:rPr lang="en-US" dirty="0"/>
              <a:t> “………“</a:t>
            </a:r>
          </a:p>
          <a:p>
            <a:pPr marL="514350" indent="-514350">
              <a:buAutoNum type="arabicPeriod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–A </a:t>
            </a:r>
          </a:p>
          <a:p>
            <a:pPr marL="514350" indent="-514350">
              <a:buAutoNum type="arabicPeriod"/>
            </a:pP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514350" indent="-514350">
              <a:buAutoNum type="arabicPeriod"/>
            </a:pPr>
            <a:r>
              <a:rPr lang="en-US" dirty="0" err="1"/>
              <a:t>git</a:t>
            </a:r>
            <a:r>
              <a:rPr lang="en-US" dirty="0"/>
              <a:t> commit –m “create project </a:t>
            </a:r>
            <a:r>
              <a:rPr lang="en-US" dirty="0" err="1"/>
              <a:t>kingsong</a:t>
            </a:r>
            <a:r>
              <a:rPr lang="en-US" dirty="0"/>
              <a:t>” </a:t>
            </a:r>
            <a:r>
              <a:rPr lang="en-US" dirty="0" smtClean="0"/>
              <a:t>--&gt; </a:t>
            </a:r>
            <a:r>
              <a:rPr lang="th-TH" dirty="0"/>
              <a:t>คอมเม้นไว้ได้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“</a:t>
            </a:r>
            <a:r>
              <a:rPr lang="en-US" dirty="0" err="1"/>
              <a:t>git</a:t>
            </a:r>
            <a:r>
              <a:rPr lang="en-US" dirty="0"/>
              <a:t> repo” 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th-TH" dirty="0">
                <a:sym typeface="Wingdings" panose="05000000000000000000" pitchFamily="2" charset="2"/>
              </a:rPr>
              <a:t>ใส่  </a:t>
            </a:r>
            <a:r>
              <a:rPr lang="en-US" dirty="0">
                <a:sym typeface="Wingdings" panose="05000000000000000000" pitchFamily="2" charset="2"/>
              </a:rPr>
              <a:t>URL repo </a:t>
            </a:r>
            <a:r>
              <a:rPr lang="th-TH" dirty="0">
                <a:sym typeface="Wingdings" panose="05000000000000000000" pitchFamily="2" charset="2"/>
              </a:rPr>
              <a:t>ของเรา </a:t>
            </a:r>
          </a:p>
          <a:p>
            <a:pPr marL="514350" indent="-514350">
              <a:buAutoNum type="arabicPeriod"/>
            </a:pPr>
            <a:r>
              <a:rPr lang="en-US" dirty="0" err="1"/>
              <a:t>git</a:t>
            </a:r>
            <a:r>
              <a:rPr lang="en-US" dirty="0"/>
              <a:t> push -u origin master</a:t>
            </a:r>
            <a:r>
              <a:rPr lang="th-T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14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</a:t>
            </a:r>
            <a:r>
              <a:rPr lang="th-TH" dirty="0"/>
              <a:t>ไฟล์ไปยัง </a:t>
            </a:r>
            <a:r>
              <a:rPr lang="en-US" dirty="0" err="1"/>
              <a:t>heroku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r>
              <a:rPr lang="en-US" dirty="0"/>
              <a:t> login</a:t>
            </a:r>
          </a:p>
          <a:p>
            <a:r>
              <a:rPr lang="en-US" dirty="0" err="1"/>
              <a:t>heroku</a:t>
            </a:r>
            <a:r>
              <a:rPr lang="en-US" dirty="0"/>
              <a:t> create</a:t>
            </a:r>
          </a:p>
          <a:p>
            <a:r>
              <a:rPr lang="en-US" dirty="0" err="1"/>
              <a:t>git</a:t>
            </a:r>
            <a:r>
              <a:rPr lang="en-US" dirty="0"/>
              <a:t> push </a:t>
            </a:r>
            <a:r>
              <a:rPr lang="en-US" dirty="0" err="1"/>
              <a:t>heroku</a:t>
            </a:r>
            <a:r>
              <a:rPr lang="en-US" dirty="0"/>
              <a:t> master</a:t>
            </a:r>
          </a:p>
          <a:p>
            <a:r>
              <a:rPr lang="en-US" dirty="0" err="1"/>
              <a:t>git</a:t>
            </a:r>
            <a:r>
              <a:rPr lang="en-US" dirty="0"/>
              <a:t> checkout -b static-pages</a:t>
            </a:r>
          </a:p>
          <a:p>
            <a:r>
              <a:rPr lang="en-US" dirty="0"/>
              <a:t>rails generate controller </a:t>
            </a:r>
            <a:r>
              <a:rPr lang="en-US" dirty="0" err="1"/>
              <a:t>StaticPages</a:t>
            </a:r>
            <a:r>
              <a:rPr lang="en-US" dirty="0"/>
              <a:t> home kingsong1 kingsong2 kingsong3 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155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การพัฒนา </a:t>
            </a:r>
            <a:r>
              <a:rPr lang="en-US" dirty="0"/>
              <a:t>Web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933700" y="2280458"/>
            <a:ext cx="8770571" cy="3651504"/>
          </a:xfrm>
        </p:spPr>
        <p:txBody>
          <a:bodyPr/>
          <a:lstStyle/>
          <a:p>
            <a:r>
              <a:rPr lang="th-TH" dirty="0"/>
              <a:t>แก้ไข ไฟล์ </a:t>
            </a:r>
            <a:r>
              <a:rPr lang="en-US" dirty="0"/>
              <a:t> config/routes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680" y="2648926"/>
            <a:ext cx="6073591" cy="40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5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ขั้นตอนการตกแต่งและเขียน </a:t>
            </a:r>
            <a:r>
              <a:rPr lang="en-US" dirty="0"/>
              <a:t>Web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938" y="2324388"/>
            <a:ext cx="60941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4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th-TH" dirty="0"/>
              <a:t>ไฟล์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 static-pages</a:t>
            </a:r>
          </a:p>
          <a:p>
            <a:r>
              <a:rPr lang="en-US" dirty="0" err="1"/>
              <a:t>git</a:t>
            </a:r>
            <a:r>
              <a:rPr lang="en-US" dirty="0"/>
              <a:t> push </a:t>
            </a:r>
            <a:r>
              <a:rPr lang="th-TH" dirty="0"/>
              <a:t>เก็บไฟล์ที่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push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th-TH" dirty="0"/>
              <a:t>เก็บไฟล์ที่ </a:t>
            </a:r>
            <a:r>
              <a:rPr lang="en-US" dirty="0"/>
              <a:t>Heroku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6017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ตรวจสอบที่ </a:t>
            </a:r>
            <a:r>
              <a:rPr lang="en-US" dirty="0" err="1"/>
              <a:t>u</a:t>
            </a:r>
            <a:r>
              <a:rPr lang="en-US" dirty="0" err="1" smtClean="0"/>
              <a:t>rl</a:t>
            </a:r>
            <a:r>
              <a:rPr lang="en-US" dirty="0" smtClean="0"/>
              <a:t> </a:t>
            </a:r>
            <a:r>
              <a:rPr lang="en-US" dirty="0"/>
              <a:t>Heroku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991" y="1617808"/>
            <a:ext cx="80716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3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 </a:t>
            </a:r>
            <a:br>
              <a:rPr lang="en-US" dirty="0"/>
            </a:br>
            <a:r>
              <a:rPr lang="en-US" dirty="0"/>
              <a:t>Rails Framework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1025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857885" y="1279545"/>
            <a:ext cx="8770571" cy="1560716"/>
          </a:xfrm>
        </p:spPr>
        <p:txBody>
          <a:bodyPr/>
          <a:lstStyle/>
          <a:p>
            <a:r>
              <a:rPr lang="th-TH" dirty="0"/>
              <a:t>ติดตั้งโปรแกรม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857885" y="2212976"/>
            <a:ext cx="10515600" cy="4351338"/>
          </a:xfrm>
        </p:spPr>
        <p:txBody>
          <a:bodyPr/>
          <a:lstStyle/>
          <a:p>
            <a:r>
              <a:rPr lang="th-TH" dirty="0"/>
              <a:t>1. </a:t>
            </a:r>
            <a:r>
              <a:rPr lang="en-US" dirty="0" err="1"/>
              <a:t>git</a:t>
            </a:r>
            <a:r>
              <a:rPr lang="en-US" dirty="0"/>
              <a:t> </a:t>
            </a:r>
            <a:endParaRPr lang="th-TH" dirty="0"/>
          </a:p>
          <a:p>
            <a:r>
              <a:rPr lang="th-TH" dirty="0"/>
              <a:t>2.</a:t>
            </a:r>
            <a:r>
              <a:rPr lang="en-US" dirty="0"/>
              <a:t> </a:t>
            </a:r>
            <a:r>
              <a:rPr lang="en-US" dirty="0" err="1"/>
              <a:t>heroku</a:t>
            </a:r>
            <a:r>
              <a:rPr lang="en-US" dirty="0"/>
              <a:t> </a:t>
            </a:r>
            <a:endParaRPr lang="th-TH" dirty="0"/>
          </a:p>
          <a:p>
            <a:r>
              <a:rPr lang="th-TH" dirty="0"/>
              <a:t>3.</a:t>
            </a:r>
            <a:r>
              <a:rPr lang="en-US" dirty="0"/>
              <a:t> rails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9482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ใช้คำสั่ง เพื่อ </a:t>
            </a:r>
            <a:r>
              <a:rPr lang="en-US" dirty="0"/>
              <a:t>Create Web Application </a:t>
            </a:r>
            <a:r>
              <a:rPr lang="th-TH" dirty="0"/>
              <a:t>ขึ้นมา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-&gt; rails new </a:t>
            </a:r>
            <a:r>
              <a:rPr lang="en-US" dirty="0" err="1"/>
              <a:t>kingsong</a:t>
            </a:r>
            <a:r>
              <a:rPr lang="en-US" dirty="0"/>
              <a:t> 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71" y="2896434"/>
            <a:ext cx="6871854" cy="36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1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ทำการแก้ไข </a:t>
            </a:r>
            <a:r>
              <a:rPr lang="en-US" dirty="0" err="1"/>
              <a:t>Gemfile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8187" y="2377440"/>
            <a:ext cx="3896451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5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สั่งให้โหลด </a:t>
            </a:r>
            <a:r>
              <a:rPr lang="en-US" dirty="0" err="1"/>
              <a:t>Gemfile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th-TH" dirty="0"/>
              <a:t>เข้า </a:t>
            </a:r>
            <a:r>
              <a:rPr lang="en-US" dirty="0"/>
              <a:t>Directory web </a:t>
            </a:r>
            <a:r>
              <a:rPr lang="th-TH" dirty="0"/>
              <a:t>ของเรา</a:t>
            </a:r>
          </a:p>
          <a:p>
            <a:r>
              <a:rPr lang="en-US" dirty="0"/>
              <a:t>2</a:t>
            </a:r>
            <a:r>
              <a:rPr lang="th-TH" dirty="0" smtClean="0"/>
              <a:t>. </a:t>
            </a:r>
            <a:r>
              <a:rPr lang="th-TH" dirty="0"/>
              <a:t>ใช้คำสั่ง </a:t>
            </a:r>
            <a:r>
              <a:rPr lang="en-US" dirty="0"/>
              <a:t>gem sources –a http://rubygems.org </a:t>
            </a:r>
          </a:p>
          <a:p>
            <a:r>
              <a:rPr lang="en-US" dirty="0"/>
              <a:t>3.gem install bundler</a:t>
            </a:r>
          </a:p>
          <a:p>
            <a:r>
              <a:rPr lang="en-US" dirty="0"/>
              <a:t>4. bundle install --without production  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6416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983" y="665019"/>
            <a:ext cx="9663017" cy="50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1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ตรวจสอบ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bundle show 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789" y="2845548"/>
            <a:ext cx="7414904" cy="390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6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อัพเดท </a:t>
            </a:r>
            <a:r>
              <a:rPr lang="en-US" dirty="0"/>
              <a:t>bundle</a:t>
            </a:r>
            <a:r>
              <a:rPr lang="th-TH" dirty="0"/>
              <a:t> 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bundle update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061" y="2841634"/>
            <a:ext cx="7229765" cy="378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7491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TF10001027</Template>
  <TotalTime>8</TotalTime>
  <Words>210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Century Schoolbook</vt:lpstr>
      <vt:lpstr>Corbel</vt:lpstr>
      <vt:lpstr>Cordia New</vt:lpstr>
      <vt:lpstr>KodchiangUPC</vt:lpstr>
      <vt:lpstr>Wingdings</vt:lpstr>
      <vt:lpstr>Feathered</vt:lpstr>
      <vt:lpstr>PowerPoint Presentation</vt:lpstr>
      <vt:lpstr>Web Application  Rails Framework</vt:lpstr>
      <vt:lpstr>ติดตั้งโปรแกรม</vt:lpstr>
      <vt:lpstr>ใช้คำสั่ง เพื่อ Create Web Application ขึ้นมา</vt:lpstr>
      <vt:lpstr>ทำการแก้ไข Gemfile</vt:lpstr>
      <vt:lpstr>สั่งให้โหลด Gemfile</vt:lpstr>
      <vt:lpstr>PowerPoint Presentation</vt:lpstr>
      <vt:lpstr>ตรวจสอบ</vt:lpstr>
      <vt:lpstr>อัพเดท bundle </vt:lpstr>
      <vt:lpstr>เปิด CMD ขึ้นมาเพื่อจำลอง เป็น Server </vt:lpstr>
      <vt:lpstr>ทดสอบเพื่อใช้พัฒนา</vt:lpstr>
      <vt:lpstr>สร้าง repo ที่ GitHub </vt:lpstr>
      <vt:lpstr>Commit ไฟล์ไปยัง heroku </vt:lpstr>
      <vt:lpstr>การพัฒนา Web </vt:lpstr>
      <vt:lpstr>ขั้นตอนการตกแต่งและเขียน Web </vt:lpstr>
      <vt:lpstr>Merge ไฟล์</vt:lpstr>
      <vt:lpstr>ตรวจสอบที่ url Heroku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informatics</dc:creator>
  <cp:lastModifiedBy>Informatics</cp:lastModifiedBy>
  <cp:revision>4</cp:revision>
  <dcterms:created xsi:type="dcterms:W3CDTF">2015-09-18T21:25:58Z</dcterms:created>
  <dcterms:modified xsi:type="dcterms:W3CDTF">2017-05-18T08:54:51Z</dcterms:modified>
</cp:coreProperties>
</file>