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40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6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17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940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629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736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180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27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58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050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856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318A-241A-4AB7-BBE8-482DE441CA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79F9-79CE-45FF-9B12-AB0FE78037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85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</a:t>
            </a:r>
            <a:br>
              <a:rPr lang="en-US" dirty="0"/>
            </a:br>
            <a:r>
              <a:rPr lang="en-US" dirty="0"/>
              <a:t>Rails Framework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9822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ทดสอบเพื่อใช้พัฒนา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 เรียก </a:t>
            </a:r>
            <a:r>
              <a:rPr lang="en-US" dirty="0"/>
              <a:t>http://localhost:3000/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9206"/>
            <a:ext cx="9715500" cy="10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repo </a:t>
            </a:r>
            <a:r>
              <a:rPr lang="th-TH" dirty="0"/>
              <a:t>ที่ </a:t>
            </a:r>
            <a:r>
              <a:rPr lang="en-US" dirty="0"/>
              <a:t>GitHub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ใช้คำสั่ง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config --global user.name “…….." 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config --global </a:t>
            </a:r>
            <a:r>
              <a:rPr lang="en-US" dirty="0" err="1"/>
              <a:t>user.email</a:t>
            </a:r>
            <a:r>
              <a:rPr lang="en-US" dirty="0"/>
              <a:t> “………“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17. </a:t>
            </a:r>
            <a:r>
              <a:rPr lang="en-US" dirty="0" err="1"/>
              <a:t>git</a:t>
            </a:r>
            <a:r>
              <a:rPr lang="en-US" dirty="0"/>
              <a:t> add –A 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commit –m “create project </a:t>
            </a:r>
            <a:r>
              <a:rPr lang="en-US" dirty="0" err="1"/>
              <a:t>kingsong</a:t>
            </a:r>
            <a:r>
              <a:rPr lang="en-US" dirty="0"/>
              <a:t>” -&gt; </a:t>
            </a:r>
            <a:r>
              <a:rPr lang="th-TH" dirty="0"/>
              <a:t>คอมเม้นไว้ได้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remote add origin “</a:t>
            </a:r>
            <a:r>
              <a:rPr lang="en-US" dirty="0" err="1"/>
              <a:t>git</a:t>
            </a:r>
            <a:r>
              <a:rPr lang="en-US" dirty="0"/>
              <a:t> repo”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th-TH" dirty="0">
                <a:sym typeface="Wingdings" panose="05000000000000000000" pitchFamily="2" charset="2"/>
              </a:rPr>
              <a:t>ใส่  </a:t>
            </a:r>
            <a:r>
              <a:rPr lang="en-US" dirty="0">
                <a:sym typeface="Wingdings" panose="05000000000000000000" pitchFamily="2" charset="2"/>
              </a:rPr>
              <a:t>URL repo </a:t>
            </a:r>
            <a:r>
              <a:rPr lang="th-TH" dirty="0">
                <a:sym typeface="Wingdings" panose="05000000000000000000" pitchFamily="2" charset="2"/>
              </a:rPr>
              <a:t>ของเรา </a:t>
            </a:r>
          </a:p>
          <a:p>
            <a:pPr marL="514350" indent="-514350">
              <a:buAutoNum type="arabicPeriod"/>
            </a:pPr>
            <a:r>
              <a:rPr lang="en-US" dirty="0" err="1"/>
              <a:t>git</a:t>
            </a:r>
            <a:r>
              <a:rPr lang="en-US" dirty="0"/>
              <a:t> push -u origin master</a:t>
            </a:r>
            <a:r>
              <a:rPr lang="th-T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70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th-TH" dirty="0"/>
              <a:t>ไฟล์ไปยัง </a:t>
            </a:r>
            <a:r>
              <a:rPr lang="en-US" dirty="0" err="1"/>
              <a:t>heroku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login</a:t>
            </a:r>
          </a:p>
          <a:p>
            <a:r>
              <a:rPr lang="en-US" dirty="0" err="1"/>
              <a:t>heroku</a:t>
            </a:r>
            <a:r>
              <a:rPr lang="en-US" dirty="0"/>
              <a:t> create</a:t>
            </a:r>
          </a:p>
          <a:p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master</a:t>
            </a:r>
          </a:p>
          <a:p>
            <a:r>
              <a:rPr lang="en-US" dirty="0" err="1"/>
              <a:t>git</a:t>
            </a:r>
            <a:r>
              <a:rPr lang="en-US" dirty="0"/>
              <a:t> checkout -b static-pages</a:t>
            </a:r>
          </a:p>
          <a:p>
            <a:r>
              <a:rPr lang="en-US" dirty="0"/>
              <a:t>rails generate controller </a:t>
            </a:r>
            <a:r>
              <a:rPr lang="en-US" dirty="0" err="1"/>
              <a:t>StaticPages</a:t>
            </a:r>
            <a:r>
              <a:rPr lang="en-US" dirty="0"/>
              <a:t> home kingsong1 kingsong2 kingsong3 </a:t>
            </a:r>
          </a:p>
          <a:p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406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การพัฒนา </a:t>
            </a:r>
            <a:r>
              <a:rPr lang="en-US" dirty="0"/>
              <a:t>Web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 ไฟล์ </a:t>
            </a:r>
            <a:r>
              <a:rPr lang="en-US" dirty="0"/>
              <a:t> config/routes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5625"/>
            <a:ext cx="7119609" cy="47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ขั้นตอนการตกแต่งและเขียน </a:t>
            </a:r>
            <a:r>
              <a:rPr lang="en-US" dirty="0"/>
              <a:t>Web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901" y="1825625"/>
            <a:ext cx="6094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th-TH" dirty="0"/>
              <a:t>ไฟล์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static-pages</a:t>
            </a:r>
          </a:p>
          <a:p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th-TH" dirty="0"/>
              <a:t>เก็บไฟล์ที่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th-TH" dirty="0"/>
              <a:t>เก็บไฟล์ที่ </a:t>
            </a:r>
            <a:r>
              <a:rPr lang="en-US" dirty="0"/>
              <a:t>Heroku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244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ตรวจสอบที่ </a:t>
            </a:r>
            <a:r>
              <a:rPr lang="en-US" dirty="0" err="1"/>
              <a:t>Url</a:t>
            </a:r>
            <a:r>
              <a:rPr lang="en-US" dirty="0"/>
              <a:t> Heroku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159" y="1825625"/>
            <a:ext cx="80716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ติดตั้งโปรแกรม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1. </a:t>
            </a:r>
            <a:r>
              <a:rPr lang="en-US" dirty="0" err="1"/>
              <a:t>git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2.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3.</a:t>
            </a:r>
            <a:r>
              <a:rPr lang="en-US" dirty="0"/>
              <a:t> rails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621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ใช้คำสั่ง เพื่อ </a:t>
            </a:r>
            <a:r>
              <a:rPr lang="en-US" dirty="0"/>
              <a:t>Create Web Application </a:t>
            </a:r>
            <a:r>
              <a:rPr lang="th-TH" dirty="0"/>
              <a:t>ขึ้นมา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-&gt; rails new </a:t>
            </a:r>
            <a:r>
              <a:rPr lang="en-US" dirty="0" err="1"/>
              <a:t>kingsong</a:t>
            </a:r>
            <a:r>
              <a:rPr lang="en-US" dirty="0"/>
              <a:t> 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72" y="2371993"/>
            <a:ext cx="8171428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5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ทำการแก้ไข </a:t>
            </a:r>
            <a:r>
              <a:rPr lang="en-US" dirty="0" err="1"/>
              <a:t>Gemfile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569" y="1825625"/>
            <a:ext cx="40308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สั่งให้โหลด </a:t>
            </a:r>
            <a:r>
              <a:rPr lang="en-US" dirty="0" err="1"/>
              <a:t>Gemfile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เข้า </a:t>
            </a:r>
            <a:r>
              <a:rPr lang="en-US" dirty="0"/>
              <a:t>Directory web </a:t>
            </a:r>
            <a:r>
              <a:rPr lang="th-TH" dirty="0"/>
              <a:t>ของเรา</a:t>
            </a:r>
          </a:p>
          <a:p>
            <a:r>
              <a:rPr lang="th-TH" dirty="0"/>
              <a:t>2. ใช้คำสั่ง </a:t>
            </a:r>
            <a:r>
              <a:rPr lang="en-US" dirty="0"/>
              <a:t>gem sources –a http://rubygems.org </a:t>
            </a:r>
          </a:p>
          <a:p>
            <a:r>
              <a:rPr lang="en-US" dirty="0"/>
              <a:t>3.gem install bundler</a:t>
            </a:r>
          </a:p>
          <a:p>
            <a:r>
              <a:rPr lang="en-US" dirty="0"/>
              <a:t>4. bundle install --without production 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8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299" y="365124"/>
            <a:ext cx="10308993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ตรวจสอบ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bundle show 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97" y="2252931"/>
            <a:ext cx="8161905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6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อัพเดท </a:t>
            </a:r>
            <a:r>
              <a:rPr lang="en-US" dirty="0"/>
              <a:t>bundle</a:t>
            </a: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bundle update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99" y="1482282"/>
            <a:ext cx="9614979" cy="50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เปิด </a:t>
            </a:r>
            <a:r>
              <a:rPr lang="en-US" dirty="0"/>
              <a:t>CMD </a:t>
            </a:r>
            <a:r>
              <a:rPr lang="th-TH" dirty="0"/>
              <a:t>ขึ้นมาเพื่อจำลอง เป็น </a:t>
            </a:r>
            <a:r>
              <a:rPr lang="en-US" dirty="0"/>
              <a:t>Server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-&gt; rails server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38" y="2357743"/>
            <a:ext cx="9304762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6745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225</Words>
  <Application>Microsoft Office PowerPoint</Application>
  <PresentationFormat>แบบจอกว้าง</PresentationFormat>
  <Paragraphs>45</Paragraphs>
  <Slides>16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Cordia New</vt:lpstr>
      <vt:lpstr>Wingdings</vt:lpstr>
      <vt:lpstr>ธีมของ Office</vt:lpstr>
      <vt:lpstr>Web Application  Rails Framework</vt:lpstr>
      <vt:lpstr>ติดตั้งโปรแกรม</vt:lpstr>
      <vt:lpstr>ใช้คำสั่ง เพื่อ Create Web Application ขึ้นมา</vt:lpstr>
      <vt:lpstr>ทำการแก้ไข Gemfile</vt:lpstr>
      <vt:lpstr>สั่งให้โหลด Gemfile</vt:lpstr>
      <vt:lpstr>งานนำเสนอ PowerPoint</vt:lpstr>
      <vt:lpstr>ตรวจสอบ</vt:lpstr>
      <vt:lpstr>อัพเดท bundle </vt:lpstr>
      <vt:lpstr>เปิด CMD ขึ้นมาเพื่อจำลอง เป็น Server </vt:lpstr>
      <vt:lpstr>ทดสอบเพื่อใช้พัฒนา</vt:lpstr>
      <vt:lpstr>สร้าง repo ที่ GitHub </vt:lpstr>
      <vt:lpstr>Commit ไฟล์ไปยัง heroku </vt:lpstr>
      <vt:lpstr>การพัฒนา Web </vt:lpstr>
      <vt:lpstr>ขั้นตอนการตกแต่งและเขียน Web </vt:lpstr>
      <vt:lpstr>Merge ไฟล์</vt:lpstr>
      <vt:lpstr>ตรวจสอบที่ Url Heroku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 Rails Framework</dc:title>
  <dc:creator>Chumnan Saetung</dc:creator>
  <cp:lastModifiedBy>Chumnan Saetung</cp:lastModifiedBy>
  <cp:revision>1</cp:revision>
  <dcterms:created xsi:type="dcterms:W3CDTF">2017-05-18T07:45:56Z</dcterms:created>
  <dcterms:modified xsi:type="dcterms:W3CDTF">2017-05-18T07:46:22Z</dcterms:modified>
</cp:coreProperties>
</file>