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fld id="{53B991F9-2CDC-4706-8CA2-11C12E74B16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88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  <a:ea typeface="굴림" charset="-127"/>
              </a:defRPr>
            </a:lvl1pPr>
          </a:lstStyle>
          <a:p>
            <a:fld id="{4D15554C-586D-40D8-9EE6-376F468BAFE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078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A27E5C-7A62-4DB2-866F-9F9CE2A51BD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54766-ACEC-454D-95BC-84C334786A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5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2F871-2384-466F-9587-38D51372154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509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B4777-BC63-4708-9433-0BEF2F8F674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787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BCE14-38AC-4E7B-98BF-E26A1F4474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1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1160F-00D1-4852-83DF-613C29F21B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8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4989D-19CD-45CD-BA23-97A243A17D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38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69FB4-02F5-49BA-9558-EF2D4B85132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4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1CB18-FDBC-4825-8101-C6725EDD0F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39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1CC44-3873-4D91-920E-2C8E26AE4F1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8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0B6DA-F59E-4CA2-9170-F91D5134210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  <a:ea typeface="굴림" charset="-127"/>
              </a:defRPr>
            </a:lvl1pPr>
          </a:lstStyle>
          <a:p>
            <a:fld id="{E53A6FBB-A841-40A1-A01F-86D7B52E5EB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9592" y="1700808"/>
            <a:ext cx="7704856" cy="17748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ea typeface="굴림" charset="-127"/>
              </a:rPr>
              <a:t>프로젝트 완료 결과 보고서</a:t>
            </a:r>
            <a:r>
              <a:rPr lang="en-US" altLang="ko-KR" b="1" dirty="0" smtClean="0">
                <a:ea typeface="굴림" charset="-127"/>
              </a:rPr>
              <a:t/>
            </a:r>
            <a:br>
              <a:rPr lang="en-US" altLang="ko-KR" b="1" dirty="0" smtClean="0">
                <a:ea typeface="굴림" charset="-127"/>
              </a:rPr>
            </a:br>
            <a:r>
              <a:rPr lang="en-US" altLang="ko-KR" sz="4000" b="1" dirty="0" smtClean="0">
                <a:ea typeface="굴림" charset="-127"/>
              </a:rPr>
              <a:t>“PRADA”</a:t>
            </a:r>
            <a:endParaRPr lang="ko-KR" altLang="en-US" sz="4000" dirty="0">
              <a:ea typeface="굴림" charset="-127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563888" y="4725144"/>
            <a:ext cx="2160240" cy="990600"/>
          </a:xfrm>
        </p:spPr>
        <p:txBody>
          <a:bodyPr/>
          <a:lstStyle/>
          <a:p>
            <a:pPr algn="ctr"/>
            <a:r>
              <a:rPr lang="ko-KR" altLang="en-US" dirty="0" err="1" smtClean="0">
                <a:ea typeface="굴림" charset="-127"/>
              </a:rPr>
              <a:t>정춘하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>
                <a:ea typeface="굴림" charset="-127"/>
              </a:rPr>
              <a:t>프로젝트명</a:t>
            </a:r>
            <a:r>
              <a:rPr lang="ko-KR" altLang="en-US" b="1" dirty="0" smtClean="0">
                <a:ea typeface="굴림" charset="-127"/>
              </a:rPr>
              <a:t> </a:t>
            </a:r>
            <a:r>
              <a:rPr lang="en-US" altLang="ko-KR" b="1" dirty="0" smtClean="0">
                <a:ea typeface="굴림" charset="-127"/>
              </a:rPr>
              <a:t>: PRADA</a:t>
            </a:r>
          </a:p>
          <a:p>
            <a:r>
              <a:rPr lang="ko-KR" altLang="en-US" b="1" dirty="0" smtClean="0">
                <a:ea typeface="굴림" charset="-127"/>
              </a:rPr>
              <a:t>개발자 정보 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디자이너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err="1" smtClean="0">
                <a:ea typeface="굴림" charset="-127"/>
              </a:rPr>
              <a:t>정춘하</a:t>
            </a:r>
            <a:endParaRPr lang="en-US" altLang="ko-KR" dirty="0" smtClean="0">
              <a:solidFill>
                <a:srgbClr val="FF0000"/>
              </a:solidFill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코딩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err="1" smtClean="0">
                <a:ea typeface="굴림" charset="-127"/>
              </a:rPr>
              <a:t>정춘하</a:t>
            </a:r>
            <a:endParaRPr lang="en-US" altLang="ko-KR" dirty="0" smtClean="0">
              <a:solidFill>
                <a:srgbClr val="FF0000"/>
              </a:solidFill>
              <a:ea typeface="굴림" charset="-127"/>
            </a:endParaRPr>
          </a:p>
          <a:p>
            <a:r>
              <a:rPr lang="en-US" altLang="ko-KR" b="1" dirty="0" smtClean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개발기간 </a:t>
            </a:r>
            <a:r>
              <a:rPr lang="en-US" altLang="ko-KR" b="1" dirty="0" smtClean="0">
                <a:ea typeface="굴림" charset="-127"/>
              </a:rPr>
              <a:t>: 2</a:t>
            </a:r>
            <a:r>
              <a:rPr lang="ko-KR" altLang="en-US" b="1" dirty="0" smtClean="0">
                <a:ea typeface="굴림" charset="-127"/>
              </a:rPr>
              <a:t>주</a:t>
            </a:r>
            <a:endParaRPr lang="en-US" altLang="ko-KR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ea typeface="굴림" charset="-127"/>
              </a:rPr>
              <a:t>프로젝트 목적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smtClean="0">
                <a:ea typeface="굴림" charset="-127"/>
              </a:rPr>
              <a:t>계절과 어울리는 </a:t>
            </a:r>
            <a:r>
              <a:rPr lang="ko-KR" altLang="en-US" b="1" dirty="0" err="1" smtClean="0">
                <a:ea typeface="굴림" charset="-127"/>
              </a:rPr>
              <a:t>웹표준</a:t>
            </a:r>
            <a:r>
              <a:rPr lang="ko-KR" altLang="en-US" b="1" dirty="0" smtClean="0">
                <a:ea typeface="굴림" charset="-127"/>
              </a:rPr>
              <a:t> 기반 </a:t>
            </a:r>
            <a:r>
              <a:rPr lang="ko-KR" altLang="en-US" b="1" dirty="0" err="1" smtClean="0">
                <a:ea typeface="굴림" charset="-127"/>
              </a:rPr>
              <a:t>웹페이지</a:t>
            </a:r>
            <a:r>
              <a:rPr lang="ko-KR" altLang="en-US" b="1" dirty="0">
                <a:ea typeface="굴림" charset="-127"/>
              </a:rPr>
              <a:t> </a:t>
            </a:r>
            <a:r>
              <a:rPr lang="ko-KR" altLang="en-US" b="1" dirty="0" smtClean="0">
                <a:ea typeface="굴림" charset="-127"/>
              </a:rPr>
              <a:t>개선</a:t>
            </a:r>
            <a:endParaRPr lang="en-US" altLang="ko-KR" b="1" dirty="0" smtClean="0"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프로젝트 대상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smtClean="0">
                <a:ea typeface="굴림" charset="-127"/>
              </a:rPr>
              <a:t>여성</a:t>
            </a:r>
            <a:endParaRPr lang="en-US" altLang="ko-KR" b="1" dirty="0" smtClean="0"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프로젝트 </a:t>
            </a:r>
            <a:r>
              <a:rPr lang="ko-KR" altLang="en-US" b="1" dirty="0" smtClean="0">
                <a:ea typeface="굴림" charset="-127"/>
              </a:rPr>
              <a:t>개발 산출물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ko-KR" altLang="en-US" b="1" dirty="0" smtClean="0">
                <a:ea typeface="굴림" charset="-127"/>
              </a:rPr>
              <a:t>서비스 </a:t>
            </a:r>
            <a:r>
              <a:rPr lang="en-US" altLang="ko-KR" b="1" dirty="0" smtClean="0">
                <a:ea typeface="굴림" charset="-127"/>
              </a:rPr>
              <a:t>URL : lovejch88.doyhome.co.kr/</a:t>
            </a:r>
            <a:r>
              <a:rPr lang="en-US" altLang="ko-KR" b="1" dirty="0" err="1" smtClean="0">
                <a:ea typeface="굴림" charset="-127"/>
              </a:rPr>
              <a:t>prada</a:t>
            </a:r>
            <a:endParaRPr lang="en-US" altLang="ko-KR" b="1" dirty="0" smtClean="0">
              <a:ea typeface="굴림" charset="-127"/>
            </a:endParaRPr>
          </a:p>
          <a:p>
            <a:pPr lvl="1"/>
            <a:r>
              <a:rPr lang="en-US" altLang="ko-KR" b="1" dirty="0" smtClean="0">
                <a:ea typeface="굴림" charset="-127"/>
              </a:rPr>
              <a:t>HTML </a:t>
            </a:r>
            <a:r>
              <a:rPr lang="ko-KR" altLang="en-US" b="1" dirty="0" smtClean="0">
                <a:ea typeface="굴림" charset="-127"/>
              </a:rPr>
              <a:t>파일 수 </a:t>
            </a:r>
            <a:r>
              <a:rPr lang="en-US" altLang="ko-KR" b="1" dirty="0" smtClean="0">
                <a:ea typeface="굴림" charset="-127"/>
              </a:rPr>
              <a:t>: 5</a:t>
            </a:r>
          </a:p>
          <a:p>
            <a:pPr lvl="1"/>
            <a:r>
              <a:rPr lang="en-US" altLang="ko-KR" b="1" dirty="0" smtClean="0">
                <a:ea typeface="굴림" charset="-127"/>
              </a:rPr>
              <a:t>Graphic </a:t>
            </a:r>
            <a:r>
              <a:rPr lang="ko-KR" altLang="en-US" b="1" dirty="0" smtClean="0">
                <a:ea typeface="굴림" charset="-127"/>
              </a:rPr>
              <a:t>파일 수 </a:t>
            </a:r>
            <a:r>
              <a:rPr lang="en-US" altLang="ko-KR" b="1" dirty="0" smtClean="0">
                <a:ea typeface="굴림" charset="-127"/>
              </a:rPr>
              <a:t>: 56</a:t>
            </a:r>
          </a:p>
          <a:p>
            <a:pPr lvl="1"/>
            <a:r>
              <a:rPr lang="ko-KR" altLang="en-US" b="1" dirty="0" smtClean="0">
                <a:ea typeface="굴림" charset="-127"/>
              </a:rPr>
              <a:t>기타 </a:t>
            </a:r>
            <a:r>
              <a:rPr lang="en-US" altLang="ko-KR" b="1" dirty="0" smtClean="0">
                <a:ea typeface="굴림" charset="-127"/>
              </a:rPr>
              <a:t>Programming </a:t>
            </a:r>
            <a:r>
              <a:rPr lang="ko-KR" altLang="en-US" b="1" dirty="0" smtClean="0">
                <a:ea typeface="굴림" charset="-127"/>
              </a:rPr>
              <a:t>파일 수 </a:t>
            </a:r>
            <a:r>
              <a:rPr lang="en-US" altLang="ko-KR" b="1" dirty="0" smtClean="0">
                <a:ea typeface="굴림" charset="-127"/>
              </a:rPr>
              <a:t>:14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>
                <a:ea typeface="굴림" charset="-127"/>
              </a:rPr>
              <a:t>개발에 사용된 도구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en-US" altLang="ko-KR" b="1" dirty="0">
                <a:ea typeface="굴림" charset="-127"/>
              </a:rPr>
              <a:t>Visual Studio </a:t>
            </a:r>
            <a:r>
              <a:rPr lang="en-US" altLang="ko-KR" b="1" dirty="0" smtClean="0">
                <a:ea typeface="굴림" charset="-127"/>
              </a:rPr>
              <a:t>Code, </a:t>
            </a:r>
            <a:r>
              <a:rPr lang="en-US" altLang="ko-KR" b="1" dirty="0" err="1" smtClean="0">
                <a:ea typeface="굴림" charset="-127"/>
              </a:rPr>
              <a:t>PhotoShop</a:t>
            </a:r>
            <a:r>
              <a:rPr lang="en-US" altLang="ko-KR" b="1" dirty="0" smtClean="0">
                <a:ea typeface="굴림" charset="-127"/>
              </a:rPr>
              <a:t>, Illustrator</a:t>
            </a:r>
            <a:endParaRPr lang="en-US" altLang="ko-KR" b="1" dirty="0">
              <a:ea typeface="굴림" charset="-127"/>
            </a:endParaRPr>
          </a:p>
          <a:p>
            <a:r>
              <a:rPr lang="ko-KR" altLang="en-US" b="1" dirty="0" smtClean="0">
                <a:ea typeface="굴림" charset="-127"/>
              </a:rPr>
              <a:t>총평 </a:t>
            </a:r>
            <a:r>
              <a:rPr lang="en-US" altLang="ko-KR" b="1" dirty="0" smtClean="0">
                <a:ea typeface="굴림" charset="-127"/>
              </a:rPr>
              <a:t>: </a:t>
            </a:r>
            <a:r>
              <a:rPr lang="ko-KR" altLang="en-US" b="1" dirty="0" err="1" smtClean="0">
                <a:ea typeface="굴림" charset="-127"/>
              </a:rPr>
              <a:t>웹표준</a:t>
            </a:r>
            <a:r>
              <a:rPr lang="ko-KR" altLang="en-US" b="1" dirty="0" smtClean="0">
                <a:ea typeface="굴림" charset="-127"/>
              </a:rPr>
              <a:t> 기반 </a:t>
            </a:r>
            <a:r>
              <a:rPr lang="ko-KR" altLang="en-US" b="1" dirty="0" err="1" smtClean="0">
                <a:ea typeface="굴림" charset="-127"/>
              </a:rPr>
              <a:t>웹페이지</a:t>
            </a:r>
            <a:r>
              <a:rPr lang="ko-KR" altLang="en-US" b="1" dirty="0" smtClean="0">
                <a:ea typeface="굴림" charset="-127"/>
              </a:rPr>
              <a:t> 구축을 기반으로 부족한 부분이 있었지만</a:t>
            </a:r>
            <a:r>
              <a:rPr lang="en-US" altLang="ko-KR" b="1" dirty="0" smtClean="0">
                <a:ea typeface="굴림" charset="-127"/>
              </a:rPr>
              <a:t>, </a:t>
            </a:r>
            <a:r>
              <a:rPr lang="ko-KR" altLang="en-US" b="1" dirty="0" smtClean="0">
                <a:ea typeface="굴림" charset="-127"/>
              </a:rPr>
              <a:t>새롭게 배우는 시간이 되었던 프로젝트였다</a:t>
            </a:r>
            <a:r>
              <a:rPr lang="en-US" altLang="ko-KR" b="1" dirty="0" smtClean="0">
                <a:ea typeface="굴림" charset="-127"/>
              </a:rPr>
              <a:t>. </a:t>
            </a:r>
            <a:r>
              <a:rPr lang="ko-KR" altLang="en-US" b="1" dirty="0" smtClean="0">
                <a:ea typeface="굴림" charset="-127"/>
              </a:rPr>
              <a:t>프로젝트 결과로만 봤을 때 미흡한 부분이 많아 아쉬움이 있다</a:t>
            </a:r>
            <a:r>
              <a:rPr lang="en-US" altLang="ko-KR" b="1" smtClean="0">
                <a:ea typeface="굴림" charset="-127"/>
              </a:rPr>
              <a:t>.</a:t>
            </a:r>
            <a:endParaRPr lang="en-US" altLang="ko-KR" dirty="0">
              <a:solidFill>
                <a:srgbClr val="FF0000"/>
              </a:solidFill>
              <a:ea typeface="굴림" charset="-127"/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 완료 보고서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B4777-BC63-4708-9433-0BEF2F8F674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8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for project post-mortem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50</TotalTime>
  <Words>113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Presentation for project post-mortem</vt:lpstr>
      <vt:lpstr>프로젝트 완료 결과 보고서 “PRADA”</vt:lpstr>
      <vt:lpstr>웹 사이트 구축 완료 보고서</vt:lpstr>
      <vt:lpstr>웹 사이트 구축 완료 보고서</vt:lpstr>
      <vt:lpstr>웹 사이트 구축 완료 보고서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완료 결과 보고서 “프로젝트명”</dc:title>
  <dc:creator>Admin</dc:creator>
  <cp:lastModifiedBy>407-14</cp:lastModifiedBy>
  <cp:revision>6</cp:revision>
  <dcterms:created xsi:type="dcterms:W3CDTF">2019-07-04T05:23:12Z</dcterms:created>
  <dcterms:modified xsi:type="dcterms:W3CDTF">2019-07-05T01:49:33Z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TC010184551042</vt:lpwstr>
  </property>
</Properties>
</file>