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270" r:id="rId2"/>
    <p:sldId id="288" r:id="rId3"/>
    <p:sldId id="274" r:id="rId4"/>
    <p:sldId id="282" r:id="rId5"/>
    <p:sldId id="280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19" userDrawn="1">
          <p15:clr>
            <a:srgbClr val="A4A3A4"/>
          </p15:clr>
        </p15:guide>
        <p15:guide id="3" orient="horz" pos="170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976" userDrawn="1">
          <p15:clr>
            <a:srgbClr val="A4A3A4"/>
          </p15:clr>
        </p15:guide>
        <p15:guide id="7" pos="7151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orient="horz" pos="346" userDrawn="1">
          <p15:clr>
            <a:srgbClr val="A4A3A4"/>
          </p15:clr>
        </p15:guide>
        <p15:guide id="10" pos="5745" userDrawn="1">
          <p15:clr>
            <a:srgbClr val="A4A3A4"/>
          </p15:clr>
        </p15:guide>
        <p15:guide id="11" pos="33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성 이" initials="지이" lastIdx="1" clrIdx="0">
    <p:extLst>
      <p:ext uri="{19B8F6BF-5375-455C-9EA6-DF929625EA0E}">
        <p15:presenceInfo xmlns:p15="http://schemas.microsoft.com/office/powerpoint/2012/main" userId="a6857b7e30e202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C77"/>
    <a:srgbClr val="3D5AFE"/>
    <a:srgbClr val="13E28E"/>
    <a:srgbClr val="FF4081"/>
    <a:srgbClr val="F7F7F7"/>
    <a:srgbClr val="FF80AB"/>
    <a:srgbClr val="000000"/>
    <a:srgbClr val="F50057"/>
    <a:srgbClr val="FFFF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C9920-1550-46AD-AF0C-FF6FDE046725}" v="11" dt="2021-07-21T10:00:52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660"/>
  </p:normalViewPr>
  <p:slideViewPr>
    <p:cSldViewPr showGuides="1">
      <p:cViewPr varScale="1">
        <p:scale>
          <a:sx n="62" d="100"/>
          <a:sy n="62" d="100"/>
        </p:scale>
        <p:origin x="102" y="156"/>
      </p:cViewPr>
      <p:guideLst>
        <p:guide orient="horz" pos="2160"/>
        <p:guide orient="horz" pos="4319"/>
        <p:guide orient="horz" pos="1706"/>
        <p:guide orient="horz" pos="3974"/>
        <p:guide pos="3840"/>
        <p:guide pos="3976"/>
        <p:guide pos="7151"/>
        <p:guide pos="7333"/>
        <p:guide orient="horz" pos="346"/>
        <p:guide pos="5745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성 이" userId="a6857b7e30e2026b" providerId="LiveId" clId="{CC7B29B0-65F4-4AF5-8024-9285276627D7}"/>
    <pc:docChg chg="modSld">
      <pc:chgData name="지성 이" userId="a6857b7e30e2026b" providerId="LiveId" clId="{CC7B29B0-65F4-4AF5-8024-9285276627D7}" dt="2021-02-01T01:47:47.673" v="7" actId="1036"/>
      <pc:docMkLst>
        <pc:docMk/>
      </pc:docMkLst>
      <pc:sldChg chg="modSp mod">
        <pc:chgData name="지성 이" userId="a6857b7e30e2026b" providerId="LiveId" clId="{CC7B29B0-65F4-4AF5-8024-9285276627D7}" dt="2021-02-01T01:47:47.673" v="7" actId="1036"/>
        <pc:sldMkLst>
          <pc:docMk/>
          <pc:sldMk cId="2333303095" sldId="275"/>
        </pc:sldMkLst>
        <pc:spChg chg="mod">
          <ac:chgData name="지성 이" userId="a6857b7e30e2026b" providerId="LiveId" clId="{CC7B29B0-65F4-4AF5-8024-9285276627D7}" dt="2021-02-01T01:47:47.673" v="7" actId="1036"/>
          <ac:spMkLst>
            <pc:docMk/>
            <pc:sldMk cId="2333303095" sldId="275"/>
            <ac:spMk id="2" creationId="{F23552B3-50C7-42A3-8639-E7215545A96B}"/>
          </ac:spMkLst>
        </pc:spChg>
        <pc:picChg chg="mod">
          <ac:chgData name="지성 이" userId="a6857b7e30e2026b" providerId="LiveId" clId="{CC7B29B0-65F4-4AF5-8024-9285276627D7}" dt="2021-02-01T01:47:25.053" v="5" actId="14100"/>
          <ac:picMkLst>
            <pc:docMk/>
            <pc:sldMk cId="2333303095" sldId="275"/>
            <ac:picMk id="5" creationId="{DFE57CE3-A9F3-4944-BD84-10FE38EAC780}"/>
          </ac:picMkLst>
        </pc:picChg>
      </pc:sldChg>
      <pc:sldChg chg="modSp mod">
        <pc:chgData name="지성 이" userId="a6857b7e30e2026b" providerId="LiveId" clId="{CC7B29B0-65F4-4AF5-8024-9285276627D7}" dt="2021-02-01T01:47:06.679" v="1" actId="20577"/>
        <pc:sldMkLst>
          <pc:docMk/>
          <pc:sldMk cId="2905298024" sldId="276"/>
        </pc:sldMkLst>
        <pc:spChg chg="mod">
          <ac:chgData name="지성 이" userId="a6857b7e30e2026b" providerId="LiveId" clId="{CC7B29B0-65F4-4AF5-8024-9285276627D7}" dt="2021-02-01T01:47:06.679" v="1" actId="20577"/>
          <ac:spMkLst>
            <pc:docMk/>
            <pc:sldMk cId="2905298024" sldId="276"/>
            <ac:spMk id="46" creationId="{FBB118B4-48DF-44FB-9A01-1DD6B83915A3}"/>
          </ac:spMkLst>
        </pc:spChg>
      </pc:sldChg>
      <pc:sldChg chg="modSp mod">
        <pc:chgData name="지성 이" userId="a6857b7e30e2026b" providerId="LiveId" clId="{CC7B29B0-65F4-4AF5-8024-9285276627D7}" dt="2021-02-01T01:47:09.480" v="3" actId="20577"/>
        <pc:sldMkLst>
          <pc:docMk/>
          <pc:sldMk cId="1063807698" sldId="277"/>
        </pc:sldMkLst>
        <pc:spChg chg="mod">
          <ac:chgData name="지성 이" userId="a6857b7e30e2026b" providerId="LiveId" clId="{CC7B29B0-65F4-4AF5-8024-9285276627D7}" dt="2021-02-01T01:47:09.480" v="3" actId="20577"/>
          <ac:spMkLst>
            <pc:docMk/>
            <pc:sldMk cId="1063807698" sldId="277"/>
            <ac:spMk id="46" creationId="{FBB118B4-48DF-44FB-9A01-1DD6B83915A3}"/>
          </ac:spMkLst>
        </pc:spChg>
      </pc:sldChg>
    </pc:docChg>
  </pc:docChgLst>
  <pc:docChgLst>
    <pc:chgData name="지성 이" userId="a6857b7e30e2026b" providerId="LiveId" clId="{323A3E5C-E521-44AE-9DBA-7FC1B37EE42B}"/>
    <pc:docChg chg="custSel modSld">
      <pc:chgData name="지성 이" userId="a6857b7e30e2026b" providerId="LiveId" clId="{323A3E5C-E521-44AE-9DBA-7FC1B37EE42B}" dt="2021-02-01T01:46:03.155" v="32"/>
      <pc:docMkLst>
        <pc:docMk/>
      </pc:docMkLst>
      <pc:sldChg chg="modSp mod">
        <pc:chgData name="지성 이" userId="a6857b7e30e2026b" providerId="LiveId" clId="{323A3E5C-E521-44AE-9DBA-7FC1B37EE42B}" dt="2021-02-01T01:46:03.155" v="32"/>
        <pc:sldMkLst>
          <pc:docMk/>
          <pc:sldMk cId="2544294865" sldId="274"/>
        </pc:sldMkLst>
        <pc:spChg chg="mod">
          <ac:chgData name="지성 이" userId="a6857b7e30e2026b" providerId="LiveId" clId="{323A3E5C-E521-44AE-9DBA-7FC1B37EE42B}" dt="2021-02-01T01:46:03.155" v="32"/>
          <ac:spMkLst>
            <pc:docMk/>
            <pc:sldMk cId="2544294865" sldId="274"/>
            <ac:spMk id="38" creationId="{E4EBC962-A708-4451-B570-41F2FD002AE7}"/>
          </ac:spMkLst>
        </pc:spChg>
      </pc:sldChg>
    </pc:docChg>
  </pc:docChgLst>
  <pc:docChgLst>
    <pc:chgData name="지성 이" userId="a6857b7e30e2026b" providerId="LiveId" clId="{FAFD2048-1FA8-45AE-A0EF-862142D7DEEA}"/>
    <pc:docChg chg="undo custSel addSld delSld modSld">
      <pc:chgData name="지성 이" userId="a6857b7e30e2026b" providerId="LiveId" clId="{FAFD2048-1FA8-45AE-A0EF-862142D7DEEA}" dt="2021-07-03T09:05:30.876" v="1336" actId="20577"/>
      <pc:docMkLst>
        <pc:docMk/>
      </pc:docMkLst>
      <pc:sldChg chg="addSp delSp modSp mod">
        <pc:chgData name="지성 이" userId="a6857b7e30e2026b" providerId="LiveId" clId="{FAFD2048-1FA8-45AE-A0EF-862142D7DEEA}" dt="2021-07-03T08:50:37.383" v="742" actId="2711"/>
        <pc:sldMkLst>
          <pc:docMk/>
          <pc:sldMk cId="2544294865" sldId="274"/>
        </pc:sldMkLst>
        <pc:spChg chg="add mod ord">
          <ac:chgData name="지성 이" userId="a6857b7e30e2026b" providerId="LiveId" clId="{FAFD2048-1FA8-45AE-A0EF-862142D7DEEA}" dt="2021-07-03T08:50:37.383" v="742" actId="2711"/>
          <ac:spMkLst>
            <pc:docMk/>
            <pc:sldMk cId="2544294865" sldId="274"/>
            <ac:spMk id="3" creationId="{8340A691-6D1A-4496-B761-B114281AF338}"/>
          </ac:spMkLst>
        </pc:spChg>
        <pc:spChg chg="add del mod">
          <ac:chgData name="지성 이" userId="a6857b7e30e2026b" providerId="LiveId" clId="{FAFD2048-1FA8-45AE-A0EF-862142D7DEEA}" dt="2021-07-03T08:40:03.063" v="68" actId="478"/>
          <ac:spMkLst>
            <pc:docMk/>
            <pc:sldMk cId="2544294865" sldId="274"/>
            <ac:spMk id="8" creationId="{44F6AFB4-C736-4C1E-B809-19715A4DB1F7}"/>
          </ac:spMkLst>
        </pc:spChg>
        <pc:spChg chg="mod">
          <ac:chgData name="지성 이" userId="a6857b7e30e2026b" providerId="LiveId" clId="{FAFD2048-1FA8-45AE-A0EF-862142D7DEEA}" dt="2021-07-03T08:41:59.138" v="74" actId="1076"/>
          <ac:spMkLst>
            <pc:docMk/>
            <pc:sldMk cId="2544294865" sldId="274"/>
            <ac:spMk id="36" creationId="{CD0B4F50-DB58-442C-B1E5-27065FA17AC4}"/>
          </ac:spMkLst>
        </pc:spChg>
        <pc:picChg chg="add mod">
          <ac:chgData name="지성 이" userId="a6857b7e30e2026b" providerId="LiveId" clId="{FAFD2048-1FA8-45AE-A0EF-862142D7DEEA}" dt="2021-07-03T08:42:32.615" v="88" actId="1035"/>
          <ac:picMkLst>
            <pc:docMk/>
            <pc:sldMk cId="2544294865" sldId="274"/>
            <ac:picMk id="6" creationId="{53CEDD01-E1B5-4D42-AC97-4A4302AB6D0D}"/>
          </ac:picMkLst>
        </pc:picChg>
      </pc:sldChg>
      <pc:sldChg chg="del">
        <pc:chgData name="지성 이" userId="a6857b7e30e2026b" providerId="LiveId" clId="{FAFD2048-1FA8-45AE-A0EF-862142D7DEEA}" dt="2021-07-03T08:29:19.238" v="3" actId="47"/>
        <pc:sldMkLst>
          <pc:docMk/>
          <pc:sldMk cId="2333303095" sldId="275"/>
        </pc:sldMkLst>
      </pc:sldChg>
      <pc:sldChg chg="del">
        <pc:chgData name="지성 이" userId="a6857b7e30e2026b" providerId="LiveId" clId="{FAFD2048-1FA8-45AE-A0EF-862142D7DEEA}" dt="2021-07-03T08:29:19.238" v="3" actId="47"/>
        <pc:sldMkLst>
          <pc:docMk/>
          <pc:sldMk cId="2905298024" sldId="276"/>
        </pc:sldMkLst>
      </pc:sldChg>
      <pc:sldChg chg="del">
        <pc:chgData name="지성 이" userId="a6857b7e30e2026b" providerId="LiveId" clId="{FAFD2048-1FA8-45AE-A0EF-862142D7DEEA}" dt="2021-07-03T08:29:19.238" v="3" actId="47"/>
        <pc:sldMkLst>
          <pc:docMk/>
          <pc:sldMk cId="1063807698" sldId="277"/>
        </pc:sldMkLst>
      </pc:sldChg>
      <pc:sldChg chg="del">
        <pc:chgData name="지성 이" userId="a6857b7e30e2026b" providerId="LiveId" clId="{FAFD2048-1FA8-45AE-A0EF-862142D7DEEA}" dt="2021-07-03T08:29:19.238" v="3" actId="47"/>
        <pc:sldMkLst>
          <pc:docMk/>
          <pc:sldMk cId="1351320625" sldId="278"/>
        </pc:sldMkLst>
      </pc:sldChg>
      <pc:sldChg chg="del">
        <pc:chgData name="지성 이" userId="a6857b7e30e2026b" providerId="LiveId" clId="{FAFD2048-1FA8-45AE-A0EF-862142D7DEEA}" dt="2021-07-03T08:29:19.238" v="3" actId="47"/>
        <pc:sldMkLst>
          <pc:docMk/>
          <pc:sldMk cId="4176329069" sldId="279"/>
        </pc:sldMkLst>
      </pc:sldChg>
      <pc:sldChg chg="addSp modSp add mod">
        <pc:chgData name="지성 이" userId="a6857b7e30e2026b" providerId="LiveId" clId="{FAFD2048-1FA8-45AE-A0EF-862142D7DEEA}" dt="2021-07-03T08:54:31.298" v="1134" actId="1076"/>
        <pc:sldMkLst>
          <pc:docMk/>
          <pc:sldMk cId="3820759696" sldId="280"/>
        </pc:sldMkLst>
        <pc:spChg chg="mod">
          <ac:chgData name="지성 이" userId="a6857b7e30e2026b" providerId="LiveId" clId="{FAFD2048-1FA8-45AE-A0EF-862142D7DEEA}" dt="2021-07-03T08:54:28.583" v="1133" actId="20577"/>
          <ac:spMkLst>
            <pc:docMk/>
            <pc:sldMk cId="3820759696" sldId="280"/>
            <ac:spMk id="36" creationId="{CD0B4F50-DB58-442C-B1E5-27065FA17AC4}"/>
          </ac:spMkLst>
        </pc:spChg>
        <pc:spChg chg="mod">
          <ac:chgData name="지성 이" userId="a6857b7e30e2026b" providerId="LiveId" clId="{FAFD2048-1FA8-45AE-A0EF-862142D7DEEA}" dt="2021-07-03T08:29:29.226" v="5" actId="20577"/>
          <ac:spMkLst>
            <pc:docMk/>
            <pc:sldMk cId="3820759696" sldId="280"/>
            <ac:spMk id="45" creationId="{522C5ACB-6751-41EC-8ADD-317737B1C345}"/>
          </ac:spMkLst>
        </pc:spChg>
        <pc:spChg chg="mod">
          <ac:chgData name="지성 이" userId="a6857b7e30e2026b" providerId="LiveId" clId="{FAFD2048-1FA8-45AE-A0EF-862142D7DEEA}" dt="2021-07-03T08:29:36.610" v="28"/>
          <ac:spMkLst>
            <pc:docMk/>
            <pc:sldMk cId="3820759696" sldId="280"/>
            <ac:spMk id="46" creationId="{FBB118B4-48DF-44FB-9A01-1DD6B83915A3}"/>
          </ac:spMkLst>
        </pc:spChg>
        <pc:graphicFrameChg chg="add mod modGraphic">
          <ac:chgData name="지성 이" userId="a6857b7e30e2026b" providerId="LiveId" clId="{FAFD2048-1FA8-45AE-A0EF-862142D7DEEA}" dt="2021-07-03T08:54:31.298" v="1134" actId="1076"/>
          <ac:graphicFrameMkLst>
            <pc:docMk/>
            <pc:sldMk cId="3820759696" sldId="280"/>
            <ac:graphicFrameMk id="2" creationId="{49F0B153-6760-4660-A581-564A81C1EFD3}"/>
          </ac:graphicFrameMkLst>
        </pc:graphicFrameChg>
      </pc:sldChg>
      <pc:sldChg chg="addSp modSp add mod">
        <pc:chgData name="지성 이" userId="a6857b7e30e2026b" providerId="LiveId" clId="{FAFD2048-1FA8-45AE-A0EF-862142D7DEEA}" dt="2021-07-03T09:02:50.756" v="1265" actId="1076"/>
        <pc:sldMkLst>
          <pc:docMk/>
          <pc:sldMk cId="3814992261" sldId="281"/>
        </pc:sldMkLst>
        <pc:spChg chg="mod">
          <ac:chgData name="지성 이" userId="a6857b7e30e2026b" providerId="LiveId" clId="{FAFD2048-1FA8-45AE-A0EF-862142D7DEEA}" dt="2021-07-03T08:30:04.731" v="56" actId="20577"/>
          <ac:spMkLst>
            <pc:docMk/>
            <pc:sldMk cId="3814992261" sldId="281"/>
            <ac:spMk id="36" creationId="{CD0B4F50-DB58-442C-B1E5-27065FA17AC4}"/>
          </ac:spMkLst>
        </pc:spChg>
        <pc:spChg chg="mod">
          <ac:chgData name="지성 이" userId="a6857b7e30e2026b" providerId="LiveId" clId="{FAFD2048-1FA8-45AE-A0EF-862142D7DEEA}" dt="2021-07-03T08:29:42.629" v="32" actId="20577"/>
          <ac:spMkLst>
            <pc:docMk/>
            <pc:sldMk cId="3814992261" sldId="281"/>
            <ac:spMk id="45" creationId="{522C5ACB-6751-41EC-8ADD-317737B1C345}"/>
          </ac:spMkLst>
        </pc:spChg>
        <pc:spChg chg="mod">
          <ac:chgData name="지성 이" userId="a6857b7e30e2026b" providerId="LiveId" clId="{FAFD2048-1FA8-45AE-A0EF-862142D7DEEA}" dt="2021-07-03T08:54:43.466" v="1158" actId="14100"/>
          <ac:spMkLst>
            <pc:docMk/>
            <pc:sldMk cId="3814992261" sldId="281"/>
            <ac:spMk id="46" creationId="{FBB118B4-48DF-44FB-9A01-1DD6B83915A3}"/>
          </ac:spMkLst>
        </pc:spChg>
        <pc:picChg chg="add mod">
          <ac:chgData name="지성 이" userId="a6857b7e30e2026b" providerId="LiveId" clId="{FAFD2048-1FA8-45AE-A0EF-862142D7DEEA}" dt="2021-07-03T09:02:50.756" v="1265" actId="1076"/>
          <ac:picMkLst>
            <pc:docMk/>
            <pc:sldMk cId="3814992261" sldId="281"/>
            <ac:picMk id="3" creationId="{128CF9C5-7902-4BBB-AC86-C24436FF1493}"/>
          </ac:picMkLst>
        </pc:picChg>
        <pc:picChg chg="add mod">
          <ac:chgData name="지성 이" userId="a6857b7e30e2026b" providerId="LiveId" clId="{FAFD2048-1FA8-45AE-A0EF-862142D7DEEA}" dt="2021-07-03T09:02:48.641" v="1264" actId="14100"/>
          <ac:picMkLst>
            <pc:docMk/>
            <pc:sldMk cId="3814992261" sldId="281"/>
            <ac:picMk id="6" creationId="{FCFF4F72-835A-40F2-AFE8-F80F4FD48642}"/>
          </ac:picMkLst>
        </pc:picChg>
      </pc:sldChg>
      <pc:sldChg chg="modSp add mod">
        <pc:chgData name="지성 이" userId="a6857b7e30e2026b" providerId="LiveId" clId="{FAFD2048-1FA8-45AE-A0EF-862142D7DEEA}" dt="2021-07-03T09:05:30.876" v="1336" actId="20577"/>
        <pc:sldMkLst>
          <pc:docMk/>
          <pc:sldMk cId="933803359" sldId="282"/>
        </pc:sldMkLst>
        <pc:spChg chg="mod">
          <ac:chgData name="지성 이" userId="a6857b7e30e2026b" providerId="LiveId" clId="{FAFD2048-1FA8-45AE-A0EF-862142D7DEEA}" dt="2021-07-03T09:05:30.876" v="1336" actId="20577"/>
          <ac:spMkLst>
            <pc:docMk/>
            <pc:sldMk cId="933803359" sldId="282"/>
            <ac:spMk id="3" creationId="{8340A691-6D1A-4496-B761-B114281AF338}"/>
          </ac:spMkLst>
        </pc:spChg>
      </pc:sldChg>
      <pc:sldChg chg="add del">
        <pc:chgData name="지성 이" userId="a6857b7e30e2026b" providerId="LiveId" clId="{FAFD2048-1FA8-45AE-A0EF-862142D7DEEA}" dt="2021-07-03T08:29:53.143" v="55" actId="47"/>
        <pc:sldMkLst>
          <pc:docMk/>
          <pc:sldMk cId="2657908003" sldId="282"/>
        </pc:sldMkLst>
      </pc:sldChg>
      <pc:sldChg chg="add del">
        <pc:chgData name="지성 이" userId="a6857b7e30e2026b" providerId="LiveId" clId="{FAFD2048-1FA8-45AE-A0EF-862142D7DEEA}" dt="2021-07-03T08:46:09.279" v="111"/>
        <pc:sldMkLst>
          <pc:docMk/>
          <pc:sldMk cId="2282427059" sldId="283"/>
        </pc:sldMkLst>
      </pc:sldChg>
    </pc:docChg>
  </pc:docChgLst>
  <pc:docChgLst>
    <pc:chgData name="지성 이" userId="a6857b7e30e2026b" providerId="LiveId" clId="{638C9920-1550-46AD-AF0C-FF6FDE046725}"/>
    <pc:docChg chg="modSld">
      <pc:chgData name="지성 이" userId="a6857b7e30e2026b" providerId="LiveId" clId="{638C9920-1550-46AD-AF0C-FF6FDE046725}" dt="2021-07-21T10:00:04.166" v="1"/>
      <pc:docMkLst>
        <pc:docMk/>
      </pc:docMkLst>
      <pc:sldChg chg="modSp">
        <pc:chgData name="지성 이" userId="a6857b7e30e2026b" providerId="LiveId" clId="{638C9920-1550-46AD-AF0C-FF6FDE046725}" dt="2021-07-21T10:00:04.166" v="1"/>
        <pc:sldMkLst>
          <pc:docMk/>
          <pc:sldMk cId="3881809727" sldId="287"/>
        </pc:sldMkLst>
        <pc:graphicFrameChg chg="mod">
          <ac:chgData name="지성 이" userId="a6857b7e30e2026b" providerId="LiveId" clId="{638C9920-1550-46AD-AF0C-FF6FDE046725}" dt="2021-07-21T10:00:04.166" v="1"/>
          <ac:graphicFrameMkLst>
            <pc:docMk/>
            <pc:sldMk cId="3881809727" sldId="287"/>
            <ac:graphicFrameMk id="3" creationId="{B58E81DB-C406-41C2-A795-E4BF92626767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794AC-724B-4DFD-864D-C0CC4F5399C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24921-16EB-40E7-9B67-29EA4B60C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4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CE0-6CD0-49CE-9C43-3812B65EB661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80E-F90E-4D13-9147-6490FD8C8FF6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1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7ED8-D360-4C44-8426-53060E7319B7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5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131-6B91-45C6-8F57-A8169A492545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7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873B-E18A-4E4A-9CD6-3AB751419DBF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8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00AC-1469-42D1-AF05-FB3B664AA1D2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3184-54BD-4323-978F-93F3ABD35ED5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7D13-E11C-4270-88D7-F5C1B9A4F383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B9E-0FCA-4FEA-82B5-9E10D6D848F9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FDB-1F44-4DA1-BCC2-020C79582695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BFD4-E687-4E2C-8A3F-E7E1E960F85C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7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F595-82B9-401C-A9AA-2E3FA7D1A97F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2000" kern="1200" dirty="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n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993A8231-E7D6-4E55-9F5D-209D12191B23}"/>
              </a:ext>
            </a:extLst>
          </p:cNvPr>
          <p:cNvSpPr txBox="1"/>
          <p:nvPr/>
        </p:nvSpPr>
        <p:spPr>
          <a:xfrm>
            <a:off x="1569193" y="3026296"/>
            <a:ext cx="899130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587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ko-KR" altLang="en-US" sz="4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직무부트캠프</a:t>
            </a:r>
            <a:r>
              <a:rPr lang="ko-KR" alt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 과제수행 가이드 </a:t>
            </a:r>
            <a:r>
              <a:rPr lang="en-US" altLang="ko-KR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(4</a:t>
            </a:r>
            <a:r>
              <a:rPr lang="ko-KR" alt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주차</a:t>
            </a:r>
            <a:r>
              <a:rPr lang="en-US" altLang="ko-KR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)</a:t>
            </a:r>
            <a:endParaRPr lang="ko-KR" altLang="en-US" sz="4000" kern="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60A0CD-4E29-4DC6-BDAE-D8ACBF644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91" y="2162564"/>
            <a:ext cx="1537260" cy="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5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EB2F7-09E5-4726-9CCD-594C8FCF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CF1B85-A288-4DCE-8743-EDE3409985B2}"/>
              </a:ext>
            </a:extLst>
          </p:cNvPr>
          <p:cNvSpPr/>
          <p:nvPr/>
        </p:nvSpPr>
        <p:spPr>
          <a:xfrm>
            <a:off x="215900" y="365525"/>
            <a:ext cx="2952750" cy="44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rgbClr val="27272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2C5ACB-6751-41EC-8ADD-317737B1C345}"/>
              </a:ext>
            </a:extLst>
          </p:cNvPr>
          <p:cNvSpPr/>
          <p:nvPr/>
        </p:nvSpPr>
        <p:spPr>
          <a:xfrm>
            <a:off x="215900" y="365525"/>
            <a:ext cx="325829" cy="3258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FBB118B4-48DF-44FB-9A01-1DD6B83915A3}"/>
              </a:ext>
            </a:extLst>
          </p:cNvPr>
          <p:cNvSpPr txBox="1"/>
          <p:nvPr/>
        </p:nvSpPr>
        <p:spPr>
          <a:xfrm>
            <a:off x="450050" y="437180"/>
            <a:ext cx="26048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lvl="1"/>
            <a:r>
              <a:rPr lang="ko-KR" altLang="en-US" sz="1800" b="1" dirty="0"/>
              <a:t>참고사항</a:t>
            </a:r>
            <a:endParaRPr lang="en-US" altLang="ko-KR" sz="1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A81986-A063-4539-ACC5-BD7D033F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7322"/>
            <a:ext cx="12192000" cy="354335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A0FBE-F2B7-416E-B4D9-CC64070AF661}"/>
              </a:ext>
            </a:extLst>
          </p:cNvPr>
          <p:cNvSpPr/>
          <p:nvPr/>
        </p:nvSpPr>
        <p:spPr>
          <a:xfrm>
            <a:off x="1025029" y="5090239"/>
            <a:ext cx="4838328" cy="13685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위 과정이 어려우신 분들은 제가 만들어 놓은 예제로 </a:t>
            </a:r>
            <a:r>
              <a:rPr lang="en-US" altLang="ko-KR" dirty="0"/>
              <a:t>import </a:t>
            </a:r>
            <a:r>
              <a:rPr lang="ko-KR" altLang="en-US" dirty="0"/>
              <a:t>하셔서 보시기 바랍니다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r"/>
            <a:r>
              <a:rPr lang="en-US" altLang="ko-KR" dirty="0">
                <a:sym typeface="Wingdings" panose="05000000000000000000" pitchFamily="2" charset="2"/>
              </a:rPr>
              <a:t> Import </a:t>
            </a:r>
            <a:r>
              <a:rPr lang="ko-KR" altLang="en-US" dirty="0">
                <a:sym typeface="Wingdings" panose="05000000000000000000" pitchFamily="2" charset="2"/>
              </a:rPr>
              <a:t>할 파일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1D4BCED-8246-4D9D-9A84-C626AD848047}"/>
              </a:ext>
            </a:extLst>
          </p:cNvPr>
          <p:cNvSpPr/>
          <p:nvPr/>
        </p:nvSpPr>
        <p:spPr>
          <a:xfrm>
            <a:off x="2448570" y="4169286"/>
            <a:ext cx="1991246" cy="4838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B58E81DB-C406-41C2-A795-E4BF92626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542113"/>
              </p:ext>
            </p:extLst>
          </p:nvPr>
        </p:nvGraphicFramePr>
        <p:xfrm>
          <a:off x="6386513" y="5768975"/>
          <a:ext cx="15827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포장기 셸 개체" showAsIcon="1" r:id="rId4" imgW="851400" imgH="297000" progId="Package">
                  <p:embed/>
                </p:oleObj>
              </mc:Choice>
              <mc:Fallback>
                <p:oleObj name="포장기 셸 개체" showAsIcon="1" r:id="rId4" imgW="851400" imgH="297000" progId="Package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B58E81DB-C406-41C2-A795-E4BF926267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6513" y="5768975"/>
                        <a:ext cx="1582737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80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0B4F50-DB58-442C-B1E5-27065FA17AC4}"/>
              </a:ext>
            </a:extLst>
          </p:cNvPr>
          <p:cNvSpPr/>
          <p:nvPr/>
        </p:nvSpPr>
        <p:spPr>
          <a:xfrm>
            <a:off x="215900" y="816294"/>
            <a:ext cx="11366500" cy="5453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endParaRPr lang="en-US" altLang="ko-KR" sz="1200" b="0" i="0" u="sng">
              <a:solidFill>
                <a:srgbClr val="21282F"/>
              </a:solidFill>
              <a:effectLst/>
              <a:latin typeface="Spoqa Han Sans"/>
            </a:endParaRPr>
          </a:p>
          <a:p>
            <a:pPr algn="l" fontAlgn="base"/>
            <a:endParaRPr lang="en-US" altLang="ko-KR" sz="1200" b="0" i="0">
              <a:solidFill>
                <a:srgbClr val="21282F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EB2F7-09E5-4726-9CCD-594C8FCF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CF1B85-A288-4DCE-8743-EDE3409985B2}"/>
              </a:ext>
            </a:extLst>
          </p:cNvPr>
          <p:cNvSpPr/>
          <p:nvPr/>
        </p:nvSpPr>
        <p:spPr>
          <a:xfrm>
            <a:off x="215900" y="365525"/>
            <a:ext cx="2952750" cy="44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rgbClr val="27272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2C5ACB-6751-41EC-8ADD-317737B1C345}"/>
              </a:ext>
            </a:extLst>
          </p:cNvPr>
          <p:cNvSpPr/>
          <p:nvPr/>
        </p:nvSpPr>
        <p:spPr>
          <a:xfrm>
            <a:off x="215900" y="365525"/>
            <a:ext cx="325829" cy="3258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FBB118B4-48DF-44FB-9A01-1DD6B83915A3}"/>
              </a:ext>
            </a:extLst>
          </p:cNvPr>
          <p:cNvSpPr txBox="1"/>
          <p:nvPr/>
        </p:nvSpPr>
        <p:spPr>
          <a:xfrm>
            <a:off x="450050" y="437180"/>
            <a:ext cx="26048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lvl="1"/>
            <a:r>
              <a:rPr lang="ko-KR" altLang="en-US" sz="1800" b="1"/>
              <a:t>상황설명</a:t>
            </a: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CEDD01-E1B5-4D42-AC97-4A4302AB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163" y="1268760"/>
            <a:ext cx="6905625" cy="4648200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8340A691-6D1A-4496-B761-B114281AF338}"/>
              </a:ext>
            </a:extLst>
          </p:cNvPr>
          <p:cNvSpPr/>
          <p:nvPr/>
        </p:nvSpPr>
        <p:spPr>
          <a:xfrm>
            <a:off x="609600" y="1268761"/>
            <a:ext cx="3357859" cy="4648199"/>
          </a:xfrm>
          <a:prstGeom prst="wedgeRoundRectCallout">
            <a:avLst>
              <a:gd name="adj1" fmla="val 87444"/>
              <a:gd name="adj2" fmla="val -981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김대리님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개발하신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서비스는 잘 보았습니다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아주 훌륭합니다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 요구사항이 추가되어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추가 기능 개발을 부탁드립니다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첫번째는 </a:t>
            </a:r>
            <a:r>
              <a:rPr lang="ko-KR" altLang="en-US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금연방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흡연방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여부를 추가로 받으려고 해요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관련하여 </a:t>
            </a:r>
            <a:r>
              <a:rPr lang="ko-KR" altLang="en-US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부탁해요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83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0B4F50-DB58-442C-B1E5-27065FA17AC4}"/>
              </a:ext>
            </a:extLst>
          </p:cNvPr>
          <p:cNvSpPr/>
          <p:nvPr/>
        </p:nvSpPr>
        <p:spPr>
          <a:xfrm>
            <a:off x="215900" y="816294"/>
            <a:ext cx="11366500" cy="5453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endParaRPr lang="en-US" altLang="ko-KR" sz="1200" b="0" i="0" u="sng">
              <a:solidFill>
                <a:srgbClr val="21282F"/>
              </a:solidFill>
              <a:effectLst/>
              <a:latin typeface="Spoqa Han Sans"/>
            </a:endParaRPr>
          </a:p>
          <a:p>
            <a:pPr algn="l" fontAlgn="base"/>
            <a:endParaRPr lang="en-US" altLang="ko-KR" sz="1200" b="0" i="0">
              <a:solidFill>
                <a:srgbClr val="21282F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EB2F7-09E5-4726-9CCD-594C8FCF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CF1B85-A288-4DCE-8743-EDE3409985B2}"/>
              </a:ext>
            </a:extLst>
          </p:cNvPr>
          <p:cNvSpPr/>
          <p:nvPr/>
        </p:nvSpPr>
        <p:spPr>
          <a:xfrm>
            <a:off x="215900" y="365525"/>
            <a:ext cx="2952750" cy="44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rgbClr val="27272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2C5ACB-6751-41EC-8ADD-317737B1C345}"/>
              </a:ext>
            </a:extLst>
          </p:cNvPr>
          <p:cNvSpPr/>
          <p:nvPr/>
        </p:nvSpPr>
        <p:spPr>
          <a:xfrm>
            <a:off x="215900" y="365525"/>
            <a:ext cx="325829" cy="3258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FBB118B4-48DF-44FB-9A01-1DD6B83915A3}"/>
              </a:ext>
            </a:extLst>
          </p:cNvPr>
          <p:cNvSpPr txBox="1"/>
          <p:nvPr/>
        </p:nvSpPr>
        <p:spPr>
          <a:xfrm>
            <a:off x="450050" y="437180"/>
            <a:ext cx="26048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lvl="1"/>
            <a:r>
              <a:rPr lang="ko-KR" altLang="en-US" sz="1800" b="1"/>
              <a:t>상황설명</a:t>
            </a: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CEDD01-E1B5-4D42-AC97-4A4302AB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163" y="1268760"/>
            <a:ext cx="6905625" cy="4648200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8340A691-6D1A-4496-B761-B114281AF338}"/>
              </a:ext>
            </a:extLst>
          </p:cNvPr>
          <p:cNvSpPr/>
          <p:nvPr/>
        </p:nvSpPr>
        <p:spPr>
          <a:xfrm>
            <a:off x="609600" y="1268761"/>
            <a:ext cx="3357859" cy="4648199"/>
          </a:xfrm>
          <a:prstGeom prst="wedgeRoundRectCallout">
            <a:avLst>
              <a:gd name="adj1" fmla="val 87444"/>
              <a:gd name="adj2" fmla="val -981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두번째는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콘도 예약이 확정될 경우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remind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되도록 사용자에게 장소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일자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인원을 알려주는 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확정기능을 맨 마지막에 추가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해주는게 좋을 것 같아요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관련하여 추가 기능 개발을 부탁드립니다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(ppt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참고사항을 참고하여 개발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2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0B4F50-DB58-442C-B1E5-27065FA17AC4}"/>
              </a:ext>
            </a:extLst>
          </p:cNvPr>
          <p:cNvSpPr/>
          <p:nvPr/>
        </p:nvSpPr>
        <p:spPr>
          <a:xfrm>
            <a:off x="215900" y="816294"/>
            <a:ext cx="11366500" cy="5453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endParaRPr lang="en-US" altLang="ko-KR" sz="1200" b="0" i="0" u="sng">
              <a:solidFill>
                <a:srgbClr val="21282F"/>
              </a:solidFill>
              <a:effectLst/>
              <a:latin typeface="Spoqa Han Sans"/>
            </a:endParaRPr>
          </a:p>
          <a:p>
            <a:pPr algn="l" fontAlgn="base"/>
            <a:endParaRPr lang="en-US" altLang="ko-KR" sz="1200" b="0" i="0">
              <a:solidFill>
                <a:srgbClr val="21282F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EB2F7-09E5-4726-9CCD-594C8FCF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CF1B85-A288-4DCE-8743-EDE3409985B2}"/>
              </a:ext>
            </a:extLst>
          </p:cNvPr>
          <p:cNvSpPr/>
          <p:nvPr/>
        </p:nvSpPr>
        <p:spPr>
          <a:xfrm>
            <a:off x="215900" y="365525"/>
            <a:ext cx="2952750" cy="44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rgbClr val="27272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2C5ACB-6751-41EC-8ADD-317737B1C345}"/>
              </a:ext>
            </a:extLst>
          </p:cNvPr>
          <p:cNvSpPr/>
          <p:nvPr/>
        </p:nvSpPr>
        <p:spPr>
          <a:xfrm>
            <a:off x="215900" y="365525"/>
            <a:ext cx="325829" cy="3258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FBB118B4-48DF-44FB-9A01-1DD6B83915A3}"/>
              </a:ext>
            </a:extLst>
          </p:cNvPr>
          <p:cNvSpPr txBox="1"/>
          <p:nvPr/>
        </p:nvSpPr>
        <p:spPr>
          <a:xfrm>
            <a:off x="450050" y="437180"/>
            <a:ext cx="26048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lvl="1"/>
            <a:r>
              <a:rPr lang="ko-KR" altLang="en-US" sz="1800" b="1"/>
              <a:t>상황설명</a:t>
            </a: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CEDD01-E1B5-4D42-AC97-4A4302AB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163" y="1268760"/>
            <a:ext cx="6905625" cy="4648200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8340A691-6D1A-4496-B761-B114281AF338}"/>
              </a:ext>
            </a:extLst>
          </p:cNvPr>
          <p:cNvSpPr/>
          <p:nvPr/>
        </p:nvSpPr>
        <p:spPr>
          <a:xfrm>
            <a:off x="609600" y="1268761"/>
            <a:ext cx="3357859" cy="4648199"/>
          </a:xfrm>
          <a:prstGeom prst="wedgeRoundRectCallout">
            <a:avLst>
              <a:gd name="adj1" fmla="val 87444"/>
              <a:gd name="adj2" fmla="val -981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서비스에 대한 기획부터 개발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운영까지 수행했던 과정을 정리하여 사내의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lessoned learn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선정하여 발표하려고 해요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관련하여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결과물 을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작성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부탁드립니다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지금까지 제출했던 과제들을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하나로 모아서 목차를 만들고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깔끔하게 정리하면 좋을 것 같아요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80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0B4F50-DB58-442C-B1E5-27065FA17AC4}"/>
              </a:ext>
            </a:extLst>
          </p:cNvPr>
          <p:cNvSpPr/>
          <p:nvPr/>
        </p:nvSpPr>
        <p:spPr>
          <a:xfrm>
            <a:off x="215900" y="902880"/>
            <a:ext cx="11366500" cy="5453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과제의 의도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서비스의 개선사항 도출 및 개발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/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/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개선 과제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pPr algn="l" fontAlgn="base"/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 fontAlgn="base">
              <a:buAutoNum type="arabicParenR"/>
            </a:pP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금연방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흡연방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선택할 수 있는 </a:t>
            </a: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/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/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챗봇이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필수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입력값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일자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 모두 받은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다시 한번 사용자에게 예약내용을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remind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시켜주는 답변을 만들어 주세요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 fontAlgn="base"/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 fontAlgn="base"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pt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페이지 부터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참고사항 확인하셔서 개발해 주세요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 algn="l" fontAlgn="base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결과 화면을 캡쳐 하여 최종결과물에 넣어주세요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285750" indent="-285750" algn="l" fontAlgn="base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 확정기능을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과제에 개발하신 </a:t>
            </a: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멘티님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께서는 </a:t>
            </a:r>
            <a:r>
              <a:rPr lang="ko-KR" altLang="en-US" u="sng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기획 개발 결과서 작성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더 집중해주세요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EB2F7-09E5-4726-9CCD-594C8FCF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CF1B85-A288-4DCE-8743-EDE3409985B2}"/>
              </a:ext>
            </a:extLst>
          </p:cNvPr>
          <p:cNvSpPr/>
          <p:nvPr/>
        </p:nvSpPr>
        <p:spPr>
          <a:xfrm>
            <a:off x="215900" y="365525"/>
            <a:ext cx="2952750" cy="44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rgbClr val="27272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2C5ACB-6751-41EC-8ADD-317737B1C345}"/>
              </a:ext>
            </a:extLst>
          </p:cNvPr>
          <p:cNvSpPr/>
          <p:nvPr/>
        </p:nvSpPr>
        <p:spPr>
          <a:xfrm>
            <a:off x="215900" y="365525"/>
            <a:ext cx="325829" cy="3258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FBB118B4-48DF-44FB-9A01-1DD6B83915A3}"/>
              </a:ext>
            </a:extLst>
          </p:cNvPr>
          <p:cNvSpPr txBox="1"/>
          <p:nvPr/>
        </p:nvSpPr>
        <p:spPr>
          <a:xfrm>
            <a:off x="450050" y="437180"/>
            <a:ext cx="26048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lvl="1"/>
            <a:r>
              <a:rPr lang="ko-KR" altLang="en-US" sz="1800" b="1"/>
              <a:t>과제부여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82075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0B4F50-DB58-442C-B1E5-27065FA17AC4}"/>
              </a:ext>
            </a:extLst>
          </p:cNvPr>
          <p:cNvSpPr/>
          <p:nvPr/>
        </p:nvSpPr>
        <p:spPr>
          <a:xfrm>
            <a:off x="215900" y="902880"/>
            <a:ext cx="11366500" cy="5453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지금까지 제출하셨던 과제물들을 종합하여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u="sng" dirty="0" err="1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b="0" i="0" u="sng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서비스 기획 구축결과서를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제출 부탁드립니다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 fontAlgn="base"/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 캠프 시간에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제출하신 과제물로 최종 발표를 할 예정입니다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/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자유형식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ppt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word)</a:t>
            </a:r>
            <a:endParaRPr lang="en-US" altLang="ko-KR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EB2F7-09E5-4726-9CCD-594C8FCF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CF1B85-A288-4DCE-8743-EDE3409985B2}"/>
              </a:ext>
            </a:extLst>
          </p:cNvPr>
          <p:cNvSpPr/>
          <p:nvPr/>
        </p:nvSpPr>
        <p:spPr>
          <a:xfrm>
            <a:off x="215900" y="365525"/>
            <a:ext cx="2952750" cy="44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rgbClr val="27272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2C5ACB-6751-41EC-8ADD-317737B1C345}"/>
              </a:ext>
            </a:extLst>
          </p:cNvPr>
          <p:cNvSpPr/>
          <p:nvPr/>
        </p:nvSpPr>
        <p:spPr>
          <a:xfrm>
            <a:off x="215900" y="365525"/>
            <a:ext cx="325829" cy="3258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FBB118B4-48DF-44FB-9A01-1DD6B83915A3}"/>
              </a:ext>
            </a:extLst>
          </p:cNvPr>
          <p:cNvSpPr txBox="1"/>
          <p:nvPr/>
        </p:nvSpPr>
        <p:spPr>
          <a:xfrm>
            <a:off x="450050" y="437180"/>
            <a:ext cx="26048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lvl="1"/>
            <a:r>
              <a:rPr lang="ko-KR" altLang="en-US" sz="1800" b="1"/>
              <a:t>과제부여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6206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EB2F7-09E5-4726-9CCD-594C8FCF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CF1B85-A288-4DCE-8743-EDE3409985B2}"/>
              </a:ext>
            </a:extLst>
          </p:cNvPr>
          <p:cNvSpPr/>
          <p:nvPr/>
        </p:nvSpPr>
        <p:spPr>
          <a:xfrm>
            <a:off x="215900" y="365525"/>
            <a:ext cx="2952750" cy="44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rgbClr val="27272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2C5ACB-6751-41EC-8ADD-317737B1C345}"/>
              </a:ext>
            </a:extLst>
          </p:cNvPr>
          <p:cNvSpPr/>
          <p:nvPr/>
        </p:nvSpPr>
        <p:spPr>
          <a:xfrm>
            <a:off x="215900" y="365525"/>
            <a:ext cx="325829" cy="3258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FBB118B4-48DF-44FB-9A01-1DD6B83915A3}"/>
              </a:ext>
            </a:extLst>
          </p:cNvPr>
          <p:cNvSpPr txBox="1"/>
          <p:nvPr/>
        </p:nvSpPr>
        <p:spPr>
          <a:xfrm>
            <a:off x="450050" y="437180"/>
            <a:ext cx="26048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lvl="1"/>
            <a:r>
              <a:rPr lang="ko-KR" altLang="en-US" sz="1800" b="1" dirty="0"/>
              <a:t>참고사항</a:t>
            </a:r>
            <a:endParaRPr lang="en-US" altLang="ko-KR" sz="1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543B5C-0A04-4C73-B11E-EAC14C1F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821"/>
            <a:ext cx="12192000" cy="396865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A40F30E-09BD-4E00-AE14-E629A65329BF}"/>
              </a:ext>
            </a:extLst>
          </p:cNvPr>
          <p:cNvSpPr/>
          <p:nvPr/>
        </p:nvSpPr>
        <p:spPr>
          <a:xfrm>
            <a:off x="2567608" y="2688129"/>
            <a:ext cx="2016224" cy="36004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20F871-E0CF-4C35-A44B-9569078C9622}"/>
              </a:ext>
            </a:extLst>
          </p:cNvPr>
          <p:cNvSpPr/>
          <p:nvPr/>
        </p:nvSpPr>
        <p:spPr>
          <a:xfrm>
            <a:off x="4871864" y="2688129"/>
            <a:ext cx="5040560" cy="2356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왼쪽과 같이</a:t>
            </a:r>
            <a:endParaRPr lang="en-US" altLang="ko-KR" dirty="0"/>
          </a:p>
          <a:p>
            <a:r>
              <a:rPr lang="ko-KR" altLang="en-US" dirty="0"/>
              <a:t>대화가 이어질 경우 이어진 대화에서 </a:t>
            </a:r>
            <a:endParaRPr lang="en-US" altLang="ko-KR" dirty="0"/>
          </a:p>
          <a:p>
            <a:r>
              <a:rPr lang="ko-KR" altLang="en-US" dirty="0"/>
              <a:t>이전</a:t>
            </a:r>
            <a:r>
              <a:rPr lang="en-US" altLang="ko-KR" dirty="0"/>
              <a:t> intent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사용자가 입력한 내용을 받아주는 기능에 대한</a:t>
            </a:r>
            <a:r>
              <a:rPr lang="en-US" altLang="ko-KR" dirty="0"/>
              <a:t> </a:t>
            </a:r>
            <a:r>
              <a:rPr lang="ko-KR" altLang="en-US" dirty="0"/>
              <a:t>설명입니다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</a:t>
            </a:r>
            <a:r>
              <a:rPr lang="en-US" altLang="ko-KR" dirty="0"/>
              <a:t>intent </a:t>
            </a:r>
            <a:r>
              <a:rPr lang="ko-KR" altLang="en-US" dirty="0"/>
              <a:t>명 </a:t>
            </a:r>
            <a:r>
              <a:rPr lang="en-US" altLang="ko-KR" dirty="0"/>
              <a:t>: </a:t>
            </a:r>
            <a:r>
              <a:rPr lang="en-US" altLang="ko-KR" dirty="0" err="1"/>
              <a:t>condo_reserve</a:t>
            </a:r>
            <a:endParaRPr lang="en-US" altLang="ko-KR" dirty="0"/>
          </a:p>
          <a:p>
            <a:r>
              <a:rPr lang="ko-KR" altLang="en-US" dirty="0"/>
              <a:t>이어지는 </a:t>
            </a:r>
            <a:r>
              <a:rPr lang="en-US" altLang="ko-KR" dirty="0"/>
              <a:t>intent </a:t>
            </a:r>
            <a:r>
              <a:rPr lang="ko-KR" altLang="en-US" dirty="0"/>
              <a:t>명 </a:t>
            </a:r>
            <a:r>
              <a:rPr lang="en-US" altLang="ko-KR" dirty="0"/>
              <a:t>: </a:t>
            </a:r>
            <a:r>
              <a:rPr lang="en-US" altLang="ko-KR" dirty="0" err="1"/>
              <a:t>condo_reserve</a:t>
            </a:r>
            <a:r>
              <a:rPr lang="en-US" altLang="ko-KR" dirty="0"/>
              <a:t> - 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3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EB2F7-09E5-4726-9CCD-594C8FCF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CF1B85-A288-4DCE-8743-EDE3409985B2}"/>
              </a:ext>
            </a:extLst>
          </p:cNvPr>
          <p:cNvSpPr/>
          <p:nvPr/>
        </p:nvSpPr>
        <p:spPr>
          <a:xfrm>
            <a:off x="215900" y="365525"/>
            <a:ext cx="2952750" cy="44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rgbClr val="27272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2C5ACB-6751-41EC-8ADD-317737B1C345}"/>
              </a:ext>
            </a:extLst>
          </p:cNvPr>
          <p:cNvSpPr/>
          <p:nvPr/>
        </p:nvSpPr>
        <p:spPr>
          <a:xfrm>
            <a:off x="215900" y="365525"/>
            <a:ext cx="325829" cy="3258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FBB118B4-48DF-44FB-9A01-1DD6B83915A3}"/>
              </a:ext>
            </a:extLst>
          </p:cNvPr>
          <p:cNvSpPr txBox="1"/>
          <p:nvPr/>
        </p:nvSpPr>
        <p:spPr>
          <a:xfrm>
            <a:off x="450050" y="437180"/>
            <a:ext cx="26048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lvl="1"/>
            <a:r>
              <a:rPr lang="ko-KR" altLang="en-US" sz="1800" b="1" dirty="0"/>
              <a:t>참고사항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FD0919-8B51-4090-92D5-60BE8953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821"/>
            <a:ext cx="12192000" cy="536448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90464C3-A1E3-422B-B5A8-7BEAF7F3D762}"/>
              </a:ext>
            </a:extLst>
          </p:cNvPr>
          <p:cNvSpPr/>
          <p:nvPr/>
        </p:nvSpPr>
        <p:spPr>
          <a:xfrm>
            <a:off x="2711624" y="1772816"/>
            <a:ext cx="2016224" cy="36004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73BCB21-B62D-436D-84D3-C327AD074DC0}"/>
              </a:ext>
            </a:extLst>
          </p:cNvPr>
          <p:cNvSpPr/>
          <p:nvPr/>
        </p:nvSpPr>
        <p:spPr>
          <a:xfrm>
            <a:off x="3769567" y="3650023"/>
            <a:ext cx="1152128" cy="179470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BA30E00-F002-4FD4-8A36-04A56EB92404}"/>
              </a:ext>
            </a:extLst>
          </p:cNvPr>
          <p:cNvSpPr/>
          <p:nvPr/>
        </p:nvSpPr>
        <p:spPr>
          <a:xfrm>
            <a:off x="6312024" y="3284984"/>
            <a:ext cx="1152128" cy="244827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03B02E-224A-4D06-8EC5-E98EE2DFCE8C}"/>
              </a:ext>
            </a:extLst>
          </p:cNvPr>
          <p:cNvSpPr/>
          <p:nvPr/>
        </p:nvSpPr>
        <p:spPr>
          <a:xfrm>
            <a:off x="1271464" y="4364660"/>
            <a:ext cx="2376264" cy="13685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1.</a:t>
            </a:r>
            <a:r>
              <a:rPr lang="ko-KR" altLang="en-US" dirty="0"/>
              <a:t>파라미터 명칭을 별도로 만들어 줍니다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DD830C-F429-423D-A114-D04DDF95A8EF}"/>
              </a:ext>
            </a:extLst>
          </p:cNvPr>
          <p:cNvSpPr/>
          <p:nvPr/>
        </p:nvSpPr>
        <p:spPr>
          <a:xfrm>
            <a:off x="7610128" y="4077072"/>
            <a:ext cx="4390528" cy="17722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2. VALUE</a:t>
            </a:r>
            <a:r>
              <a:rPr lang="ko-KR" altLang="en-US" dirty="0"/>
              <a:t>에 아래와 같이 입력해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입력형식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#</a:t>
            </a:r>
            <a:r>
              <a:rPr lang="ko-KR" altLang="en-US" dirty="0" err="1"/>
              <a:t>이전인텐트명</a:t>
            </a:r>
            <a:r>
              <a:rPr lang="en-US" altLang="ko-KR" dirty="0"/>
              <a:t>-</a:t>
            </a:r>
            <a:r>
              <a:rPr lang="en-US" altLang="ko-KR" dirty="0" err="1"/>
              <a:t>followup</a:t>
            </a:r>
            <a:r>
              <a:rPr lang="en-US" altLang="ko-KR" dirty="0"/>
              <a:t>.</a:t>
            </a:r>
            <a:r>
              <a:rPr lang="ko-KR" altLang="en-US" dirty="0" err="1"/>
              <a:t>엔티티명</a:t>
            </a:r>
            <a:endParaRPr lang="en-US" altLang="ko-KR" dirty="0"/>
          </a:p>
          <a:p>
            <a:r>
              <a:rPr lang="en-US" altLang="ko-KR" dirty="0"/>
              <a:t>(#condo_reserve-followup.condo_type)</a:t>
            </a:r>
          </a:p>
          <a:p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B8138BF-4D22-401D-801D-3E9B6D39C7F9}"/>
              </a:ext>
            </a:extLst>
          </p:cNvPr>
          <p:cNvSpPr/>
          <p:nvPr/>
        </p:nvSpPr>
        <p:spPr>
          <a:xfrm>
            <a:off x="2459596" y="1077751"/>
            <a:ext cx="2628292" cy="36004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2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B36020-8A15-4624-8818-A5075707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" y="883821"/>
            <a:ext cx="12192000" cy="561103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EB2F7-09E5-4726-9CCD-594C8FCF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CF1B85-A288-4DCE-8743-EDE3409985B2}"/>
              </a:ext>
            </a:extLst>
          </p:cNvPr>
          <p:cNvSpPr/>
          <p:nvPr/>
        </p:nvSpPr>
        <p:spPr>
          <a:xfrm>
            <a:off x="215900" y="365525"/>
            <a:ext cx="2952750" cy="44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rgbClr val="27272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2C5ACB-6751-41EC-8ADD-317737B1C345}"/>
              </a:ext>
            </a:extLst>
          </p:cNvPr>
          <p:cNvSpPr/>
          <p:nvPr/>
        </p:nvSpPr>
        <p:spPr>
          <a:xfrm>
            <a:off x="215900" y="365525"/>
            <a:ext cx="325829" cy="3258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FBB118B4-48DF-44FB-9A01-1DD6B83915A3}"/>
              </a:ext>
            </a:extLst>
          </p:cNvPr>
          <p:cNvSpPr txBox="1"/>
          <p:nvPr/>
        </p:nvSpPr>
        <p:spPr>
          <a:xfrm>
            <a:off x="450050" y="437180"/>
            <a:ext cx="26048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lvl="1"/>
            <a:r>
              <a:rPr lang="ko-KR" altLang="en-US" sz="1800" b="1" dirty="0"/>
              <a:t>참고사항</a:t>
            </a:r>
            <a:endParaRPr lang="en-US" altLang="ko-KR" sz="1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7B80E2-5148-471F-9C47-DA5CFA6268E6}"/>
              </a:ext>
            </a:extLst>
          </p:cNvPr>
          <p:cNvSpPr/>
          <p:nvPr/>
        </p:nvSpPr>
        <p:spPr>
          <a:xfrm>
            <a:off x="6744072" y="5352880"/>
            <a:ext cx="4838328" cy="13685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/>
              <a:t>챗봇이</a:t>
            </a:r>
            <a:r>
              <a:rPr lang="ko-KR" altLang="en-US" dirty="0"/>
              <a:t> 대답할 문장을 수정해 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bf_condo_type</a:t>
            </a:r>
            <a:r>
              <a:rPr lang="ko-KR" altLang="en-US" dirty="0"/>
              <a:t>을 사용하면 이전 </a:t>
            </a:r>
            <a:r>
              <a:rPr lang="en-US" altLang="ko-KR" dirty="0"/>
              <a:t>intent</a:t>
            </a:r>
            <a:r>
              <a:rPr lang="ko-KR" altLang="en-US" dirty="0"/>
              <a:t>에서 사용자가 입력한 값을 그대로 </a:t>
            </a:r>
            <a:r>
              <a:rPr lang="ko-KR" altLang="en-US" dirty="0" err="1"/>
              <a:t>챗봇이</a:t>
            </a:r>
            <a:r>
              <a:rPr lang="ko-KR" altLang="en-US" dirty="0"/>
              <a:t> 받아서 대답에 사용할 수 있습니다</a:t>
            </a:r>
            <a:r>
              <a:rPr lang="en-US" altLang="ko-KR" dirty="0"/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815F1F0-8549-45F7-97E1-052B74472891}"/>
              </a:ext>
            </a:extLst>
          </p:cNvPr>
          <p:cNvSpPr/>
          <p:nvPr/>
        </p:nvSpPr>
        <p:spPr>
          <a:xfrm>
            <a:off x="3575720" y="1700808"/>
            <a:ext cx="1440160" cy="36004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775B801-F8C0-421D-B039-5698ACAEA893}"/>
              </a:ext>
            </a:extLst>
          </p:cNvPr>
          <p:cNvSpPr/>
          <p:nvPr/>
        </p:nvSpPr>
        <p:spPr>
          <a:xfrm>
            <a:off x="3168650" y="6176330"/>
            <a:ext cx="1127150" cy="36003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1656390-1A48-4D85-B1E6-6C54AC8C3DF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770040" y="2060848"/>
            <a:ext cx="525760" cy="41154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4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379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HY헤드라인M</vt:lpstr>
      <vt:lpstr>KoPub돋움체 Bold</vt:lpstr>
      <vt:lpstr>KoPub돋움체 Medium</vt:lpstr>
      <vt:lpstr>Spoqa Han Sans</vt:lpstr>
      <vt:lpstr>나눔고딕</vt:lpstr>
      <vt:lpstr>맑은 고딕</vt:lpstr>
      <vt:lpstr>Arial</vt:lpstr>
      <vt:lpstr>Wingdings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이재성</dc:creator>
  <cp:lastModifiedBy>k11523</cp:lastModifiedBy>
  <cp:revision>1308</cp:revision>
  <dcterms:created xsi:type="dcterms:W3CDTF">2015-10-20T01:42:30Z</dcterms:created>
  <dcterms:modified xsi:type="dcterms:W3CDTF">2022-05-30T15:03:22Z</dcterms:modified>
</cp:coreProperties>
</file>