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0" r:id="rId2"/>
    <p:sldId id="302" r:id="rId3"/>
    <p:sldId id="334" r:id="rId4"/>
    <p:sldId id="383" r:id="rId5"/>
    <p:sldId id="360" r:id="rId6"/>
    <p:sldId id="372" r:id="rId7"/>
    <p:sldId id="373" r:id="rId8"/>
    <p:sldId id="374" r:id="rId9"/>
    <p:sldId id="371" r:id="rId10"/>
    <p:sldId id="375" r:id="rId11"/>
    <p:sldId id="379" r:id="rId12"/>
    <p:sldId id="257" r:id="rId13"/>
    <p:sldId id="258" r:id="rId14"/>
    <p:sldId id="259" r:id="rId15"/>
    <p:sldId id="260" r:id="rId16"/>
    <p:sldId id="265" r:id="rId17"/>
    <p:sldId id="261" r:id="rId18"/>
    <p:sldId id="263" r:id="rId19"/>
    <p:sldId id="266" r:id="rId20"/>
    <p:sldId id="380" r:id="rId21"/>
    <p:sldId id="381" r:id="rId22"/>
    <p:sldId id="262" r:id="rId23"/>
    <p:sldId id="264" r:id="rId24"/>
    <p:sldId id="274" r:id="rId25"/>
    <p:sldId id="382" r:id="rId26"/>
    <p:sldId id="267" r:id="rId27"/>
    <p:sldId id="268" r:id="rId28"/>
    <p:sldId id="351" r:id="rId29"/>
    <p:sldId id="378" r:id="rId30"/>
    <p:sldId id="377" r:id="rId31"/>
    <p:sldId id="366" r:id="rId32"/>
    <p:sldId id="35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19" userDrawn="1">
          <p15:clr>
            <a:srgbClr val="A4A3A4"/>
          </p15:clr>
        </p15:guide>
        <p15:guide id="3" orient="horz" pos="170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976" userDrawn="1">
          <p15:clr>
            <a:srgbClr val="A4A3A4"/>
          </p15:clr>
        </p15:guide>
        <p15:guide id="7" pos="7151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orient="horz" pos="346" userDrawn="1">
          <p15:clr>
            <a:srgbClr val="A4A3A4"/>
          </p15:clr>
        </p15:guide>
        <p15:guide id="10" pos="5745" userDrawn="1">
          <p15:clr>
            <a:srgbClr val="A4A3A4"/>
          </p15:clr>
        </p15:guide>
        <p15:guide id="11" pos="33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성 이" initials="지이" lastIdx="2" clrIdx="0">
    <p:extLst>
      <p:ext uri="{19B8F6BF-5375-455C-9EA6-DF929625EA0E}">
        <p15:presenceInfo xmlns:p15="http://schemas.microsoft.com/office/powerpoint/2012/main" userId="a6857b7e30e202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5AFE"/>
    <a:srgbClr val="FF4081"/>
    <a:srgbClr val="11CC77"/>
    <a:srgbClr val="13E28E"/>
    <a:srgbClr val="F7F7F7"/>
    <a:srgbClr val="FF80AB"/>
    <a:srgbClr val="000000"/>
    <a:srgbClr val="F50057"/>
    <a:srgbClr val="FFFF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238" autoAdjust="0"/>
  </p:normalViewPr>
  <p:slideViewPr>
    <p:cSldViewPr showGuides="1">
      <p:cViewPr varScale="1">
        <p:scale>
          <a:sx n="67" d="100"/>
          <a:sy n="67" d="100"/>
        </p:scale>
        <p:origin x="66" y="546"/>
      </p:cViewPr>
      <p:guideLst>
        <p:guide orient="horz" pos="2160"/>
        <p:guide orient="horz" pos="4319"/>
        <p:guide orient="horz" pos="1706"/>
        <p:guide orient="horz" pos="3974"/>
        <p:guide pos="3840"/>
        <p:guide pos="3976"/>
        <p:guide pos="7151"/>
        <p:guide pos="7333"/>
        <p:guide orient="horz" pos="346"/>
        <p:guide pos="5745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성 이" userId="a6857b7e30e2026b" providerId="LiveId" clId="{14769E26-4AB0-4816-8A09-579794040BD2}"/>
    <pc:docChg chg="undo custSel addSld delSld modSld sldOrd">
      <pc:chgData name="지성 이" userId="a6857b7e30e2026b" providerId="LiveId" clId="{14769E26-4AB0-4816-8A09-579794040BD2}" dt="2020-03-05T14:33:17.484" v="8713" actId="1076"/>
      <pc:docMkLst>
        <pc:docMk/>
      </pc:docMkLst>
      <pc:sldChg chg="addSp modSp">
        <pc:chgData name="지성 이" userId="a6857b7e30e2026b" providerId="LiveId" clId="{14769E26-4AB0-4816-8A09-579794040BD2}" dt="2020-03-02T13:45:52.275" v="355" actId="1076"/>
        <pc:sldMkLst>
          <pc:docMk/>
          <pc:sldMk cId="2908951818" sldId="270"/>
        </pc:sldMkLst>
        <pc:spChg chg="add mod">
          <ac:chgData name="지성 이" userId="a6857b7e30e2026b" providerId="LiveId" clId="{14769E26-4AB0-4816-8A09-579794040BD2}" dt="2020-03-02T13:45:52.275" v="355" actId="1076"/>
          <ac:spMkLst>
            <pc:docMk/>
            <pc:sldMk cId="2908951818" sldId="270"/>
            <ac:spMk id="2" creationId="{81D40CC1-7221-48BD-8498-CE8EF0E8609F}"/>
          </ac:spMkLst>
        </pc:spChg>
        <pc:spChg chg="mod">
          <ac:chgData name="지성 이" userId="a6857b7e30e2026b" providerId="LiveId" clId="{14769E26-4AB0-4816-8A09-579794040BD2}" dt="2020-03-02T13:45:47.892" v="354" actId="113"/>
          <ac:spMkLst>
            <pc:docMk/>
            <pc:sldMk cId="2908951818" sldId="270"/>
            <ac:spMk id="12" creationId="{993A8231-E7D6-4E55-9F5D-209D12191B23}"/>
          </ac:spMkLst>
        </pc:spChg>
      </pc:sldChg>
      <pc:sldChg chg="add del">
        <pc:chgData name="지성 이" userId="a6857b7e30e2026b" providerId="LiveId" clId="{14769E26-4AB0-4816-8A09-579794040BD2}" dt="2020-03-02T13:41:15.023" v="34" actId="2696"/>
        <pc:sldMkLst>
          <pc:docMk/>
          <pc:sldMk cId="2544294865" sldId="274"/>
        </pc:sldMkLst>
      </pc:sldChg>
      <pc:sldChg chg="add del">
        <pc:chgData name="지성 이" userId="a6857b7e30e2026b" providerId="LiveId" clId="{14769E26-4AB0-4816-8A09-579794040BD2}" dt="2020-03-02T13:41:15.045" v="35" actId="2696"/>
        <pc:sldMkLst>
          <pc:docMk/>
          <pc:sldMk cId="2333303095" sldId="275"/>
        </pc:sldMkLst>
      </pc:sldChg>
      <pc:sldChg chg="add del">
        <pc:chgData name="지성 이" userId="a6857b7e30e2026b" providerId="LiveId" clId="{14769E26-4AB0-4816-8A09-579794040BD2}" dt="2020-03-02T13:41:15.073" v="36" actId="2696"/>
        <pc:sldMkLst>
          <pc:docMk/>
          <pc:sldMk cId="2905298024" sldId="276"/>
        </pc:sldMkLst>
      </pc:sldChg>
      <pc:sldChg chg="add del">
        <pc:chgData name="지성 이" userId="a6857b7e30e2026b" providerId="LiveId" clId="{14769E26-4AB0-4816-8A09-579794040BD2}" dt="2020-03-02T13:41:15.093" v="37" actId="2696"/>
        <pc:sldMkLst>
          <pc:docMk/>
          <pc:sldMk cId="1063807698" sldId="277"/>
        </pc:sldMkLst>
      </pc:sldChg>
      <pc:sldChg chg="add del">
        <pc:chgData name="지성 이" userId="a6857b7e30e2026b" providerId="LiveId" clId="{14769E26-4AB0-4816-8A09-579794040BD2}" dt="2020-03-02T13:41:15.100" v="38" actId="2696"/>
        <pc:sldMkLst>
          <pc:docMk/>
          <pc:sldMk cId="3471634097" sldId="278"/>
        </pc:sldMkLst>
      </pc:sldChg>
      <pc:sldChg chg="addSp delSp modSp add">
        <pc:chgData name="지성 이" userId="a6857b7e30e2026b" providerId="LiveId" clId="{14769E26-4AB0-4816-8A09-579794040BD2}" dt="2020-03-04T14:31:52.259" v="4374" actId="1076"/>
        <pc:sldMkLst>
          <pc:docMk/>
          <pc:sldMk cId="445787223" sldId="279"/>
        </pc:sldMkLst>
        <pc:spChg chg="mod">
          <ac:chgData name="지성 이" userId="a6857b7e30e2026b" providerId="LiveId" clId="{14769E26-4AB0-4816-8A09-579794040BD2}" dt="2020-03-04T14:31:40.719" v="4373" actId="207"/>
          <ac:spMkLst>
            <pc:docMk/>
            <pc:sldMk cId="445787223" sldId="279"/>
            <ac:spMk id="2" creationId="{DD3E96D6-6054-47D2-99A9-5550A4596AF5}"/>
          </ac:spMkLst>
        </pc:spChg>
        <pc:spChg chg="add mod">
          <ac:chgData name="지성 이" userId="a6857b7e30e2026b" providerId="LiveId" clId="{14769E26-4AB0-4816-8A09-579794040BD2}" dt="2020-03-02T13:51:57.205" v="776" actId="20577"/>
          <ac:spMkLst>
            <pc:docMk/>
            <pc:sldMk cId="445787223" sldId="279"/>
            <ac:spMk id="4" creationId="{EA8A2EC5-2C1C-4EC8-9D8B-DF5EF665CF23}"/>
          </ac:spMkLst>
        </pc:spChg>
        <pc:spChg chg="del mod">
          <ac:chgData name="지성 이" userId="a6857b7e30e2026b" providerId="LiveId" clId="{14769E26-4AB0-4816-8A09-579794040BD2}" dt="2020-03-02T13:40:39.196" v="3" actId="478"/>
          <ac:spMkLst>
            <pc:docMk/>
            <pc:sldMk cId="445787223" sldId="279"/>
            <ac:spMk id="12" creationId="{993A8231-E7D6-4E55-9F5D-209D12191B23}"/>
          </ac:spMkLst>
        </pc:spChg>
        <pc:picChg chg="mod">
          <ac:chgData name="지성 이" userId="a6857b7e30e2026b" providerId="LiveId" clId="{14769E26-4AB0-4816-8A09-579794040BD2}" dt="2020-03-02T13:40:42.225" v="4" actId="1076"/>
          <ac:picMkLst>
            <pc:docMk/>
            <pc:sldMk cId="445787223" sldId="279"/>
            <ac:picMk id="7" creationId="{1160A0CD-4E29-4DC6-BDAE-D8ACBF644BD8}"/>
          </ac:picMkLst>
        </pc:picChg>
        <pc:picChg chg="add mod">
          <ac:chgData name="지성 이" userId="a6857b7e30e2026b" providerId="LiveId" clId="{14769E26-4AB0-4816-8A09-579794040BD2}" dt="2020-03-04T14:31:52.259" v="4374" actId="1076"/>
          <ac:picMkLst>
            <pc:docMk/>
            <pc:sldMk cId="445787223" sldId="279"/>
            <ac:picMk id="1026" creationId="{32EBD3EC-498F-4755-8900-2AD48ABA645B}"/>
          </ac:picMkLst>
        </pc:picChg>
      </pc:sldChg>
      <pc:sldChg chg="addSp delSp modSp add ord">
        <pc:chgData name="지성 이" userId="a6857b7e30e2026b" providerId="LiveId" clId="{14769E26-4AB0-4816-8A09-579794040BD2}" dt="2020-03-05T14:27:35.635" v="8604"/>
        <pc:sldMkLst>
          <pc:docMk/>
          <pc:sldMk cId="636128263" sldId="280"/>
        </pc:sldMkLst>
        <pc:spChg chg="mod">
          <ac:chgData name="지성 이" userId="a6857b7e30e2026b" providerId="LiveId" clId="{14769E26-4AB0-4816-8A09-579794040BD2}" dt="2020-03-02T13:49:34.858" v="465" actId="20577"/>
          <ac:spMkLst>
            <pc:docMk/>
            <pc:sldMk cId="636128263" sldId="280"/>
            <ac:spMk id="4" creationId="{EA8A2EC5-2C1C-4EC8-9D8B-DF5EF665CF23}"/>
          </ac:spMkLst>
        </pc:spChg>
        <pc:spChg chg="mod">
          <ac:chgData name="지성 이" userId="a6857b7e30e2026b" providerId="LiveId" clId="{14769E26-4AB0-4816-8A09-579794040BD2}" dt="2020-03-05T13:35:12.915" v="6463" actId="1076"/>
          <ac:spMkLst>
            <pc:docMk/>
            <pc:sldMk cId="636128263" sldId="280"/>
            <ac:spMk id="5" creationId="{5A9487D3-66C0-4D00-AD6C-7DAE8A5D8FAC}"/>
          </ac:spMkLst>
        </pc:spChg>
        <pc:picChg chg="add mod">
          <ac:chgData name="지성 이" userId="a6857b7e30e2026b" providerId="LiveId" clId="{14769E26-4AB0-4816-8A09-579794040BD2}" dt="2020-03-05T13:35:26.168" v="6467" actId="1076"/>
          <ac:picMkLst>
            <pc:docMk/>
            <pc:sldMk cId="636128263" sldId="280"/>
            <ac:picMk id="3" creationId="{E6E611EA-F0B3-4A1B-B80E-B1C4201E70AA}"/>
          </ac:picMkLst>
        </pc:picChg>
        <pc:picChg chg="add del mod">
          <ac:chgData name="지성 이" userId="a6857b7e30e2026b" providerId="LiveId" clId="{14769E26-4AB0-4816-8A09-579794040BD2}" dt="2020-03-05T13:35:21.683" v="6465" actId="478"/>
          <ac:picMkLst>
            <pc:docMk/>
            <pc:sldMk cId="636128263" sldId="280"/>
            <ac:picMk id="3074" creationId="{48403DC4-CBA9-40AC-8D50-E29E77A0F3FF}"/>
          </ac:picMkLst>
        </pc:picChg>
      </pc:sldChg>
      <pc:sldChg chg="addSp modSp add">
        <pc:chgData name="지성 이" userId="a6857b7e30e2026b" providerId="LiveId" clId="{14769E26-4AB0-4816-8A09-579794040BD2}" dt="2020-03-05T13:33:22.452" v="6445" actId="1076"/>
        <pc:sldMkLst>
          <pc:docMk/>
          <pc:sldMk cId="1694395108" sldId="281"/>
        </pc:sldMkLst>
        <pc:spChg chg="mod">
          <ac:chgData name="지성 이" userId="a6857b7e30e2026b" providerId="LiveId" clId="{14769E26-4AB0-4816-8A09-579794040BD2}" dt="2020-03-02T13:49:46.641" v="485" actId="20577"/>
          <ac:spMkLst>
            <pc:docMk/>
            <pc:sldMk cId="1694395108" sldId="281"/>
            <ac:spMk id="4" creationId="{EA8A2EC5-2C1C-4EC8-9D8B-DF5EF665CF23}"/>
          </ac:spMkLst>
        </pc:spChg>
        <pc:spChg chg="mod">
          <ac:chgData name="지성 이" userId="a6857b7e30e2026b" providerId="LiveId" clId="{14769E26-4AB0-4816-8A09-579794040BD2}" dt="2020-03-05T13:33:13.318" v="6442" actId="1076"/>
          <ac:spMkLst>
            <pc:docMk/>
            <pc:sldMk cId="1694395108" sldId="281"/>
            <ac:spMk id="5" creationId="{0FB6A079-4A37-4A74-9F73-A5B5010EFD1A}"/>
          </ac:spMkLst>
        </pc:spChg>
        <pc:picChg chg="add mod">
          <ac:chgData name="지성 이" userId="a6857b7e30e2026b" providerId="LiveId" clId="{14769E26-4AB0-4816-8A09-579794040BD2}" dt="2020-03-05T13:33:22.452" v="6445" actId="1076"/>
          <ac:picMkLst>
            <pc:docMk/>
            <pc:sldMk cId="1694395108" sldId="281"/>
            <ac:picMk id="1026" creationId="{B50F73A1-CC3F-4FE2-AB5A-1635DF5AC29C}"/>
          </ac:picMkLst>
        </pc:picChg>
      </pc:sldChg>
      <pc:sldChg chg="addSp modSp add">
        <pc:chgData name="지성 이" userId="a6857b7e30e2026b" providerId="LiveId" clId="{14769E26-4AB0-4816-8A09-579794040BD2}" dt="2020-03-05T13:36:25.512" v="6476" actId="1076"/>
        <pc:sldMkLst>
          <pc:docMk/>
          <pc:sldMk cId="2251767978" sldId="282"/>
        </pc:sldMkLst>
        <pc:spChg chg="mod">
          <ac:chgData name="지성 이" userId="a6857b7e30e2026b" providerId="LiveId" clId="{14769E26-4AB0-4816-8A09-579794040BD2}" dt="2020-03-02T13:50:02.660" v="543" actId="20577"/>
          <ac:spMkLst>
            <pc:docMk/>
            <pc:sldMk cId="2251767978" sldId="282"/>
            <ac:spMk id="4" creationId="{EA8A2EC5-2C1C-4EC8-9D8B-DF5EF665CF23}"/>
          </ac:spMkLst>
        </pc:spChg>
        <pc:spChg chg="mod">
          <ac:chgData name="지성 이" userId="a6857b7e30e2026b" providerId="LiveId" clId="{14769E26-4AB0-4816-8A09-579794040BD2}" dt="2020-03-05T13:36:22.559" v="6475" actId="1076"/>
          <ac:spMkLst>
            <pc:docMk/>
            <pc:sldMk cId="2251767978" sldId="282"/>
            <ac:spMk id="5" creationId="{C74CCB91-3908-4FC4-A3A2-3D1220576934}"/>
          </ac:spMkLst>
        </pc:spChg>
        <pc:picChg chg="add mod">
          <ac:chgData name="지성 이" userId="a6857b7e30e2026b" providerId="LiveId" clId="{14769E26-4AB0-4816-8A09-579794040BD2}" dt="2020-03-05T13:36:25.512" v="6476" actId="1076"/>
          <ac:picMkLst>
            <pc:docMk/>
            <pc:sldMk cId="2251767978" sldId="282"/>
            <ac:picMk id="2050" creationId="{B682B8DC-69A8-410F-8A89-D0AD58FCB997}"/>
          </ac:picMkLst>
        </pc:picChg>
      </pc:sldChg>
      <pc:sldChg chg="addSp modSp add">
        <pc:chgData name="지성 이" userId="a6857b7e30e2026b" providerId="LiveId" clId="{14769E26-4AB0-4816-8A09-579794040BD2}" dt="2020-03-04T14:52:04.273" v="5575" actId="20577"/>
        <pc:sldMkLst>
          <pc:docMk/>
          <pc:sldMk cId="2412779054" sldId="283"/>
        </pc:sldMkLst>
        <pc:spChg chg="mod">
          <ac:chgData name="지성 이" userId="a6857b7e30e2026b" providerId="LiveId" clId="{14769E26-4AB0-4816-8A09-579794040BD2}" dt="2020-03-04T14:52:04.273" v="5575" actId="20577"/>
          <ac:spMkLst>
            <pc:docMk/>
            <pc:sldMk cId="2412779054" sldId="283"/>
            <ac:spMk id="4" creationId="{EA8A2EC5-2C1C-4EC8-9D8B-DF5EF665CF23}"/>
          </ac:spMkLst>
        </pc:spChg>
        <pc:spChg chg="add mod">
          <ac:chgData name="지성 이" userId="a6857b7e30e2026b" providerId="LiveId" clId="{14769E26-4AB0-4816-8A09-579794040BD2}" dt="2020-03-04T14:30:43.349" v="4370" actId="20577"/>
          <ac:spMkLst>
            <pc:docMk/>
            <pc:sldMk cId="2412779054" sldId="283"/>
            <ac:spMk id="5" creationId="{338B27CC-8E9B-4FD8-A263-D25A691D2AB2}"/>
          </ac:spMkLst>
        </pc:spChg>
        <pc:picChg chg="add mod">
          <ac:chgData name="지성 이" userId="a6857b7e30e2026b" providerId="LiveId" clId="{14769E26-4AB0-4816-8A09-579794040BD2}" dt="2020-03-04T14:27:45.594" v="4108" actId="14100"/>
          <ac:picMkLst>
            <pc:docMk/>
            <pc:sldMk cId="2412779054" sldId="283"/>
            <ac:picMk id="4098" creationId="{4BBE7337-53E5-47D7-9F93-CF3EE8CE0950}"/>
          </ac:picMkLst>
        </pc:picChg>
      </pc:sldChg>
      <pc:sldChg chg="addSp modSp add del">
        <pc:chgData name="지성 이" userId="a6857b7e30e2026b" providerId="LiveId" clId="{14769E26-4AB0-4816-8A09-579794040BD2}" dt="2020-03-05T13:57:05.062" v="7158" actId="1076"/>
        <pc:sldMkLst>
          <pc:docMk/>
          <pc:sldMk cId="726925647" sldId="284"/>
        </pc:sldMkLst>
        <pc:spChg chg="mod">
          <ac:chgData name="지성 이" userId="a6857b7e30e2026b" providerId="LiveId" clId="{14769E26-4AB0-4816-8A09-579794040BD2}" dt="2020-03-02T13:50:14.234" v="593" actId="20577"/>
          <ac:spMkLst>
            <pc:docMk/>
            <pc:sldMk cId="726925647" sldId="284"/>
            <ac:spMk id="4" creationId="{EA8A2EC5-2C1C-4EC8-9D8B-DF5EF665CF23}"/>
          </ac:spMkLst>
        </pc:spChg>
        <pc:spChg chg="add mod">
          <ac:chgData name="지성 이" userId="a6857b7e30e2026b" providerId="LiveId" clId="{14769E26-4AB0-4816-8A09-579794040BD2}" dt="2020-03-05T13:56:53.384" v="7157" actId="20577"/>
          <ac:spMkLst>
            <pc:docMk/>
            <pc:sldMk cId="726925647" sldId="284"/>
            <ac:spMk id="5" creationId="{8C65609D-D90D-4789-93DF-D5B1589567AA}"/>
          </ac:spMkLst>
        </pc:spChg>
        <pc:picChg chg="add mod">
          <ac:chgData name="지성 이" userId="a6857b7e30e2026b" providerId="LiveId" clId="{14769E26-4AB0-4816-8A09-579794040BD2}" dt="2020-03-05T13:57:05.062" v="7158" actId="1076"/>
          <ac:picMkLst>
            <pc:docMk/>
            <pc:sldMk cId="726925647" sldId="284"/>
            <ac:picMk id="4098" creationId="{249131BF-933A-4B36-BA0A-1C057E2BF59E}"/>
          </ac:picMkLst>
        </pc:picChg>
      </pc:sldChg>
      <pc:sldChg chg="addSp modSp add">
        <pc:chgData name="지성 이" userId="a6857b7e30e2026b" providerId="LiveId" clId="{14769E26-4AB0-4816-8A09-579794040BD2}" dt="2020-03-05T14:33:17.484" v="8713" actId="1076"/>
        <pc:sldMkLst>
          <pc:docMk/>
          <pc:sldMk cId="514663180" sldId="285"/>
        </pc:sldMkLst>
        <pc:spChg chg="mod">
          <ac:chgData name="지성 이" userId="a6857b7e30e2026b" providerId="LiveId" clId="{14769E26-4AB0-4816-8A09-579794040BD2}" dt="2020-03-02T13:49:57.020" v="534" actId="20577"/>
          <ac:spMkLst>
            <pc:docMk/>
            <pc:sldMk cId="514663180" sldId="285"/>
            <ac:spMk id="4" creationId="{EA8A2EC5-2C1C-4EC8-9D8B-DF5EF665CF23}"/>
          </ac:spMkLst>
        </pc:spChg>
        <pc:spChg chg="mod">
          <ac:chgData name="지성 이" userId="a6857b7e30e2026b" providerId="LiveId" clId="{14769E26-4AB0-4816-8A09-579794040BD2}" dt="2020-03-05T14:33:12.559" v="8712"/>
          <ac:spMkLst>
            <pc:docMk/>
            <pc:sldMk cId="514663180" sldId="285"/>
            <ac:spMk id="5" creationId="{4F2FA6DF-BD6B-4E29-B43C-7E79B1825982}"/>
          </ac:spMkLst>
        </pc:spChg>
        <pc:picChg chg="add mod">
          <ac:chgData name="지성 이" userId="a6857b7e30e2026b" providerId="LiveId" clId="{14769E26-4AB0-4816-8A09-579794040BD2}" dt="2020-03-05T14:33:17.484" v="8713" actId="1076"/>
          <ac:picMkLst>
            <pc:docMk/>
            <pc:sldMk cId="514663180" sldId="285"/>
            <ac:picMk id="9218" creationId="{795A7798-0947-4A20-973C-490FE87C11B7}"/>
          </ac:picMkLst>
        </pc:picChg>
      </pc:sldChg>
      <pc:sldChg chg="modSp add del">
        <pc:chgData name="지성 이" userId="a6857b7e30e2026b" providerId="LiveId" clId="{14769E26-4AB0-4816-8A09-579794040BD2}" dt="2020-03-04T14:14:49.483" v="3809" actId="2696"/>
        <pc:sldMkLst>
          <pc:docMk/>
          <pc:sldMk cId="242347810" sldId="286"/>
        </pc:sldMkLst>
        <pc:spChg chg="mod">
          <ac:chgData name="지성 이" userId="a6857b7e30e2026b" providerId="LiveId" clId="{14769E26-4AB0-4816-8A09-579794040BD2}" dt="2020-03-02T13:50:20.162" v="617" actId="20577"/>
          <ac:spMkLst>
            <pc:docMk/>
            <pc:sldMk cId="242347810" sldId="286"/>
            <ac:spMk id="4" creationId="{EA8A2EC5-2C1C-4EC8-9D8B-DF5EF665CF23}"/>
          </ac:spMkLst>
        </pc:spChg>
      </pc:sldChg>
      <pc:sldChg chg="addSp modSp add">
        <pc:chgData name="지성 이" userId="a6857b7e30e2026b" providerId="LiveId" clId="{14769E26-4AB0-4816-8A09-579794040BD2}" dt="2020-03-04T14:52:59.007" v="5608" actId="20577"/>
        <pc:sldMkLst>
          <pc:docMk/>
          <pc:sldMk cId="4185773700" sldId="287"/>
        </pc:sldMkLst>
        <pc:spChg chg="mod">
          <ac:chgData name="지성 이" userId="a6857b7e30e2026b" providerId="LiveId" clId="{14769E26-4AB0-4816-8A09-579794040BD2}" dt="2020-03-02T13:51:08.456" v="754" actId="14100"/>
          <ac:spMkLst>
            <pc:docMk/>
            <pc:sldMk cId="4185773700" sldId="287"/>
            <ac:spMk id="4" creationId="{EA8A2EC5-2C1C-4EC8-9D8B-DF5EF665CF23}"/>
          </ac:spMkLst>
        </pc:spChg>
        <pc:spChg chg="add mod">
          <ac:chgData name="지성 이" userId="a6857b7e30e2026b" providerId="LiveId" clId="{14769E26-4AB0-4816-8A09-579794040BD2}" dt="2020-03-04T14:52:59.007" v="5608" actId="20577"/>
          <ac:spMkLst>
            <pc:docMk/>
            <pc:sldMk cId="4185773700" sldId="287"/>
            <ac:spMk id="5" creationId="{5F80A233-4B9F-4792-84AD-CA9AA77DD332}"/>
          </ac:spMkLst>
        </pc:spChg>
        <pc:picChg chg="add mod">
          <ac:chgData name="지성 이" userId="a6857b7e30e2026b" providerId="LiveId" clId="{14769E26-4AB0-4816-8A09-579794040BD2}" dt="2020-03-04T14:49:05.552" v="5262" actId="1076"/>
          <ac:picMkLst>
            <pc:docMk/>
            <pc:sldMk cId="4185773700" sldId="287"/>
            <ac:picMk id="3" creationId="{91B9AF15-DF2C-4413-BCDD-4FBB38608996}"/>
          </ac:picMkLst>
        </pc:picChg>
      </pc:sldChg>
      <pc:sldChg chg="modSp add">
        <pc:chgData name="지성 이" userId="a6857b7e30e2026b" providerId="LiveId" clId="{14769E26-4AB0-4816-8A09-579794040BD2}" dt="2020-03-04T14:19:16.348" v="4087" actId="20577"/>
        <pc:sldMkLst>
          <pc:docMk/>
          <pc:sldMk cId="2279963522" sldId="288"/>
        </pc:sldMkLst>
        <pc:spChg chg="mod">
          <ac:chgData name="지성 이" userId="a6857b7e30e2026b" providerId="LiveId" clId="{14769E26-4AB0-4816-8A09-579794040BD2}" dt="2020-03-04T14:19:16.348" v="4087" actId="20577"/>
          <ac:spMkLst>
            <pc:docMk/>
            <pc:sldMk cId="2279963522" sldId="288"/>
            <ac:spMk id="4" creationId="{EA8A2EC5-2C1C-4EC8-9D8B-DF5EF665CF23}"/>
          </ac:spMkLst>
        </pc:spChg>
      </pc:sldChg>
      <pc:sldChg chg="addSp modSp add">
        <pc:chgData name="지성 이" userId="a6857b7e30e2026b" providerId="LiveId" clId="{14769E26-4AB0-4816-8A09-579794040BD2}" dt="2020-03-04T15:04:14.150" v="6364"/>
        <pc:sldMkLst>
          <pc:docMk/>
          <pc:sldMk cId="862188181" sldId="289"/>
        </pc:sldMkLst>
        <pc:spChg chg="mod">
          <ac:chgData name="지성 이" userId="a6857b7e30e2026b" providerId="LiveId" clId="{14769E26-4AB0-4816-8A09-579794040BD2}" dt="2020-03-04T15:04:14.150" v="6364"/>
          <ac:spMkLst>
            <pc:docMk/>
            <pc:sldMk cId="862188181" sldId="289"/>
            <ac:spMk id="2" creationId="{DD3E96D6-6054-47D2-99A9-5550A4596AF5}"/>
          </ac:spMkLst>
        </pc:spChg>
        <pc:spChg chg="mod">
          <ac:chgData name="지성 이" userId="a6857b7e30e2026b" providerId="LiveId" clId="{14769E26-4AB0-4816-8A09-579794040BD2}" dt="2020-03-04T14:02:30.078" v="2021" actId="20577"/>
          <ac:spMkLst>
            <pc:docMk/>
            <pc:sldMk cId="862188181" sldId="289"/>
            <ac:spMk id="4" creationId="{EA8A2EC5-2C1C-4EC8-9D8B-DF5EF665CF23}"/>
          </ac:spMkLst>
        </pc:spChg>
        <pc:picChg chg="add mod">
          <ac:chgData name="지성 이" userId="a6857b7e30e2026b" providerId="LiveId" clId="{14769E26-4AB0-4816-8A09-579794040BD2}" dt="2020-03-04T14:43:30.875" v="4441" actId="1076"/>
          <ac:picMkLst>
            <pc:docMk/>
            <pc:sldMk cId="862188181" sldId="289"/>
            <ac:picMk id="2050" creationId="{772770DB-AE99-41E8-8E42-DD8D142D3201}"/>
          </ac:picMkLst>
        </pc:picChg>
      </pc:sldChg>
      <pc:sldChg chg="delSp modSp add">
        <pc:chgData name="지성 이" userId="a6857b7e30e2026b" providerId="LiveId" clId="{14769E26-4AB0-4816-8A09-579794040BD2}" dt="2020-03-04T14:32:54.643" v="4440" actId="14100"/>
        <pc:sldMkLst>
          <pc:docMk/>
          <pc:sldMk cId="67387323" sldId="290"/>
        </pc:sldMkLst>
        <pc:spChg chg="mod">
          <ac:chgData name="지성 이" userId="a6857b7e30e2026b" providerId="LiveId" clId="{14769E26-4AB0-4816-8A09-579794040BD2}" dt="2020-03-04T14:32:54.643" v="4440" actId="14100"/>
          <ac:spMkLst>
            <pc:docMk/>
            <pc:sldMk cId="67387323" sldId="290"/>
            <ac:spMk id="4" creationId="{EA8A2EC5-2C1C-4EC8-9D8B-DF5EF665CF23}"/>
          </ac:spMkLst>
        </pc:spChg>
        <pc:spChg chg="del">
          <ac:chgData name="지성 이" userId="a6857b7e30e2026b" providerId="LiveId" clId="{14769E26-4AB0-4816-8A09-579794040BD2}" dt="2020-03-04T14:32:41.418" v="4376" actId="478"/>
          <ac:spMkLst>
            <pc:docMk/>
            <pc:sldMk cId="67387323" sldId="290"/>
            <ac:spMk id="5" creationId="{C74CCB91-3908-4FC4-A3A2-3D1220576934}"/>
          </ac:spMkLst>
        </pc:spChg>
      </pc:sldChg>
      <pc:sldChg chg="add del">
        <pc:chgData name="지성 이" userId="a6857b7e30e2026b" providerId="LiveId" clId="{14769E26-4AB0-4816-8A09-579794040BD2}" dt="2020-03-04T14:15:11.883" v="3864" actId="2696"/>
        <pc:sldMkLst>
          <pc:docMk/>
          <pc:sldMk cId="1856142909" sldId="290"/>
        </pc:sldMkLst>
      </pc:sldChg>
      <pc:sldChg chg="addSp modSp add">
        <pc:chgData name="지성 이" userId="a6857b7e30e2026b" providerId="LiveId" clId="{14769E26-4AB0-4816-8A09-579794040BD2}" dt="2020-03-04T14:55:41.120" v="5744" actId="207"/>
        <pc:sldMkLst>
          <pc:docMk/>
          <pc:sldMk cId="2613562838" sldId="291"/>
        </pc:sldMkLst>
        <pc:spChg chg="mod">
          <ac:chgData name="지성 이" userId="a6857b7e30e2026b" providerId="LiveId" clId="{14769E26-4AB0-4816-8A09-579794040BD2}" dt="2020-03-04T14:44:27.259" v="4554" actId="5793"/>
          <ac:spMkLst>
            <pc:docMk/>
            <pc:sldMk cId="2613562838" sldId="291"/>
            <ac:spMk id="4" creationId="{EA8A2EC5-2C1C-4EC8-9D8B-DF5EF665CF23}"/>
          </ac:spMkLst>
        </pc:spChg>
        <pc:spChg chg="add mod">
          <ac:chgData name="지성 이" userId="a6857b7e30e2026b" providerId="LiveId" clId="{14769E26-4AB0-4816-8A09-579794040BD2}" dt="2020-03-04T14:55:41.120" v="5744" actId="207"/>
          <ac:spMkLst>
            <pc:docMk/>
            <pc:sldMk cId="2613562838" sldId="291"/>
            <ac:spMk id="5" creationId="{3DA48EF6-A5B0-411C-AE25-89E67552C959}"/>
          </ac:spMkLst>
        </pc:spChg>
      </pc:sldChg>
      <pc:sldChg chg="addSp delSp modSp add">
        <pc:chgData name="지성 이" userId="a6857b7e30e2026b" providerId="LiveId" clId="{14769E26-4AB0-4816-8A09-579794040BD2}" dt="2020-03-04T15:07:40.065" v="6429" actId="5793"/>
        <pc:sldMkLst>
          <pc:docMk/>
          <pc:sldMk cId="868712437" sldId="292"/>
        </pc:sldMkLst>
        <pc:spChg chg="mod">
          <ac:chgData name="지성 이" userId="a6857b7e30e2026b" providerId="LiveId" clId="{14769E26-4AB0-4816-8A09-579794040BD2}" dt="2020-03-04T15:07:40.065" v="6429" actId="5793"/>
          <ac:spMkLst>
            <pc:docMk/>
            <pc:sldMk cId="868712437" sldId="292"/>
            <ac:spMk id="2" creationId="{DD3E96D6-6054-47D2-99A9-5550A4596AF5}"/>
          </ac:spMkLst>
        </pc:spChg>
        <pc:spChg chg="mod">
          <ac:chgData name="지성 이" userId="a6857b7e30e2026b" providerId="LiveId" clId="{14769E26-4AB0-4816-8A09-579794040BD2}" dt="2020-03-04T15:00:44.164" v="5755"/>
          <ac:spMkLst>
            <pc:docMk/>
            <pc:sldMk cId="868712437" sldId="292"/>
            <ac:spMk id="4" creationId="{EA8A2EC5-2C1C-4EC8-9D8B-DF5EF665CF23}"/>
          </ac:spMkLst>
        </pc:spChg>
        <pc:picChg chg="add mod">
          <ac:chgData name="지성 이" userId="a6857b7e30e2026b" providerId="LiveId" clId="{14769E26-4AB0-4816-8A09-579794040BD2}" dt="2020-03-04T15:07:28.581" v="6418" actId="1076"/>
          <ac:picMkLst>
            <pc:docMk/>
            <pc:sldMk cId="868712437" sldId="292"/>
            <ac:picMk id="1026" creationId="{04B41752-F684-4B55-82F3-A11104820BBD}"/>
          </ac:picMkLst>
        </pc:picChg>
        <pc:picChg chg="del">
          <ac:chgData name="지성 이" userId="a6857b7e30e2026b" providerId="LiveId" clId="{14769E26-4AB0-4816-8A09-579794040BD2}" dt="2020-03-04T15:01:21.767" v="5756" actId="478"/>
          <ac:picMkLst>
            <pc:docMk/>
            <pc:sldMk cId="868712437" sldId="292"/>
            <ac:picMk id="2050" creationId="{772770DB-AE99-41E8-8E42-DD8D142D3201}"/>
          </ac:picMkLst>
        </pc:picChg>
      </pc:sldChg>
      <pc:sldChg chg="delSp modSp add del">
        <pc:chgData name="지성 이" userId="a6857b7e30e2026b" providerId="LiveId" clId="{14769E26-4AB0-4816-8A09-579794040BD2}" dt="2020-03-04T14:55:25.759" v="5719" actId="2696"/>
        <pc:sldMkLst>
          <pc:docMk/>
          <pc:sldMk cId="914426046" sldId="292"/>
        </pc:sldMkLst>
        <pc:spChg chg="del mod">
          <ac:chgData name="지성 이" userId="a6857b7e30e2026b" providerId="LiveId" clId="{14769E26-4AB0-4816-8A09-579794040BD2}" dt="2020-03-04T14:54:42.342" v="5626"/>
          <ac:spMkLst>
            <pc:docMk/>
            <pc:sldMk cId="914426046" sldId="292"/>
            <ac:spMk id="5" creationId="{3DA48EF6-A5B0-411C-AE25-89E67552C959}"/>
          </ac:spMkLst>
        </pc:spChg>
      </pc:sldChg>
      <pc:sldChg chg="addSp modSp">
        <pc:chgData name="지성 이" userId="a6857b7e30e2026b" providerId="LiveId" clId="{14769E26-4AB0-4816-8A09-579794040BD2}" dt="2020-03-05T13:51:07.089" v="6753" actId="20577"/>
        <pc:sldMkLst>
          <pc:docMk/>
          <pc:sldMk cId="2879057107" sldId="294"/>
        </pc:sldMkLst>
        <pc:spChg chg="mod">
          <ac:chgData name="지성 이" userId="a6857b7e30e2026b" providerId="LiveId" clId="{14769E26-4AB0-4816-8A09-579794040BD2}" dt="2020-03-05T13:51:07.089" v="6753" actId="20577"/>
          <ac:spMkLst>
            <pc:docMk/>
            <pc:sldMk cId="2879057107" sldId="294"/>
            <ac:spMk id="6" creationId="{2D019004-4186-4C28-B45D-A86FDAF24438}"/>
          </ac:spMkLst>
        </pc:spChg>
        <pc:picChg chg="add mod">
          <ac:chgData name="지성 이" userId="a6857b7e30e2026b" providerId="LiveId" clId="{14769E26-4AB0-4816-8A09-579794040BD2}" dt="2020-03-05T13:45:37.091" v="6479" actId="1076"/>
          <ac:picMkLst>
            <pc:docMk/>
            <pc:sldMk cId="2879057107" sldId="294"/>
            <ac:picMk id="3074" creationId="{3233A3AD-13B4-47A5-BFF2-6A8AF69A32E6}"/>
          </ac:picMkLst>
        </pc:picChg>
      </pc:sldChg>
      <pc:sldChg chg="addSp delSp modSp add del">
        <pc:chgData name="지성 이" userId="a6857b7e30e2026b" providerId="LiveId" clId="{14769E26-4AB0-4816-8A09-579794040BD2}" dt="2020-03-05T14:01:57.771" v="7479" actId="2696"/>
        <pc:sldMkLst>
          <pc:docMk/>
          <pc:sldMk cId="2648346387" sldId="295"/>
        </pc:sldMkLst>
        <pc:spChg chg="add mod">
          <ac:chgData name="지성 이" userId="a6857b7e30e2026b" providerId="LiveId" clId="{14769E26-4AB0-4816-8A09-579794040BD2}" dt="2020-03-05T14:00:02.700" v="7440" actId="20577"/>
          <ac:spMkLst>
            <pc:docMk/>
            <pc:sldMk cId="2648346387" sldId="295"/>
            <ac:spMk id="2" creationId="{4562525F-D99E-4327-B9EF-BF8869536D3D}"/>
          </ac:spMkLst>
        </pc:spChg>
        <pc:spChg chg="mod">
          <ac:chgData name="지성 이" userId="a6857b7e30e2026b" providerId="LiveId" clId="{14769E26-4AB0-4816-8A09-579794040BD2}" dt="2020-03-05T13:57:28.948" v="7221" actId="20577"/>
          <ac:spMkLst>
            <pc:docMk/>
            <pc:sldMk cId="2648346387" sldId="295"/>
            <ac:spMk id="4" creationId="{EA8A2EC5-2C1C-4EC8-9D8B-DF5EF665CF23}"/>
          </ac:spMkLst>
        </pc:spChg>
        <pc:spChg chg="del">
          <ac:chgData name="지성 이" userId="a6857b7e30e2026b" providerId="LiveId" clId="{14769E26-4AB0-4816-8A09-579794040BD2}" dt="2020-03-05T13:57:31.269" v="7222" actId="478"/>
          <ac:spMkLst>
            <pc:docMk/>
            <pc:sldMk cId="2648346387" sldId="295"/>
            <ac:spMk id="5" creationId="{8C65609D-D90D-4789-93DF-D5B1589567AA}"/>
          </ac:spMkLst>
        </pc:spChg>
        <pc:picChg chg="del">
          <ac:chgData name="지성 이" userId="a6857b7e30e2026b" providerId="LiveId" clId="{14769E26-4AB0-4816-8A09-579794040BD2}" dt="2020-03-05T13:57:31.824" v="7223" actId="478"/>
          <ac:picMkLst>
            <pc:docMk/>
            <pc:sldMk cId="2648346387" sldId="295"/>
            <ac:picMk id="4098" creationId="{249131BF-933A-4B36-BA0A-1C057E2BF59E}"/>
          </ac:picMkLst>
        </pc:picChg>
      </pc:sldChg>
      <pc:sldChg chg="add del">
        <pc:chgData name="지성 이" userId="a6857b7e30e2026b" providerId="LiveId" clId="{14769E26-4AB0-4816-8A09-579794040BD2}" dt="2020-03-05T14:01:56.690" v="7478" actId="2696"/>
        <pc:sldMkLst>
          <pc:docMk/>
          <pc:sldMk cId="412645936" sldId="296"/>
        </pc:sldMkLst>
      </pc:sldChg>
      <pc:sldChg chg="add del">
        <pc:chgData name="지성 이" userId="a6857b7e30e2026b" providerId="LiveId" clId="{14769E26-4AB0-4816-8A09-579794040BD2}" dt="2020-03-05T14:01:47.465" v="7477" actId="2696"/>
        <pc:sldMkLst>
          <pc:docMk/>
          <pc:sldMk cId="3291418400" sldId="297"/>
        </pc:sldMkLst>
      </pc:sldChg>
      <pc:sldChg chg="addSp modSp add">
        <pc:chgData name="지성 이" userId="a6857b7e30e2026b" providerId="LiveId" clId="{14769E26-4AB0-4816-8A09-579794040BD2}" dt="2020-03-05T14:02:52.889" v="7626" actId="1076"/>
        <pc:sldMkLst>
          <pc:docMk/>
          <pc:sldMk cId="2863980755" sldId="298"/>
        </pc:sldMkLst>
        <pc:spChg chg="mod">
          <ac:chgData name="지성 이" userId="a6857b7e30e2026b" providerId="LiveId" clId="{14769E26-4AB0-4816-8A09-579794040BD2}" dt="2020-03-05T14:02:49.512" v="7625" actId="20577"/>
          <ac:spMkLst>
            <pc:docMk/>
            <pc:sldMk cId="2863980755" sldId="298"/>
            <ac:spMk id="2" creationId="{4562525F-D99E-4327-B9EF-BF8869536D3D}"/>
          </ac:spMkLst>
        </pc:spChg>
        <pc:picChg chg="add mod">
          <ac:chgData name="지성 이" userId="a6857b7e30e2026b" providerId="LiveId" clId="{14769E26-4AB0-4816-8A09-579794040BD2}" dt="2020-03-05T14:02:52.889" v="7626" actId="1076"/>
          <ac:picMkLst>
            <pc:docMk/>
            <pc:sldMk cId="2863980755" sldId="298"/>
            <ac:picMk id="3" creationId="{69E626EE-C032-4D8E-8CF1-1FC400F2F74A}"/>
          </ac:picMkLst>
        </pc:picChg>
      </pc:sldChg>
      <pc:sldChg chg="addSp delSp modSp add">
        <pc:chgData name="지성 이" userId="a6857b7e30e2026b" providerId="LiveId" clId="{14769E26-4AB0-4816-8A09-579794040BD2}" dt="2020-03-05T14:06:08.963" v="8047" actId="1076"/>
        <pc:sldMkLst>
          <pc:docMk/>
          <pc:sldMk cId="4078657039" sldId="299"/>
        </pc:sldMkLst>
        <pc:spChg chg="mod">
          <ac:chgData name="지성 이" userId="a6857b7e30e2026b" providerId="LiveId" clId="{14769E26-4AB0-4816-8A09-579794040BD2}" dt="2020-03-05T14:06:05.563" v="8046" actId="20577"/>
          <ac:spMkLst>
            <pc:docMk/>
            <pc:sldMk cId="4078657039" sldId="299"/>
            <ac:spMk id="2" creationId="{4562525F-D99E-4327-B9EF-BF8869536D3D}"/>
          </ac:spMkLst>
        </pc:spChg>
        <pc:picChg chg="del">
          <ac:chgData name="지성 이" userId="a6857b7e30e2026b" providerId="LiveId" clId="{14769E26-4AB0-4816-8A09-579794040BD2}" dt="2020-03-05T14:03:36.083" v="7678" actId="478"/>
          <ac:picMkLst>
            <pc:docMk/>
            <pc:sldMk cId="4078657039" sldId="299"/>
            <ac:picMk id="3" creationId="{69E626EE-C032-4D8E-8CF1-1FC400F2F74A}"/>
          </ac:picMkLst>
        </pc:picChg>
        <pc:picChg chg="add mod">
          <ac:chgData name="지성 이" userId="a6857b7e30e2026b" providerId="LiveId" clId="{14769E26-4AB0-4816-8A09-579794040BD2}" dt="2020-03-05T14:06:08.963" v="8047" actId="1076"/>
          <ac:picMkLst>
            <pc:docMk/>
            <pc:sldMk cId="4078657039" sldId="299"/>
            <ac:picMk id="5" creationId="{7A766240-218B-41A0-9744-31535D7FF951}"/>
          </ac:picMkLst>
        </pc:picChg>
      </pc:sldChg>
      <pc:sldChg chg="addSp delSp modSp add">
        <pc:chgData name="지성 이" userId="a6857b7e30e2026b" providerId="LiveId" clId="{14769E26-4AB0-4816-8A09-579794040BD2}" dt="2020-03-05T14:09:24.970" v="8151" actId="1076"/>
        <pc:sldMkLst>
          <pc:docMk/>
          <pc:sldMk cId="2646436375" sldId="300"/>
        </pc:sldMkLst>
        <pc:spChg chg="mod">
          <ac:chgData name="지성 이" userId="a6857b7e30e2026b" providerId="LiveId" clId="{14769E26-4AB0-4816-8A09-579794040BD2}" dt="2020-03-05T14:08:52.734" v="8139" actId="20577"/>
          <ac:spMkLst>
            <pc:docMk/>
            <pc:sldMk cId="2646436375" sldId="300"/>
            <ac:spMk id="2" creationId="{4562525F-D99E-4327-B9EF-BF8869536D3D}"/>
          </ac:spMkLst>
        </pc:spChg>
        <pc:picChg chg="add mod">
          <ac:chgData name="지성 이" userId="a6857b7e30e2026b" providerId="LiveId" clId="{14769E26-4AB0-4816-8A09-579794040BD2}" dt="2020-03-05T14:09:09.208" v="8148" actId="1076"/>
          <ac:picMkLst>
            <pc:docMk/>
            <pc:sldMk cId="2646436375" sldId="300"/>
            <ac:picMk id="3" creationId="{6F032BD2-F247-4BAE-A313-E660B9E22BC2}"/>
          </ac:picMkLst>
        </pc:picChg>
        <pc:picChg chg="del">
          <ac:chgData name="지성 이" userId="a6857b7e30e2026b" providerId="LiveId" clId="{14769E26-4AB0-4816-8A09-579794040BD2}" dt="2020-03-05T14:06:17.809" v="8048" actId="478"/>
          <ac:picMkLst>
            <pc:docMk/>
            <pc:sldMk cId="2646436375" sldId="300"/>
            <ac:picMk id="5" creationId="{7A766240-218B-41A0-9744-31535D7FF951}"/>
          </ac:picMkLst>
        </pc:picChg>
        <pc:picChg chg="add mod">
          <ac:chgData name="지성 이" userId="a6857b7e30e2026b" providerId="LiveId" clId="{14769E26-4AB0-4816-8A09-579794040BD2}" dt="2020-03-05T14:09:24.970" v="8151" actId="1076"/>
          <ac:picMkLst>
            <pc:docMk/>
            <pc:sldMk cId="2646436375" sldId="300"/>
            <ac:picMk id="5122" creationId="{F432C337-DFF7-4157-B4B5-B4C51799123C}"/>
          </ac:picMkLst>
        </pc:picChg>
      </pc:sldChg>
      <pc:sldChg chg="addSp delSp modSp add">
        <pc:chgData name="지성 이" userId="a6857b7e30e2026b" providerId="LiveId" clId="{14769E26-4AB0-4816-8A09-579794040BD2}" dt="2020-03-05T14:12:41.530" v="8463" actId="1076"/>
        <pc:sldMkLst>
          <pc:docMk/>
          <pc:sldMk cId="3214140299" sldId="301"/>
        </pc:sldMkLst>
        <pc:spChg chg="mod">
          <ac:chgData name="지성 이" userId="a6857b7e30e2026b" providerId="LiveId" clId="{14769E26-4AB0-4816-8A09-579794040BD2}" dt="2020-03-05T14:11:36.838" v="8457" actId="20577"/>
          <ac:spMkLst>
            <pc:docMk/>
            <pc:sldMk cId="3214140299" sldId="301"/>
            <ac:spMk id="2" creationId="{4562525F-D99E-4327-B9EF-BF8869536D3D}"/>
          </ac:spMkLst>
        </pc:spChg>
        <pc:picChg chg="del">
          <ac:chgData name="지성 이" userId="a6857b7e30e2026b" providerId="LiveId" clId="{14769E26-4AB0-4816-8A09-579794040BD2}" dt="2020-03-05T14:11:10.588" v="8373" actId="478"/>
          <ac:picMkLst>
            <pc:docMk/>
            <pc:sldMk cId="3214140299" sldId="301"/>
            <ac:picMk id="5122" creationId="{F432C337-DFF7-4157-B4B5-B4C51799123C}"/>
          </ac:picMkLst>
        </pc:picChg>
        <pc:picChg chg="add mod">
          <ac:chgData name="지성 이" userId="a6857b7e30e2026b" providerId="LiveId" clId="{14769E26-4AB0-4816-8A09-579794040BD2}" dt="2020-03-05T14:12:41.530" v="8463" actId="1076"/>
          <ac:picMkLst>
            <pc:docMk/>
            <pc:sldMk cId="3214140299" sldId="301"/>
            <ac:picMk id="8194" creationId="{3D6A6F95-5271-4847-8944-DF284105594F}"/>
          </ac:picMkLst>
        </pc:picChg>
      </pc:sldChg>
    </pc:docChg>
  </pc:docChgLst>
  <pc:docChgLst>
    <pc:chgData name="지성 이" userId="a6857b7e30e2026b" providerId="LiveId" clId="{F92C730F-9729-4061-895A-11F266E547AE}"/>
    <pc:docChg chg="undo custSel addSld delSld modSld">
      <pc:chgData name="지성 이" userId="a6857b7e30e2026b" providerId="LiveId" clId="{F92C730F-9729-4061-895A-11F266E547AE}" dt="2020-03-08T02:44:03.629" v="963" actId="20577"/>
      <pc:docMkLst>
        <pc:docMk/>
      </pc:docMkLst>
      <pc:sldChg chg="addSp modSp">
        <pc:chgData name="지성 이" userId="a6857b7e30e2026b" providerId="LiveId" clId="{F92C730F-9729-4061-895A-11F266E547AE}" dt="2020-03-08T00:49:48.287" v="201" actId="20577"/>
        <pc:sldMkLst>
          <pc:docMk/>
          <pc:sldMk cId="2908951818" sldId="270"/>
        </pc:sldMkLst>
        <pc:spChg chg="add mod">
          <ac:chgData name="지성 이" userId="a6857b7e30e2026b" providerId="LiveId" clId="{F92C730F-9729-4061-895A-11F266E547AE}" dt="2020-03-08T00:49:48.287" v="201" actId="20577"/>
          <ac:spMkLst>
            <pc:docMk/>
            <pc:sldMk cId="2908951818" sldId="270"/>
            <ac:spMk id="3" creationId="{D9106DDA-90E5-46A6-8F47-B8C7C2981DB1}"/>
          </ac:spMkLst>
        </pc:spChg>
      </pc:sldChg>
      <pc:sldChg chg="modSp">
        <pc:chgData name="지성 이" userId="a6857b7e30e2026b" providerId="LiveId" clId="{F92C730F-9729-4061-895A-11F266E547AE}" dt="2020-03-08T01:37:06.714" v="202" actId="207"/>
        <pc:sldMkLst>
          <pc:docMk/>
          <pc:sldMk cId="726925647" sldId="284"/>
        </pc:sldMkLst>
        <pc:spChg chg="mod">
          <ac:chgData name="지성 이" userId="a6857b7e30e2026b" providerId="LiveId" clId="{F92C730F-9729-4061-895A-11F266E547AE}" dt="2020-03-06T04:03:03.758" v="4" actId="20577"/>
          <ac:spMkLst>
            <pc:docMk/>
            <pc:sldMk cId="726925647" sldId="284"/>
            <ac:spMk id="4" creationId="{EA8A2EC5-2C1C-4EC8-9D8B-DF5EF665CF23}"/>
          </ac:spMkLst>
        </pc:spChg>
        <pc:spChg chg="mod">
          <ac:chgData name="지성 이" userId="a6857b7e30e2026b" providerId="LiveId" clId="{F92C730F-9729-4061-895A-11F266E547AE}" dt="2020-03-08T01:37:06.714" v="202" actId="207"/>
          <ac:spMkLst>
            <pc:docMk/>
            <pc:sldMk cId="726925647" sldId="284"/>
            <ac:spMk id="5" creationId="{8C65609D-D90D-4789-93DF-D5B1589567AA}"/>
          </ac:spMkLst>
        </pc:spChg>
      </pc:sldChg>
      <pc:sldChg chg="modSp add del">
        <pc:chgData name="지성 이" userId="a6857b7e30e2026b" providerId="LiveId" clId="{F92C730F-9729-4061-895A-11F266E547AE}" dt="2020-03-08T00:48:20.229" v="96"/>
        <pc:sldMkLst>
          <pc:docMk/>
          <pc:sldMk cId="4185773700" sldId="287"/>
        </pc:sldMkLst>
        <pc:spChg chg="mod">
          <ac:chgData name="지성 이" userId="a6857b7e30e2026b" providerId="LiveId" clId="{F92C730F-9729-4061-895A-11F266E547AE}" dt="2020-03-08T00:48:20.229" v="96"/>
          <ac:spMkLst>
            <pc:docMk/>
            <pc:sldMk cId="4185773700" sldId="287"/>
            <ac:spMk id="4" creationId="{EA8A2EC5-2C1C-4EC8-9D8B-DF5EF665CF23}"/>
          </ac:spMkLst>
        </pc:spChg>
      </pc:sldChg>
      <pc:sldChg chg="modSp">
        <pc:chgData name="지성 이" userId="a6857b7e30e2026b" providerId="LiveId" clId="{F92C730F-9729-4061-895A-11F266E547AE}" dt="2020-03-08T02:44:03.629" v="963" actId="20577"/>
        <pc:sldMkLst>
          <pc:docMk/>
          <pc:sldMk cId="2613562838" sldId="291"/>
        </pc:sldMkLst>
        <pc:spChg chg="mod">
          <ac:chgData name="지성 이" userId="a6857b7e30e2026b" providerId="LiveId" clId="{F92C730F-9729-4061-895A-11F266E547AE}" dt="2020-03-08T02:44:03.629" v="963" actId="20577"/>
          <ac:spMkLst>
            <pc:docMk/>
            <pc:sldMk cId="2613562838" sldId="291"/>
            <ac:spMk id="5" creationId="{3DA48EF6-A5B0-411C-AE25-89E67552C959}"/>
          </ac:spMkLst>
        </pc:spChg>
      </pc:sldChg>
      <pc:sldChg chg="modSp">
        <pc:chgData name="지성 이" userId="a6857b7e30e2026b" providerId="LiveId" clId="{F92C730F-9729-4061-895A-11F266E547AE}" dt="2020-03-06T04:02:59.857" v="2" actId="20577"/>
        <pc:sldMkLst>
          <pc:docMk/>
          <pc:sldMk cId="4134106880" sldId="293"/>
        </pc:sldMkLst>
        <pc:spChg chg="mod">
          <ac:chgData name="지성 이" userId="a6857b7e30e2026b" providerId="LiveId" clId="{F92C730F-9729-4061-895A-11F266E547AE}" dt="2020-03-06T04:02:59.857" v="2" actId="20577"/>
          <ac:spMkLst>
            <pc:docMk/>
            <pc:sldMk cId="4134106880" sldId="293"/>
            <ac:spMk id="4" creationId="{EA8A2EC5-2C1C-4EC8-9D8B-DF5EF665CF23}"/>
          </ac:spMkLst>
        </pc:spChg>
      </pc:sldChg>
      <pc:sldChg chg="modSp">
        <pc:chgData name="지성 이" userId="a6857b7e30e2026b" providerId="LiveId" clId="{F92C730F-9729-4061-895A-11F266E547AE}" dt="2020-03-08T02:19:47.096" v="524" actId="1076"/>
        <pc:sldMkLst>
          <pc:docMk/>
          <pc:sldMk cId="2863980755" sldId="298"/>
        </pc:sldMkLst>
        <pc:spChg chg="mod">
          <ac:chgData name="지성 이" userId="a6857b7e30e2026b" providerId="LiveId" clId="{F92C730F-9729-4061-895A-11F266E547AE}" dt="2020-03-08T02:19:41.426" v="522" actId="20577"/>
          <ac:spMkLst>
            <pc:docMk/>
            <pc:sldMk cId="2863980755" sldId="298"/>
            <ac:spMk id="2" creationId="{4562525F-D99E-4327-B9EF-BF8869536D3D}"/>
          </ac:spMkLst>
        </pc:spChg>
        <pc:spChg chg="mod">
          <ac:chgData name="지성 이" userId="a6857b7e30e2026b" providerId="LiveId" clId="{F92C730F-9729-4061-895A-11F266E547AE}" dt="2020-03-06T04:03:07.757" v="7" actId="20577"/>
          <ac:spMkLst>
            <pc:docMk/>
            <pc:sldMk cId="2863980755" sldId="298"/>
            <ac:spMk id="4" creationId="{EA8A2EC5-2C1C-4EC8-9D8B-DF5EF665CF23}"/>
          </ac:spMkLst>
        </pc:spChg>
        <pc:picChg chg="mod">
          <ac:chgData name="지성 이" userId="a6857b7e30e2026b" providerId="LiveId" clId="{F92C730F-9729-4061-895A-11F266E547AE}" dt="2020-03-08T02:19:47.096" v="524" actId="1076"/>
          <ac:picMkLst>
            <pc:docMk/>
            <pc:sldMk cId="2863980755" sldId="298"/>
            <ac:picMk id="3" creationId="{69E626EE-C032-4D8E-8CF1-1FC400F2F74A}"/>
          </ac:picMkLst>
        </pc:picChg>
      </pc:sldChg>
      <pc:sldChg chg="modSp">
        <pc:chgData name="지성 이" userId="a6857b7e30e2026b" providerId="LiveId" clId="{F92C730F-9729-4061-895A-11F266E547AE}" dt="2020-03-08T02:24:05.677" v="656" actId="207"/>
        <pc:sldMkLst>
          <pc:docMk/>
          <pc:sldMk cId="4078657039" sldId="299"/>
        </pc:sldMkLst>
        <pc:spChg chg="mod">
          <ac:chgData name="지성 이" userId="a6857b7e30e2026b" providerId="LiveId" clId="{F92C730F-9729-4061-895A-11F266E547AE}" dt="2020-03-08T02:24:05.677" v="656" actId="207"/>
          <ac:spMkLst>
            <pc:docMk/>
            <pc:sldMk cId="4078657039" sldId="299"/>
            <ac:spMk id="2" creationId="{4562525F-D99E-4327-B9EF-BF8869536D3D}"/>
          </ac:spMkLst>
        </pc:spChg>
        <pc:spChg chg="mod">
          <ac:chgData name="지성 이" userId="a6857b7e30e2026b" providerId="LiveId" clId="{F92C730F-9729-4061-895A-11F266E547AE}" dt="2020-03-06T04:03:11.876" v="10" actId="20577"/>
          <ac:spMkLst>
            <pc:docMk/>
            <pc:sldMk cId="4078657039" sldId="299"/>
            <ac:spMk id="4" creationId="{EA8A2EC5-2C1C-4EC8-9D8B-DF5EF665CF23}"/>
          </ac:spMkLst>
        </pc:spChg>
        <pc:picChg chg="mod">
          <ac:chgData name="지성 이" userId="a6857b7e30e2026b" providerId="LiveId" clId="{F92C730F-9729-4061-895A-11F266E547AE}" dt="2020-03-08T02:22:46.465" v="587" actId="1076"/>
          <ac:picMkLst>
            <pc:docMk/>
            <pc:sldMk cId="4078657039" sldId="299"/>
            <ac:picMk id="5" creationId="{7A766240-218B-41A0-9744-31535D7FF951}"/>
          </ac:picMkLst>
        </pc:picChg>
      </pc:sldChg>
      <pc:sldChg chg="modSp">
        <pc:chgData name="지성 이" userId="a6857b7e30e2026b" providerId="LiveId" clId="{F92C730F-9729-4061-895A-11F266E547AE}" dt="2020-03-08T02:28:43.885" v="942" actId="20577"/>
        <pc:sldMkLst>
          <pc:docMk/>
          <pc:sldMk cId="2646436375" sldId="300"/>
        </pc:sldMkLst>
        <pc:spChg chg="mod">
          <ac:chgData name="지성 이" userId="a6857b7e30e2026b" providerId="LiveId" clId="{F92C730F-9729-4061-895A-11F266E547AE}" dt="2020-03-08T02:28:43.885" v="942" actId="20577"/>
          <ac:spMkLst>
            <pc:docMk/>
            <pc:sldMk cId="2646436375" sldId="300"/>
            <ac:spMk id="2" creationId="{4562525F-D99E-4327-B9EF-BF8869536D3D}"/>
          </ac:spMkLst>
        </pc:spChg>
        <pc:spChg chg="mod">
          <ac:chgData name="지성 이" userId="a6857b7e30e2026b" providerId="LiveId" clId="{F92C730F-9729-4061-895A-11F266E547AE}" dt="2020-03-06T04:03:15.421" v="13" actId="20577"/>
          <ac:spMkLst>
            <pc:docMk/>
            <pc:sldMk cId="2646436375" sldId="300"/>
            <ac:spMk id="4" creationId="{EA8A2EC5-2C1C-4EC8-9D8B-DF5EF665CF23}"/>
          </ac:spMkLst>
        </pc:spChg>
        <pc:picChg chg="mod">
          <ac:chgData name="지성 이" userId="a6857b7e30e2026b" providerId="LiveId" clId="{F92C730F-9729-4061-895A-11F266E547AE}" dt="2020-03-08T02:27:58.671" v="796" actId="1076"/>
          <ac:picMkLst>
            <pc:docMk/>
            <pc:sldMk cId="2646436375" sldId="300"/>
            <ac:picMk id="3" creationId="{6F032BD2-F247-4BAE-A313-E660B9E22BC2}"/>
          </ac:picMkLst>
        </pc:picChg>
        <pc:picChg chg="mod">
          <ac:chgData name="지성 이" userId="a6857b7e30e2026b" providerId="LiveId" clId="{F92C730F-9729-4061-895A-11F266E547AE}" dt="2020-03-08T02:28:00.967" v="797" actId="1076"/>
          <ac:picMkLst>
            <pc:docMk/>
            <pc:sldMk cId="2646436375" sldId="300"/>
            <ac:picMk id="5122" creationId="{F432C337-DFF7-4157-B4B5-B4C51799123C}"/>
          </ac:picMkLst>
        </pc:picChg>
      </pc:sldChg>
      <pc:sldChg chg="delSp modSp">
        <pc:chgData name="지성 이" userId="a6857b7e30e2026b" providerId="LiveId" clId="{F92C730F-9729-4061-895A-11F266E547AE}" dt="2020-03-08T02:32:28.859" v="949" actId="1076"/>
        <pc:sldMkLst>
          <pc:docMk/>
          <pc:sldMk cId="3214140299" sldId="301"/>
        </pc:sldMkLst>
        <pc:spChg chg="mod">
          <ac:chgData name="지성 이" userId="a6857b7e30e2026b" providerId="LiveId" clId="{F92C730F-9729-4061-895A-11F266E547AE}" dt="2020-03-08T02:30:42.714" v="948" actId="1076"/>
          <ac:spMkLst>
            <pc:docMk/>
            <pc:sldMk cId="3214140299" sldId="301"/>
            <ac:spMk id="2" creationId="{4562525F-D99E-4327-B9EF-BF8869536D3D}"/>
          </ac:spMkLst>
        </pc:spChg>
        <pc:spChg chg="mod">
          <ac:chgData name="지성 이" userId="a6857b7e30e2026b" providerId="LiveId" clId="{F92C730F-9729-4061-895A-11F266E547AE}" dt="2020-03-06T04:03:21.907" v="24" actId="20577"/>
          <ac:spMkLst>
            <pc:docMk/>
            <pc:sldMk cId="3214140299" sldId="301"/>
            <ac:spMk id="4" creationId="{EA8A2EC5-2C1C-4EC8-9D8B-DF5EF665CF23}"/>
          </ac:spMkLst>
        </pc:spChg>
        <pc:picChg chg="del mod">
          <ac:chgData name="지성 이" userId="a6857b7e30e2026b" providerId="LiveId" clId="{F92C730F-9729-4061-895A-11F266E547AE}" dt="2020-03-08T02:29:35.839" v="944" actId="478"/>
          <ac:picMkLst>
            <pc:docMk/>
            <pc:sldMk cId="3214140299" sldId="301"/>
            <ac:picMk id="3" creationId="{6F032BD2-F247-4BAE-A313-E660B9E22BC2}"/>
          </ac:picMkLst>
        </pc:picChg>
        <pc:picChg chg="mod">
          <ac:chgData name="지성 이" userId="a6857b7e30e2026b" providerId="LiveId" clId="{F92C730F-9729-4061-895A-11F266E547AE}" dt="2020-03-08T02:32:28.859" v="949" actId="1076"/>
          <ac:picMkLst>
            <pc:docMk/>
            <pc:sldMk cId="3214140299" sldId="301"/>
            <ac:picMk id="8194" creationId="{3D6A6F95-5271-4847-8944-DF284105594F}"/>
          </ac:picMkLst>
        </pc:picChg>
      </pc:sldChg>
      <pc:sldChg chg="addSp delSp modSp add">
        <pc:chgData name="지성 이" userId="a6857b7e30e2026b" providerId="LiveId" clId="{F92C730F-9729-4061-895A-11F266E547AE}" dt="2020-03-06T20:20:34.144" v="72"/>
        <pc:sldMkLst>
          <pc:docMk/>
          <pc:sldMk cId="3597264133" sldId="302"/>
        </pc:sldMkLst>
        <pc:spChg chg="del">
          <ac:chgData name="지성 이" userId="a6857b7e30e2026b" providerId="LiveId" clId="{F92C730F-9729-4061-895A-11F266E547AE}" dt="2020-03-06T20:20:19.321" v="70" actId="478"/>
          <ac:spMkLst>
            <pc:docMk/>
            <pc:sldMk cId="3597264133" sldId="302"/>
            <ac:spMk id="2" creationId="{DD3E96D6-6054-47D2-99A9-5550A4596AF5}"/>
          </ac:spMkLst>
        </pc:spChg>
        <pc:spChg chg="mod">
          <ac:chgData name="지성 이" userId="a6857b7e30e2026b" providerId="LiveId" clId="{F92C730F-9729-4061-895A-11F266E547AE}" dt="2020-03-06T20:20:16.017" v="69"/>
          <ac:spMkLst>
            <pc:docMk/>
            <pc:sldMk cId="3597264133" sldId="302"/>
            <ac:spMk id="4" creationId="{EA8A2EC5-2C1C-4EC8-9D8B-DF5EF665CF23}"/>
          </ac:spMkLst>
        </pc:spChg>
        <pc:graphicFrameChg chg="add">
          <ac:chgData name="지성 이" userId="a6857b7e30e2026b" providerId="LiveId" clId="{F92C730F-9729-4061-895A-11F266E547AE}" dt="2020-03-06T20:20:34.144" v="72"/>
          <ac:graphicFrameMkLst>
            <pc:docMk/>
            <pc:sldMk cId="3597264133" sldId="302"/>
            <ac:graphicFrameMk id="6" creationId="{6C3DA404-E993-41FB-AAE9-8C65A0B0BD06}"/>
          </ac:graphicFrameMkLst>
        </pc:graphicFrameChg>
        <pc:picChg chg="del">
          <ac:chgData name="지성 이" userId="a6857b7e30e2026b" providerId="LiveId" clId="{F92C730F-9729-4061-895A-11F266E547AE}" dt="2020-03-06T20:20:33.690" v="71" actId="478"/>
          <ac:picMkLst>
            <pc:docMk/>
            <pc:sldMk cId="3597264133" sldId="302"/>
            <ac:picMk id="2050" creationId="{772770DB-AE99-41E8-8E42-DD8D142D3201}"/>
          </ac:picMkLst>
        </pc:picChg>
      </pc:sldChg>
    </pc:docChg>
  </pc:docChgLst>
  <pc:docChgLst>
    <pc:chgData name="지성 이" userId="a6857b7e30e2026b" providerId="LiveId" clId="{676DE9EA-B342-4934-B506-494D54C39D6C}"/>
    <pc:docChg chg="undo custSel addSld delSld modSld">
      <pc:chgData name="지성 이" userId="a6857b7e30e2026b" providerId="LiveId" clId="{676DE9EA-B342-4934-B506-494D54C39D6C}" dt="2020-02-26T06:43:55.324" v="899" actId="114"/>
      <pc:docMkLst>
        <pc:docMk/>
      </pc:docMkLst>
      <pc:sldChg chg="modSp">
        <pc:chgData name="지성 이" userId="a6857b7e30e2026b" providerId="LiveId" clId="{676DE9EA-B342-4934-B506-494D54C39D6C}" dt="2020-02-26T06:04:27.911" v="11" actId="14100"/>
        <pc:sldMkLst>
          <pc:docMk/>
          <pc:sldMk cId="2908951818" sldId="270"/>
        </pc:sldMkLst>
        <pc:spChg chg="mod">
          <ac:chgData name="지성 이" userId="a6857b7e30e2026b" providerId="LiveId" clId="{676DE9EA-B342-4934-B506-494D54C39D6C}" dt="2020-02-26T06:04:27.911" v="11" actId="14100"/>
          <ac:spMkLst>
            <pc:docMk/>
            <pc:sldMk cId="2908951818" sldId="270"/>
            <ac:spMk id="12" creationId="{993A8231-E7D6-4E55-9F5D-209D12191B23}"/>
          </ac:spMkLst>
        </pc:spChg>
      </pc:sldChg>
      <pc:sldChg chg="addSp delSp modSp">
        <pc:chgData name="지성 이" userId="a6857b7e30e2026b" providerId="LiveId" clId="{676DE9EA-B342-4934-B506-494D54C39D6C}" dt="2020-02-26T06:42:01.906" v="830" actId="478"/>
        <pc:sldMkLst>
          <pc:docMk/>
          <pc:sldMk cId="2544294865" sldId="274"/>
        </pc:sldMkLst>
        <pc:spChg chg="add del mod">
          <ac:chgData name="지성 이" userId="a6857b7e30e2026b" providerId="LiveId" clId="{676DE9EA-B342-4934-B506-494D54C39D6C}" dt="2020-02-26T06:42:01.906" v="830" actId="478"/>
          <ac:spMkLst>
            <pc:docMk/>
            <pc:sldMk cId="2544294865" sldId="274"/>
            <ac:spMk id="2" creationId="{F23552B3-50C7-42A3-8639-E7215545A96B}"/>
          </ac:spMkLst>
        </pc:spChg>
        <pc:spChg chg="add del mod">
          <ac:chgData name="지성 이" userId="a6857b7e30e2026b" providerId="LiveId" clId="{676DE9EA-B342-4934-B506-494D54C39D6C}" dt="2020-02-26T06:05:54.609" v="16" actId="478"/>
          <ac:spMkLst>
            <pc:docMk/>
            <pc:sldMk cId="2544294865" sldId="274"/>
            <ac:spMk id="5" creationId="{8A0577E9-59BD-4C05-8790-2D078B242388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13" creationId="{14FB92AC-5A6E-46D9-B603-4C49C9AC17A0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14" creationId="{B1D2ECA1-568B-4B77-A368-DF181E4E0031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16" creationId="{850AB80E-A7A6-4603-AC59-F2AE8407C8B5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17" creationId="{B7C9D543-9C84-4903-9BA4-A2BD561D6033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18" creationId="{B911CC44-E305-4C10-9DBE-40CD6F54F0B1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19" creationId="{1BFBE085-7129-4978-8AF2-2A3728C6930A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20" creationId="{4CC04F02-8BE9-4C74-B01D-99ED56C450B3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21" creationId="{8D32D5DC-0394-4B82-8EC8-7A6A8A6FB3BC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22" creationId="{374F97AF-C0FB-48A1-8FAA-9D08CC19A681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23" creationId="{47273F4F-701A-4EEE-BD61-01D013EB1874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24" creationId="{E016459C-3C9D-4109-A778-74F037280C9E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26" creationId="{51AE4C00-7415-4222-A2A7-F38CC9FDCC05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27" creationId="{3CAE7B8B-5C8F-41EE-9CAF-05F128DA449B}"/>
          </ac:spMkLst>
        </pc:spChg>
        <pc:spChg chg="del">
          <ac:chgData name="지성 이" userId="a6857b7e30e2026b" providerId="LiveId" clId="{676DE9EA-B342-4934-B506-494D54C39D6C}" dt="2020-02-26T06:05:35.908" v="12" actId="478"/>
          <ac:spMkLst>
            <pc:docMk/>
            <pc:sldMk cId="2544294865" sldId="274"/>
            <ac:spMk id="34" creationId="{4E189A49-90FF-4F7C-84E2-ECACD9C79C86}"/>
          </ac:spMkLst>
        </pc:spChg>
        <pc:spChg chg="mod">
          <ac:chgData name="지성 이" userId="a6857b7e30e2026b" providerId="LiveId" clId="{676DE9EA-B342-4934-B506-494D54C39D6C}" dt="2020-02-26T06:08:11.130" v="138" actId="20577"/>
          <ac:spMkLst>
            <pc:docMk/>
            <pc:sldMk cId="2544294865" sldId="274"/>
            <ac:spMk id="36" creationId="{CD0B4F50-DB58-442C-B1E5-27065FA17AC4}"/>
          </ac:spMkLst>
        </pc:spChg>
        <pc:spChg chg="mod">
          <ac:chgData name="지성 이" userId="a6857b7e30e2026b" providerId="LiveId" clId="{676DE9EA-B342-4934-B506-494D54C39D6C}" dt="2020-02-26T06:09:01.339" v="306" actId="120"/>
          <ac:spMkLst>
            <pc:docMk/>
            <pc:sldMk cId="2544294865" sldId="274"/>
            <ac:spMk id="37" creationId="{706D2685-62EF-4E0D-BAAD-4BD124AAB6A2}"/>
          </ac:spMkLst>
        </pc:spChg>
        <pc:spChg chg="mod">
          <ac:chgData name="지성 이" userId="a6857b7e30e2026b" providerId="LiveId" clId="{676DE9EA-B342-4934-B506-494D54C39D6C}" dt="2020-02-26T06:10:10.697" v="594" actId="120"/>
          <ac:spMkLst>
            <pc:docMk/>
            <pc:sldMk cId="2544294865" sldId="274"/>
            <ac:spMk id="38" creationId="{E4EBC962-A708-4451-B570-41F2FD002AE7}"/>
          </ac:spMkLst>
        </pc:spChg>
        <pc:spChg chg="mod">
          <ac:chgData name="지성 이" userId="a6857b7e30e2026b" providerId="LiveId" clId="{676DE9EA-B342-4934-B506-494D54C39D6C}" dt="2020-02-26T06:10:07.767" v="593" actId="120"/>
          <ac:spMkLst>
            <pc:docMk/>
            <pc:sldMk cId="2544294865" sldId="274"/>
            <ac:spMk id="39" creationId="{9AD8B054-1908-47CB-A3AE-AF6B6DD49327}"/>
          </ac:spMkLst>
        </pc:spChg>
        <pc:spChg chg="mod topLvl">
          <ac:chgData name="지성 이" userId="a6857b7e30e2026b" providerId="LiveId" clId="{676DE9EA-B342-4934-B506-494D54C39D6C}" dt="2020-02-26T06:12:59.847" v="649" actId="165"/>
          <ac:spMkLst>
            <pc:docMk/>
            <pc:sldMk cId="2544294865" sldId="274"/>
            <ac:spMk id="41" creationId="{D9CF1B85-A288-4DCE-8743-EDE3409985B2}"/>
          </ac:spMkLst>
        </pc:spChg>
        <pc:spChg chg="del mod topLvl">
          <ac:chgData name="지성 이" userId="a6857b7e30e2026b" providerId="LiveId" clId="{676DE9EA-B342-4934-B506-494D54C39D6C}" dt="2020-02-26T06:13:01.200" v="650" actId="478"/>
          <ac:spMkLst>
            <pc:docMk/>
            <pc:sldMk cId="2544294865" sldId="274"/>
            <ac:spMk id="42" creationId="{51A82C69-F99C-45E3-961D-26F5F9B19951}"/>
          </ac:spMkLst>
        </pc:spChg>
        <pc:spChg chg="del mod topLvl">
          <ac:chgData name="지성 이" userId="a6857b7e30e2026b" providerId="LiveId" clId="{676DE9EA-B342-4934-B506-494D54C39D6C}" dt="2020-02-26T06:13:01.601" v="651" actId="478"/>
          <ac:spMkLst>
            <pc:docMk/>
            <pc:sldMk cId="2544294865" sldId="274"/>
            <ac:spMk id="43" creationId="{1C99671A-9F4C-4BBE-B28D-181E63F72EB5}"/>
          </ac:spMkLst>
        </pc:spChg>
        <pc:spChg chg="del mod topLvl">
          <ac:chgData name="지성 이" userId="a6857b7e30e2026b" providerId="LiveId" clId="{676DE9EA-B342-4934-B506-494D54C39D6C}" dt="2020-02-26T06:13:02.169" v="652" actId="478"/>
          <ac:spMkLst>
            <pc:docMk/>
            <pc:sldMk cId="2544294865" sldId="274"/>
            <ac:spMk id="44" creationId="{49D692C5-F903-4679-A822-CE04A4E154DC}"/>
          </ac:spMkLst>
        </pc:spChg>
        <pc:spChg chg="add">
          <ac:chgData name="지성 이" userId="a6857b7e30e2026b" providerId="LiveId" clId="{676DE9EA-B342-4934-B506-494D54C39D6C}" dt="2020-02-26T06:06:09.663" v="19"/>
          <ac:spMkLst>
            <pc:docMk/>
            <pc:sldMk cId="2544294865" sldId="274"/>
            <ac:spMk id="45" creationId="{522C5ACB-6751-41EC-8ADD-317737B1C345}"/>
          </ac:spMkLst>
        </pc:spChg>
        <pc:spChg chg="add">
          <ac:chgData name="지성 이" userId="a6857b7e30e2026b" providerId="LiveId" clId="{676DE9EA-B342-4934-B506-494D54C39D6C}" dt="2020-02-26T06:06:14.163" v="20"/>
          <ac:spMkLst>
            <pc:docMk/>
            <pc:sldMk cId="2544294865" sldId="274"/>
            <ac:spMk id="46" creationId="{FBB118B4-48DF-44FB-9A01-1DD6B83915A3}"/>
          </ac:spMkLst>
        </pc:spChg>
        <pc:grpChg chg="del">
          <ac:chgData name="지성 이" userId="a6857b7e30e2026b" providerId="LiveId" clId="{676DE9EA-B342-4934-B506-494D54C39D6C}" dt="2020-02-26T06:05:35.908" v="12" actId="478"/>
          <ac:grpSpMkLst>
            <pc:docMk/>
            <pc:sldMk cId="2544294865" sldId="274"/>
            <ac:grpSpMk id="3" creationId="{B3070E3D-BB7F-4C46-9ACF-299B38774D7A}"/>
          </ac:grpSpMkLst>
        </pc:grpChg>
        <pc:grpChg chg="del">
          <ac:chgData name="지성 이" userId="a6857b7e30e2026b" providerId="LiveId" clId="{676DE9EA-B342-4934-B506-494D54C39D6C}" dt="2020-02-26T06:05:35.908" v="12" actId="478"/>
          <ac:grpSpMkLst>
            <pc:docMk/>
            <pc:sldMk cId="2544294865" sldId="274"/>
            <ac:grpSpMk id="29" creationId="{E999FA4E-C57D-49A2-A722-5EC34FA7A811}"/>
          </ac:grpSpMkLst>
        </pc:grpChg>
        <pc:grpChg chg="add mod ord">
          <ac:chgData name="지성 이" userId="a6857b7e30e2026b" providerId="LiveId" clId="{676DE9EA-B342-4934-B506-494D54C39D6C}" dt="2020-02-26T06:06:48.101" v="26" actId="167"/>
          <ac:grpSpMkLst>
            <pc:docMk/>
            <pc:sldMk cId="2544294865" sldId="274"/>
            <ac:grpSpMk id="35" creationId="{DD49E07A-C213-43CD-83A5-0E3A40137BA8}"/>
          </ac:grpSpMkLst>
        </pc:grpChg>
        <pc:grpChg chg="add del mod">
          <ac:chgData name="지성 이" userId="a6857b7e30e2026b" providerId="LiveId" clId="{676DE9EA-B342-4934-B506-494D54C39D6C}" dt="2020-02-26T06:12:59.847" v="649" actId="165"/>
          <ac:grpSpMkLst>
            <pc:docMk/>
            <pc:sldMk cId="2544294865" sldId="274"/>
            <ac:grpSpMk id="40" creationId="{977898EC-4E4B-49D3-ACD6-EDFD236DCD85}"/>
          </ac:grpSpMkLst>
        </pc:grpChg>
      </pc:sldChg>
      <pc:sldChg chg="addSp delSp modSp add">
        <pc:chgData name="지성 이" userId="a6857b7e30e2026b" providerId="LiveId" clId="{676DE9EA-B342-4934-B506-494D54C39D6C}" dt="2020-02-26T06:43:55.324" v="899" actId="114"/>
        <pc:sldMkLst>
          <pc:docMk/>
          <pc:sldMk cId="2333303095" sldId="275"/>
        </pc:sldMkLst>
        <pc:spChg chg="mod ord">
          <ac:chgData name="지성 이" userId="a6857b7e30e2026b" providerId="LiveId" clId="{676DE9EA-B342-4934-B506-494D54C39D6C}" dt="2020-02-26T06:43:55.324" v="899" actId="114"/>
          <ac:spMkLst>
            <pc:docMk/>
            <pc:sldMk cId="2333303095" sldId="275"/>
            <ac:spMk id="2" creationId="{F23552B3-50C7-42A3-8639-E7215545A96B}"/>
          </ac:spMkLst>
        </pc:spChg>
        <pc:spChg chg="del">
          <ac:chgData name="지성 이" userId="a6857b7e30e2026b" providerId="LiveId" clId="{676DE9EA-B342-4934-B506-494D54C39D6C}" dt="2020-02-26T06:12:33.488" v="643" actId="478"/>
          <ac:spMkLst>
            <pc:docMk/>
            <pc:sldMk cId="2333303095" sldId="275"/>
            <ac:spMk id="37" creationId="{706D2685-62EF-4E0D-BAAD-4BD124AAB6A2}"/>
          </ac:spMkLst>
        </pc:spChg>
        <pc:spChg chg="mod topLvl">
          <ac:chgData name="지성 이" userId="a6857b7e30e2026b" providerId="LiveId" clId="{676DE9EA-B342-4934-B506-494D54C39D6C}" dt="2020-02-26T06:12:52.270" v="645" actId="165"/>
          <ac:spMkLst>
            <pc:docMk/>
            <pc:sldMk cId="2333303095" sldId="275"/>
            <ac:spMk id="41" creationId="{D9CF1B85-A288-4DCE-8743-EDE3409985B2}"/>
          </ac:spMkLst>
        </pc:spChg>
        <pc:spChg chg="del mod topLvl">
          <ac:chgData name="지성 이" userId="a6857b7e30e2026b" providerId="LiveId" clId="{676DE9EA-B342-4934-B506-494D54C39D6C}" dt="2020-02-26T06:12:53.768" v="646" actId="478"/>
          <ac:spMkLst>
            <pc:docMk/>
            <pc:sldMk cId="2333303095" sldId="275"/>
            <ac:spMk id="42" creationId="{51A82C69-F99C-45E3-961D-26F5F9B19951}"/>
          </ac:spMkLst>
        </pc:spChg>
        <pc:spChg chg="del mod topLvl">
          <ac:chgData name="지성 이" userId="a6857b7e30e2026b" providerId="LiveId" clId="{676DE9EA-B342-4934-B506-494D54C39D6C}" dt="2020-02-26T06:12:54.450" v="647" actId="478"/>
          <ac:spMkLst>
            <pc:docMk/>
            <pc:sldMk cId="2333303095" sldId="275"/>
            <ac:spMk id="43" creationId="{1C99671A-9F4C-4BBE-B28D-181E63F72EB5}"/>
          </ac:spMkLst>
        </pc:spChg>
        <pc:spChg chg="del mod topLvl">
          <ac:chgData name="지성 이" userId="a6857b7e30e2026b" providerId="LiveId" clId="{676DE9EA-B342-4934-B506-494D54C39D6C}" dt="2020-02-26T06:12:55.018" v="648" actId="478"/>
          <ac:spMkLst>
            <pc:docMk/>
            <pc:sldMk cId="2333303095" sldId="275"/>
            <ac:spMk id="44" creationId="{49D692C5-F903-4679-A822-CE04A4E154DC}"/>
          </ac:spMkLst>
        </pc:spChg>
        <pc:spChg chg="mod">
          <ac:chgData name="지성 이" userId="a6857b7e30e2026b" providerId="LiveId" clId="{676DE9EA-B342-4934-B506-494D54C39D6C}" dt="2020-02-26T06:12:09.331" v="601" actId="20577"/>
          <ac:spMkLst>
            <pc:docMk/>
            <pc:sldMk cId="2333303095" sldId="275"/>
            <ac:spMk id="45" creationId="{522C5ACB-6751-41EC-8ADD-317737B1C345}"/>
          </ac:spMkLst>
        </pc:spChg>
        <pc:spChg chg="mod">
          <ac:chgData name="지성 이" userId="a6857b7e30e2026b" providerId="LiveId" clId="{676DE9EA-B342-4934-B506-494D54C39D6C}" dt="2020-02-26T06:12:19.314" v="642"/>
          <ac:spMkLst>
            <pc:docMk/>
            <pc:sldMk cId="2333303095" sldId="275"/>
            <ac:spMk id="46" creationId="{FBB118B4-48DF-44FB-9A01-1DD6B83915A3}"/>
          </ac:spMkLst>
        </pc:spChg>
        <pc:grpChg chg="del">
          <ac:chgData name="지성 이" userId="a6857b7e30e2026b" providerId="LiveId" clId="{676DE9EA-B342-4934-B506-494D54C39D6C}" dt="2020-02-26T06:12:34.586" v="644" actId="478"/>
          <ac:grpSpMkLst>
            <pc:docMk/>
            <pc:sldMk cId="2333303095" sldId="275"/>
            <ac:grpSpMk id="35" creationId="{DD49E07A-C213-43CD-83A5-0E3A40137BA8}"/>
          </ac:grpSpMkLst>
        </pc:grpChg>
        <pc:grpChg chg="del">
          <ac:chgData name="지성 이" userId="a6857b7e30e2026b" providerId="LiveId" clId="{676DE9EA-B342-4934-B506-494D54C39D6C}" dt="2020-02-26T06:12:52.270" v="645" actId="165"/>
          <ac:grpSpMkLst>
            <pc:docMk/>
            <pc:sldMk cId="2333303095" sldId="275"/>
            <ac:grpSpMk id="40" creationId="{977898EC-4E4B-49D3-ACD6-EDFD236DCD85}"/>
          </ac:grpSpMkLst>
        </pc:grpChg>
        <pc:picChg chg="add mod">
          <ac:chgData name="지성 이" userId="a6857b7e30e2026b" providerId="LiveId" clId="{676DE9EA-B342-4934-B506-494D54C39D6C}" dt="2020-02-26T06:43:35.523" v="897" actId="14100"/>
          <ac:picMkLst>
            <pc:docMk/>
            <pc:sldMk cId="2333303095" sldId="275"/>
            <ac:picMk id="5" creationId="{DFE57CE3-A9F3-4944-BD84-10FE38EAC780}"/>
          </ac:picMkLst>
        </pc:picChg>
      </pc:sldChg>
      <pc:sldChg chg="del">
        <pc:chgData name="지성 이" userId="a6857b7e30e2026b" providerId="LiveId" clId="{676DE9EA-B342-4934-B506-494D54C39D6C}" dt="2020-02-26T06:07:05.260" v="31" actId="2696"/>
        <pc:sldMkLst>
          <pc:docMk/>
          <pc:sldMk cId="3504338976" sldId="275"/>
        </pc:sldMkLst>
      </pc:sldChg>
      <pc:sldChg chg="del">
        <pc:chgData name="지성 이" userId="a6857b7e30e2026b" providerId="LiveId" clId="{676DE9EA-B342-4934-B506-494D54C39D6C}" dt="2020-02-26T06:07:05.316" v="32" actId="2696"/>
        <pc:sldMkLst>
          <pc:docMk/>
          <pc:sldMk cId="876717421" sldId="276"/>
        </pc:sldMkLst>
      </pc:sldChg>
      <pc:sldChg chg="addSp delSp modSp add">
        <pc:chgData name="지성 이" userId="a6857b7e30e2026b" providerId="LiveId" clId="{676DE9EA-B342-4934-B506-494D54C39D6C}" dt="2020-02-26T06:43:23.163" v="894" actId="14100"/>
        <pc:sldMkLst>
          <pc:docMk/>
          <pc:sldMk cId="2905298024" sldId="276"/>
        </pc:sldMkLst>
        <pc:spChg chg="del">
          <ac:chgData name="지성 이" userId="a6857b7e30e2026b" providerId="LiveId" clId="{676DE9EA-B342-4934-B506-494D54C39D6C}" dt="2020-02-26T06:42:22.137" v="858" actId="478"/>
          <ac:spMkLst>
            <pc:docMk/>
            <pc:sldMk cId="2905298024" sldId="276"/>
            <ac:spMk id="2" creationId="{F23552B3-50C7-42A3-8639-E7215545A96B}"/>
          </ac:spMkLst>
        </pc:spChg>
        <pc:spChg chg="mod topLvl">
          <ac:chgData name="지성 이" userId="a6857b7e30e2026b" providerId="LiveId" clId="{676DE9EA-B342-4934-B506-494D54C39D6C}" dt="2020-02-26T06:43:23.163" v="894" actId="14100"/>
          <ac:spMkLst>
            <pc:docMk/>
            <pc:sldMk cId="2905298024" sldId="276"/>
            <ac:spMk id="9" creationId="{99F61F21-F5BA-4C2C-8611-209C9B04C0CB}"/>
          </ac:spMkLst>
        </pc:spChg>
        <pc:spChg chg="del mod topLvl">
          <ac:chgData name="지성 이" userId="a6857b7e30e2026b" providerId="LiveId" clId="{676DE9EA-B342-4934-B506-494D54C39D6C}" dt="2020-02-26T06:43:16.007" v="891" actId="478"/>
          <ac:spMkLst>
            <pc:docMk/>
            <pc:sldMk cId="2905298024" sldId="276"/>
            <ac:spMk id="10" creationId="{9DEFF977-198E-4EBB-8183-A34F0FF77B4A}"/>
          </ac:spMkLst>
        </pc:spChg>
        <pc:spChg chg="del mod topLvl">
          <ac:chgData name="지성 이" userId="a6857b7e30e2026b" providerId="LiveId" clId="{676DE9EA-B342-4934-B506-494D54C39D6C}" dt="2020-02-26T06:43:16.460" v="892" actId="478"/>
          <ac:spMkLst>
            <pc:docMk/>
            <pc:sldMk cId="2905298024" sldId="276"/>
            <ac:spMk id="11" creationId="{0D6E1C28-DD38-498D-9D22-ABEE169D0676}"/>
          </ac:spMkLst>
        </pc:spChg>
        <pc:spChg chg="del mod topLvl">
          <ac:chgData name="지성 이" userId="a6857b7e30e2026b" providerId="LiveId" clId="{676DE9EA-B342-4934-B506-494D54C39D6C}" dt="2020-02-26T06:43:16.946" v="893" actId="478"/>
          <ac:spMkLst>
            <pc:docMk/>
            <pc:sldMk cId="2905298024" sldId="276"/>
            <ac:spMk id="12" creationId="{6917674D-28E4-4572-8DF5-1254855A1B79}"/>
          </ac:spMkLst>
        </pc:spChg>
        <pc:spChg chg="mod">
          <ac:chgData name="지성 이" userId="a6857b7e30e2026b" providerId="LiveId" clId="{676DE9EA-B342-4934-B506-494D54C39D6C}" dt="2020-02-26T06:42:10.161" v="833" actId="20577"/>
          <ac:spMkLst>
            <pc:docMk/>
            <pc:sldMk cId="2905298024" sldId="276"/>
            <ac:spMk id="45" creationId="{522C5ACB-6751-41EC-8ADD-317737B1C345}"/>
          </ac:spMkLst>
        </pc:spChg>
        <pc:spChg chg="mod">
          <ac:chgData name="지성 이" userId="a6857b7e30e2026b" providerId="LiveId" clId="{676DE9EA-B342-4934-B506-494D54C39D6C}" dt="2020-02-26T06:42:50.020" v="882" actId="20577"/>
          <ac:spMkLst>
            <pc:docMk/>
            <pc:sldMk cId="2905298024" sldId="276"/>
            <ac:spMk id="46" creationId="{FBB118B4-48DF-44FB-9A01-1DD6B83915A3}"/>
          </ac:spMkLst>
        </pc:spChg>
        <pc:grpChg chg="add del">
          <ac:chgData name="지성 이" userId="a6857b7e30e2026b" providerId="LiveId" clId="{676DE9EA-B342-4934-B506-494D54C39D6C}" dt="2020-02-26T06:43:12.872" v="890" actId="165"/>
          <ac:grpSpMkLst>
            <pc:docMk/>
            <pc:sldMk cId="2905298024" sldId="276"/>
            <ac:grpSpMk id="8" creationId="{DFF27EAD-FA31-4073-8B3E-BAD646EEDDD5}"/>
          </ac:grpSpMkLst>
        </pc:grpChg>
        <pc:picChg chg="del">
          <ac:chgData name="지성 이" userId="a6857b7e30e2026b" providerId="LiveId" clId="{676DE9EA-B342-4934-B506-494D54C39D6C}" dt="2020-02-26T06:42:19.032" v="857" actId="478"/>
          <ac:picMkLst>
            <pc:docMk/>
            <pc:sldMk cId="2905298024" sldId="276"/>
            <ac:picMk id="5" creationId="{DFE57CE3-A9F3-4944-BD84-10FE38EAC780}"/>
          </ac:picMkLst>
        </pc:picChg>
      </pc:sldChg>
      <pc:sldChg chg="addSp modSp add">
        <pc:chgData name="지성 이" userId="a6857b7e30e2026b" providerId="LiveId" clId="{676DE9EA-B342-4934-B506-494D54C39D6C}" dt="2020-02-26T06:43:25.206" v="895"/>
        <pc:sldMkLst>
          <pc:docMk/>
          <pc:sldMk cId="1063807698" sldId="277"/>
        </pc:sldMkLst>
        <pc:spChg chg="add">
          <ac:chgData name="지성 이" userId="a6857b7e30e2026b" providerId="LiveId" clId="{676DE9EA-B342-4934-B506-494D54C39D6C}" dt="2020-02-26T06:43:25.206" v="895"/>
          <ac:spMkLst>
            <pc:docMk/>
            <pc:sldMk cId="1063807698" sldId="277"/>
            <ac:spMk id="6" creationId="{5CBC1860-4074-4F90-9ADC-086876A876EE}"/>
          </ac:spMkLst>
        </pc:spChg>
        <pc:spChg chg="mod">
          <ac:chgData name="지성 이" userId="a6857b7e30e2026b" providerId="LiveId" clId="{676DE9EA-B342-4934-B506-494D54C39D6C}" dt="2020-02-26T06:42:57.481" v="886" actId="20577"/>
          <ac:spMkLst>
            <pc:docMk/>
            <pc:sldMk cId="1063807698" sldId="277"/>
            <ac:spMk id="46" creationId="{FBB118B4-48DF-44FB-9A01-1DD6B83915A3}"/>
          </ac:spMkLst>
        </pc:spChg>
      </pc:sldChg>
      <pc:sldChg chg="del">
        <pc:chgData name="지성 이" userId="a6857b7e30e2026b" providerId="LiveId" clId="{676DE9EA-B342-4934-B506-494D54C39D6C}" dt="2020-02-26T06:07:05.338" v="33" actId="2696"/>
        <pc:sldMkLst>
          <pc:docMk/>
          <pc:sldMk cId="2312747519" sldId="277"/>
        </pc:sldMkLst>
      </pc:sldChg>
      <pc:sldChg chg="del">
        <pc:chgData name="지성 이" userId="a6857b7e30e2026b" providerId="LiveId" clId="{676DE9EA-B342-4934-B506-494D54C39D6C}" dt="2020-02-26T06:07:05.357" v="34" actId="2696"/>
        <pc:sldMkLst>
          <pc:docMk/>
          <pc:sldMk cId="2714764000" sldId="278"/>
        </pc:sldMkLst>
      </pc:sldChg>
      <pc:sldChg chg="addSp modSp add">
        <pc:chgData name="지성 이" userId="a6857b7e30e2026b" providerId="LiveId" clId="{676DE9EA-B342-4934-B506-494D54C39D6C}" dt="2020-02-26T06:43:26.097" v="896"/>
        <pc:sldMkLst>
          <pc:docMk/>
          <pc:sldMk cId="3471634097" sldId="278"/>
        </pc:sldMkLst>
        <pc:spChg chg="add">
          <ac:chgData name="지성 이" userId="a6857b7e30e2026b" providerId="LiveId" clId="{676DE9EA-B342-4934-B506-494D54C39D6C}" dt="2020-02-26T06:43:26.097" v="896"/>
          <ac:spMkLst>
            <pc:docMk/>
            <pc:sldMk cId="3471634097" sldId="278"/>
            <ac:spMk id="6" creationId="{3841802D-2E5B-4541-A249-71BE8941FA02}"/>
          </ac:spMkLst>
        </pc:spChg>
        <pc:spChg chg="mod">
          <ac:chgData name="지성 이" userId="a6857b7e30e2026b" providerId="LiveId" clId="{676DE9EA-B342-4934-B506-494D54C39D6C}" dt="2020-02-26T06:43:00.078" v="888" actId="20577"/>
          <ac:spMkLst>
            <pc:docMk/>
            <pc:sldMk cId="3471634097" sldId="278"/>
            <ac:spMk id="46" creationId="{FBB118B4-48DF-44FB-9A01-1DD6B83915A3}"/>
          </ac:spMkLst>
        </pc:spChg>
      </pc:sldChg>
      <pc:sldChg chg="add del">
        <pc:chgData name="지성 이" userId="a6857b7e30e2026b" providerId="LiveId" clId="{676DE9EA-B342-4934-B506-494D54C39D6C}" dt="2020-02-26T06:11:58.476" v="596" actId="2696"/>
        <pc:sldMkLst>
          <pc:docMk/>
          <pc:sldMk cId="1262182586" sldId="279"/>
        </pc:sldMkLst>
      </pc:sldChg>
      <pc:sldChg chg="add del">
        <pc:chgData name="지성 이" userId="a6857b7e30e2026b" providerId="LiveId" clId="{676DE9EA-B342-4934-B506-494D54C39D6C}" dt="2020-02-26T06:11:59.176" v="597" actId="2696"/>
        <pc:sldMkLst>
          <pc:docMk/>
          <pc:sldMk cId="2691162036" sldId="280"/>
        </pc:sldMkLst>
      </pc:sldChg>
      <pc:sldChg chg="add del">
        <pc:chgData name="지성 이" userId="a6857b7e30e2026b" providerId="LiveId" clId="{676DE9EA-B342-4934-B506-494D54C39D6C}" dt="2020-02-26T06:12:00.265" v="598" actId="2696"/>
        <pc:sldMkLst>
          <pc:docMk/>
          <pc:sldMk cId="2013936714" sldId="281"/>
        </pc:sldMkLst>
      </pc:sldChg>
    </pc:docChg>
  </pc:docChgLst>
  <pc:docChgLst>
    <pc:chgData name="지성 이" userId="a6857b7e30e2026b" providerId="LiveId" clId="{0B3C980E-259D-4E0C-9670-94C296FA0F4F}"/>
    <pc:docChg chg="undo custSel addSld delSld modSld">
      <pc:chgData name="지성 이" userId="a6857b7e30e2026b" providerId="LiveId" clId="{0B3C980E-259D-4E0C-9670-94C296FA0F4F}" dt="2021-02-07T05:15:58.748" v="883" actId="20577"/>
      <pc:docMkLst>
        <pc:docMk/>
      </pc:docMkLst>
      <pc:sldChg chg="addSp modSp add">
        <pc:chgData name="지성 이" userId="a6857b7e30e2026b" providerId="LiveId" clId="{0B3C980E-259D-4E0C-9670-94C296FA0F4F}" dt="2021-02-07T00:39:11.468" v="443"/>
        <pc:sldMkLst>
          <pc:docMk/>
          <pc:sldMk cId="1533502706" sldId="256"/>
        </pc:sldMkLst>
        <pc:picChg chg="add mod">
          <ac:chgData name="지성 이" userId="a6857b7e30e2026b" providerId="LiveId" clId="{0B3C980E-259D-4E0C-9670-94C296FA0F4F}" dt="2021-02-07T00:39:11.468" v="443"/>
          <ac:picMkLst>
            <pc:docMk/>
            <pc:sldMk cId="1533502706" sldId="256"/>
            <ac:picMk id="3" creationId="{755820DB-98AA-4630-82D9-B466B74C9521}"/>
          </ac:picMkLst>
        </pc:picChg>
      </pc:sldChg>
      <pc:sldChg chg="addSp modSp add">
        <pc:chgData name="지성 이" userId="a6857b7e30e2026b" providerId="LiveId" clId="{0B3C980E-259D-4E0C-9670-94C296FA0F4F}" dt="2021-02-07T00:39:17.396" v="444"/>
        <pc:sldMkLst>
          <pc:docMk/>
          <pc:sldMk cId="1507176033" sldId="257"/>
        </pc:sldMkLst>
        <pc:picChg chg="add mod">
          <ac:chgData name="지성 이" userId="a6857b7e30e2026b" providerId="LiveId" clId="{0B3C980E-259D-4E0C-9670-94C296FA0F4F}" dt="2021-02-07T00:39:17.396" v="444"/>
          <ac:picMkLst>
            <pc:docMk/>
            <pc:sldMk cId="1507176033" sldId="257"/>
            <ac:picMk id="3" creationId="{544D6DD7-69DA-4CD2-BB49-B0304B2D9024}"/>
          </ac:picMkLst>
        </pc:picChg>
      </pc:sldChg>
      <pc:sldChg chg="addSp modSp add">
        <pc:chgData name="지성 이" userId="a6857b7e30e2026b" providerId="LiveId" clId="{0B3C980E-259D-4E0C-9670-94C296FA0F4F}" dt="2021-02-07T00:39:18.853" v="445"/>
        <pc:sldMkLst>
          <pc:docMk/>
          <pc:sldMk cId="2439856390" sldId="258"/>
        </pc:sldMkLst>
        <pc:picChg chg="add mod">
          <ac:chgData name="지성 이" userId="a6857b7e30e2026b" providerId="LiveId" clId="{0B3C980E-259D-4E0C-9670-94C296FA0F4F}" dt="2021-02-07T00:39:18.853" v="445"/>
          <ac:picMkLst>
            <pc:docMk/>
            <pc:sldMk cId="2439856390" sldId="258"/>
            <ac:picMk id="3" creationId="{169F1018-06F2-4EE5-88B4-DA747760C2D8}"/>
          </ac:picMkLst>
        </pc:picChg>
      </pc:sldChg>
      <pc:sldChg chg="addSp modSp add">
        <pc:chgData name="지성 이" userId="a6857b7e30e2026b" providerId="LiveId" clId="{0B3C980E-259D-4E0C-9670-94C296FA0F4F}" dt="2021-02-07T00:39:19.672" v="446"/>
        <pc:sldMkLst>
          <pc:docMk/>
          <pc:sldMk cId="1475567248" sldId="259"/>
        </pc:sldMkLst>
        <pc:picChg chg="add mod">
          <ac:chgData name="지성 이" userId="a6857b7e30e2026b" providerId="LiveId" clId="{0B3C980E-259D-4E0C-9670-94C296FA0F4F}" dt="2021-02-07T00:39:19.672" v="446"/>
          <ac:picMkLst>
            <pc:docMk/>
            <pc:sldMk cId="1475567248" sldId="259"/>
            <ac:picMk id="3" creationId="{BFD07C8B-A32F-4B81-B05F-CB44A30ADDD1}"/>
          </ac:picMkLst>
        </pc:picChg>
      </pc:sldChg>
      <pc:sldChg chg="addSp modSp add">
        <pc:chgData name="지성 이" userId="a6857b7e30e2026b" providerId="LiveId" clId="{0B3C980E-259D-4E0C-9670-94C296FA0F4F}" dt="2021-02-07T00:39:23.298" v="447"/>
        <pc:sldMkLst>
          <pc:docMk/>
          <pc:sldMk cId="1839956819" sldId="260"/>
        </pc:sldMkLst>
        <pc:picChg chg="add mod">
          <ac:chgData name="지성 이" userId="a6857b7e30e2026b" providerId="LiveId" clId="{0B3C980E-259D-4E0C-9670-94C296FA0F4F}" dt="2021-02-07T00:39:23.298" v="447"/>
          <ac:picMkLst>
            <pc:docMk/>
            <pc:sldMk cId="1839956819" sldId="260"/>
            <ac:picMk id="3" creationId="{91864522-D075-4145-BB1D-43112E0BCB1D}"/>
          </ac:picMkLst>
        </pc:picChg>
      </pc:sldChg>
      <pc:sldChg chg="addSp modSp add">
        <pc:chgData name="지성 이" userId="a6857b7e30e2026b" providerId="LiveId" clId="{0B3C980E-259D-4E0C-9670-94C296FA0F4F}" dt="2021-02-07T00:39:24.063" v="448"/>
        <pc:sldMkLst>
          <pc:docMk/>
          <pc:sldMk cId="2677507328" sldId="261"/>
        </pc:sldMkLst>
        <pc:picChg chg="add mod">
          <ac:chgData name="지성 이" userId="a6857b7e30e2026b" providerId="LiveId" clId="{0B3C980E-259D-4E0C-9670-94C296FA0F4F}" dt="2021-02-07T00:39:24.063" v="448"/>
          <ac:picMkLst>
            <pc:docMk/>
            <pc:sldMk cId="2677507328" sldId="261"/>
            <ac:picMk id="3" creationId="{F4BB3AEB-6F5B-496E-8D8B-5902D1C47FFB}"/>
          </ac:picMkLst>
        </pc:picChg>
      </pc:sldChg>
      <pc:sldChg chg="addSp modSp add">
        <pc:chgData name="지성 이" userId="a6857b7e30e2026b" providerId="LiveId" clId="{0B3C980E-259D-4E0C-9670-94C296FA0F4F}" dt="2021-02-07T00:39:24.744" v="449"/>
        <pc:sldMkLst>
          <pc:docMk/>
          <pc:sldMk cId="2832896647" sldId="262"/>
        </pc:sldMkLst>
        <pc:picChg chg="add mod">
          <ac:chgData name="지성 이" userId="a6857b7e30e2026b" providerId="LiveId" clId="{0B3C980E-259D-4E0C-9670-94C296FA0F4F}" dt="2021-02-07T00:39:24.744" v="449"/>
          <ac:picMkLst>
            <pc:docMk/>
            <pc:sldMk cId="2832896647" sldId="262"/>
            <ac:picMk id="3" creationId="{88419270-2AC7-468B-81E6-7B888CD9ED2C}"/>
          </ac:picMkLst>
        </pc:picChg>
      </pc:sldChg>
      <pc:sldChg chg="addSp modSp add">
        <pc:chgData name="지성 이" userId="a6857b7e30e2026b" providerId="LiveId" clId="{0B3C980E-259D-4E0C-9670-94C296FA0F4F}" dt="2021-02-07T00:39:26.545" v="450"/>
        <pc:sldMkLst>
          <pc:docMk/>
          <pc:sldMk cId="2469279394" sldId="263"/>
        </pc:sldMkLst>
        <pc:picChg chg="add mod">
          <ac:chgData name="지성 이" userId="a6857b7e30e2026b" providerId="LiveId" clId="{0B3C980E-259D-4E0C-9670-94C296FA0F4F}" dt="2021-02-07T00:39:26.545" v="450"/>
          <ac:picMkLst>
            <pc:docMk/>
            <pc:sldMk cId="2469279394" sldId="263"/>
            <ac:picMk id="3" creationId="{6DED601B-23A7-4D81-9888-05CCBABE69C7}"/>
          </ac:picMkLst>
        </pc:picChg>
      </pc:sldChg>
      <pc:sldChg chg="addSp modSp add">
        <pc:chgData name="지성 이" userId="a6857b7e30e2026b" providerId="LiveId" clId="{0B3C980E-259D-4E0C-9670-94C296FA0F4F}" dt="2021-02-07T00:39:27.759" v="451"/>
        <pc:sldMkLst>
          <pc:docMk/>
          <pc:sldMk cId="3238792915" sldId="264"/>
        </pc:sldMkLst>
        <pc:picChg chg="add mod">
          <ac:chgData name="지성 이" userId="a6857b7e30e2026b" providerId="LiveId" clId="{0B3C980E-259D-4E0C-9670-94C296FA0F4F}" dt="2021-02-07T00:39:27.759" v="451"/>
          <ac:picMkLst>
            <pc:docMk/>
            <pc:sldMk cId="3238792915" sldId="264"/>
            <ac:picMk id="3" creationId="{D70F7192-9904-420D-93BA-5E16A55C98AD}"/>
          </ac:picMkLst>
        </pc:picChg>
      </pc:sldChg>
      <pc:sldChg chg="addSp modSp add">
        <pc:chgData name="지성 이" userId="a6857b7e30e2026b" providerId="LiveId" clId="{0B3C980E-259D-4E0C-9670-94C296FA0F4F}" dt="2021-02-07T00:39:28.725" v="452"/>
        <pc:sldMkLst>
          <pc:docMk/>
          <pc:sldMk cId="1778334631" sldId="265"/>
        </pc:sldMkLst>
        <pc:picChg chg="add mod">
          <ac:chgData name="지성 이" userId="a6857b7e30e2026b" providerId="LiveId" clId="{0B3C980E-259D-4E0C-9670-94C296FA0F4F}" dt="2021-02-07T00:39:28.725" v="452"/>
          <ac:picMkLst>
            <pc:docMk/>
            <pc:sldMk cId="1778334631" sldId="265"/>
            <ac:picMk id="3" creationId="{12A9EA13-AFD1-421D-A45F-F6F9A2F1111F}"/>
          </ac:picMkLst>
        </pc:picChg>
      </pc:sldChg>
      <pc:sldChg chg="addSp modSp add">
        <pc:chgData name="지성 이" userId="a6857b7e30e2026b" providerId="LiveId" clId="{0B3C980E-259D-4E0C-9670-94C296FA0F4F}" dt="2021-02-07T00:39:30.085" v="453"/>
        <pc:sldMkLst>
          <pc:docMk/>
          <pc:sldMk cId="2565065100" sldId="266"/>
        </pc:sldMkLst>
        <pc:picChg chg="add mod">
          <ac:chgData name="지성 이" userId="a6857b7e30e2026b" providerId="LiveId" clId="{0B3C980E-259D-4E0C-9670-94C296FA0F4F}" dt="2021-02-07T00:39:30.085" v="453"/>
          <ac:picMkLst>
            <pc:docMk/>
            <pc:sldMk cId="2565065100" sldId="266"/>
            <ac:picMk id="3" creationId="{7FF23C06-D65A-47ED-8C0F-C6B40D754D5E}"/>
          </ac:picMkLst>
        </pc:picChg>
      </pc:sldChg>
      <pc:sldChg chg="addSp modSp add">
        <pc:chgData name="지성 이" userId="a6857b7e30e2026b" providerId="LiveId" clId="{0B3C980E-259D-4E0C-9670-94C296FA0F4F}" dt="2021-02-07T00:39:32.476" v="454"/>
        <pc:sldMkLst>
          <pc:docMk/>
          <pc:sldMk cId="1583928902" sldId="267"/>
        </pc:sldMkLst>
        <pc:picChg chg="add mod">
          <ac:chgData name="지성 이" userId="a6857b7e30e2026b" providerId="LiveId" clId="{0B3C980E-259D-4E0C-9670-94C296FA0F4F}" dt="2021-02-07T00:39:32.476" v="454"/>
          <ac:picMkLst>
            <pc:docMk/>
            <pc:sldMk cId="1583928902" sldId="267"/>
            <ac:picMk id="3" creationId="{C92AC82A-144C-4A28-A703-82951B2775D6}"/>
          </ac:picMkLst>
        </pc:picChg>
      </pc:sldChg>
      <pc:sldChg chg="addSp delSp modSp add mod">
        <pc:chgData name="지성 이" userId="a6857b7e30e2026b" providerId="LiveId" clId="{0B3C980E-259D-4E0C-9670-94C296FA0F4F}" dt="2021-02-07T04:11:22.193" v="534" actId="1076"/>
        <pc:sldMkLst>
          <pc:docMk/>
          <pc:sldMk cId="705453021" sldId="268"/>
        </pc:sldMkLst>
        <pc:spChg chg="del mod">
          <ac:chgData name="지성 이" userId="a6857b7e30e2026b" providerId="LiveId" clId="{0B3C980E-259D-4E0C-9670-94C296FA0F4F}" dt="2021-02-07T03:23:19.415" v="529" actId="478"/>
          <ac:spMkLst>
            <pc:docMk/>
            <pc:sldMk cId="705453021" sldId="268"/>
            <ac:spMk id="2" creationId="{A2CAAF33-CD86-4AD3-ACAC-2ACFC343462E}"/>
          </ac:spMkLst>
        </pc:spChg>
        <pc:spChg chg="mod">
          <ac:chgData name="지성 이" userId="a6857b7e30e2026b" providerId="LiveId" clId="{0B3C980E-259D-4E0C-9670-94C296FA0F4F}" dt="2021-02-07T03:22:03.204" v="503" actId="20577"/>
          <ac:spMkLst>
            <pc:docMk/>
            <pc:sldMk cId="705453021" sldId="268"/>
            <ac:spMk id="6" creationId="{AD01150F-3F20-4644-A858-8CC798ECE1FC}"/>
          </ac:spMkLst>
        </pc:spChg>
        <pc:spChg chg="add del mod">
          <ac:chgData name="지성 이" userId="a6857b7e30e2026b" providerId="LiveId" clId="{0B3C980E-259D-4E0C-9670-94C296FA0F4F}" dt="2021-02-07T03:23:23.956" v="531" actId="478"/>
          <ac:spMkLst>
            <pc:docMk/>
            <pc:sldMk cId="705453021" sldId="268"/>
            <ac:spMk id="7" creationId="{90BF5029-86D1-41EE-BDE3-00F1B17F416E}"/>
          </ac:spMkLst>
        </pc:spChg>
        <pc:spChg chg="mod">
          <ac:chgData name="지성 이" userId="a6857b7e30e2026b" providerId="LiveId" clId="{0B3C980E-259D-4E0C-9670-94C296FA0F4F}" dt="2021-02-07T04:10:07.628" v="532" actId="20578"/>
          <ac:spMkLst>
            <pc:docMk/>
            <pc:sldMk cId="705453021" sldId="268"/>
            <ac:spMk id="11" creationId="{1DA0C1EA-18E7-4993-B51A-01353713DA61}"/>
          </ac:spMkLst>
        </pc:spChg>
        <pc:spChg chg="add mod">
          <ac:chgData name="지성 이" userId="a6857b7e30e2026b" providerId="LiveId" clId="{0B3C980E-259D-4E0C-9670-94C296FA0F4F}" dt="2021-02-07T03:23:19.802" v="530"/>
          <ac:spMkLst>
            <pc:docMk/>
            <pc:sldMk cId="705453021" sldId="268"/>
            <ac:spMk id="12" creationId="{F754F8CE-F788-425A-845B-DCF3362741E6}"/>
          </ac:spMkLst>
        </pc:spChg>
        <pc:graphicFrameChg chg="mod modGraphic">
          <ac:chgData name="지성 이" userId="a6857b7e30e2026b" providerId="LiveId" clId="{0B3C980E-259D-4E0C-9670-94C296FA0F4F}" dt="2021-02-07T04:11:22.193" v="534" actId="1076"/>
          <ac:graphicFrameMkLst>
            <pc:docMk/>
            <pc:sldMk cId="705453021" sldId="268"/>
            <ac:graphicFrameMk id="8" creationId="{AEA31DBA-BEF6-4A8C-A346-5FF3ABE0F4C7}"/>
          </ac:graphicFrameMkLst>
        </pc:graphicFrameChg>
      </pc:sldChg>
      <pc:sldChg chg="addSp modSp add">
        <pc:chgData name="지성 이" userId="a6857b7e30e2026b" providerId="LiveId" clId="{0B3C980E-259D-4E0C-9670-94C296FA0F4F}" dt="2021-02-07T00:39:35.792" v="456"/>
        <pc:sldMkLst>
          <pc:docMk/>
          <pc:sldMk cId="27269364" sldId="269"/>
        </pc:sldMkLst>
        <pc:picChg chg="add mod">
          <ac:chgData name="지성 이" userId="a6857b7e30e2026b" providerId="LiveId" clId="{0B3C980E-259D-4E0C-9670-94C296FA0F4F}" dt="2021-02-07T00:39:35.792" v="456"/>
          <ac:picMkLst>
            <pc:docMk/>
            <pc:sldMk cId="27269364" sldId="269"/>
            <ac:picMk id="3" creationId="{49DA7290-AF61-405B-84E2-71497180EAA5}"/>
          </ac:picMkLst>
        </pc:picChg>
      </pc:sldChg>
      <pc:sldChg chg="delSp modSp mod">
        <pc:chgData name="지성 이" userId="a6857b7e30e2026b" providerId="LiveId" clId="{0B3C980E-259D-4E0C-9670-94C296FA0F4F}" dt="2021-02-07T00:32:20.350" v="16" actId="20577"/>
        <pc:sldMkLst>
          <pc:docMk/>
          <pc:sldMk cId="2908951818" sldId="270"/>
        </pc:sldMkLst>
        <pc:spChg chg="mod">
          <ac:chgData name="지성 이" userId="a6857b7e30e2026b" providerId="LiveId" clId="{0B3C980E-259D-4E0C-9670-94C296FA0F4F}" dt="2021-02-07T00:32:20.350" v="16" actId="20577"/>
          <ac:spMkLst>
            <pc:docMk/>
            <pc:sldMk cId="2908951818" sldId="270"/>
            <ac:spMk id="2" creationId="{81D40CC1-7221-48BD-8498-CE8EF0E8609F}"/>
          </ac:spMkLst>
        </pc:spChg>
        <pc:spChg chg="del">
          <ac:chgData name="지성 이" userId="a6857b7e30e2026b" providerId="LiveId" clId="{0B3C980E-259D-4E0C-9670-94C296FA0F4F}" dt="2021-02-07T00:32:14.268" v="0" actId="478"/>
          <ac:spMkLst>
            <pc:docMk/>
            <pc:sldMk cId="2908951818" sldId="270"/>
            <ac:spMk id="3" creationId="{D9106DDA-90E5-46A6-8F47-B8C7C2981DB1}"/>
          </ac:spMkLst>
        </pc:spChg>
      </pc:sldChg>
      <pc:sldChg chg="addSp modSp add">
        <pc:chgData name="지성 이" userId="a6857b7e30e2026b" providerId="LiveId" clId="{0B3C980E-259D-4E0C-9670-94C296FA0F4F}" dt="2021-02-07T00:39:38.277" v="458"/>
        <pc:sldMkLst>
          <pc:docMk/>
          <pc:sldMk cId="978126697" sldId="271"/>
        </pc:sldMkLst>
        <pc:picChg chg="add mod">
          <ac:chgData name="지성 이" userId="a6857b7e30e2026b" providerId="LiveId" clId="{0B3C980E-259D-4E0C-9670-94C296FA0F4F}" dt="2021-02-07T00:39:38.277" v="458"/>
          <ac:picMkLst>
            <pc:docMk/>
            <pc:sldMk cId="978126697" sldId="271"/>
            <ac:picMk id="3" creationId="{9C05E1A9-DA1E-4C96-A80C-0695E5772CC3}"/>
          </ac:picMkLst>
        </pc:picChg>
      </pc:sldChg>
      <pc:sldChg chg="addSp modSp add">
        <pc:chgData name="지성 이" userId="a6857b7e30e2026b" providerId="LiveId" clId="{0B3C980E-259D-4E0C-9670-94C296FA0F4F}" dt="2021-02-07T00:39:39.599" v="459"/>
        <pc:sldMkLst>
          <pc:docMk/>
          <pc:sldMk cId="3351304806" sldId="272"/>
        </pc:sldMkLst>
        <pc:picChg chg="add mod">
          <ac:chgData name="지성 이" userId="a6857b7e30e2026b" providerId="LiveId" clId="{0B3C980E-259D-4E0C-9670-94C296FA0F4F}" dt="2021-02-07T00:39:39.599" v="459"/>
          <ac:picMkLst>
            <pc:docMk/>
            <pc:sldMk cId="3351304806" sldId="272"/>
            <ac:picMk id="3" creationId="{129C4232-AFC5-4870-B714-DD8357C268A0}"/>
          </ac:picMkLst>
        </pc:picChg>
      </pc:sldChg>
      <pc:sldChg chg="modSp add mod">
        <pc:chgData name="지성 이" userId="a6857b7e30e2026b" providerId="LiveId" clId="{0B3C980E-259D-4E0C-9670-94C296FA0F4F}" dt="2021-02-07T03:23:13.237" v="528" actId="20577"/>
        <pc:sldMkLst>
          <pc:docMk/>
          <pc:sldMk cId="3473744956" sldId="273"/>
        </pc:sldMkLst>
        <pc:spChg chg="mod">
          <ac:chgData name="지성 이" userId="a6857b7e30e2026b" providerId="LiveId" clId="{0B3C980E-259D-4E0C-9670-94C296FA0F4F}" dt="2021-02-07T03:23:13.237" v="528" actId="20577"/>
          <ac:spMkLst>
            <pc:docMk/>
            <pc:sldMk cId="3473744956" sldId="273"/>
            <ac:spMk id="4" creationId="{AF26C10F-C110-4925-B874-34E4B521B7BC}"/>
          </ac:spMkLst>
        </pc:spChg>
      </pc:sldChg>
      <pc:sldChg chg="addSp modSp add">
        <pc:chgData name="지성 이" userId="a6857b7e30e2026b" providerId="LiveId" clId="{0B3C980E-259D-4E0C-9670-94C296FA0F4F}" dt="2021-02-07T00:39:42.240" v="461"/>
        <pc:sldMkLst>
          <pc:docMk/>
          <pc:sldMk cId="3878609587" sldId="274"/>
        </pc:sldMkLst>
        <pc:picChg chg="add mod">
          <ac:chgData name="지성 이" userId="a6857b7e30e2026b" providerId="LiveId" clId="{0B3C980E-259D-4E0C-9670-94C296FA0F4F}" dt="2021-02-07T00:39:42.240" v="461"/>
          <ac:picMkLst>
            <pc:docMk/>
            <pc:sldMk cId="3878609587" sldId="274"/>
            <ac:picMk id="4" creationId="{2F2C4F9A-64C0-4946-9CF9-9AF3B748BF59}"/>
          </ac:picMkLst>
        </pc:picChg>
      </pc:sldChg>
      <pc:sldChg chg="addSp modSp add">
        <pc:chgData name="지성 이" userId="a6857b7e30e2026b" providerId="LiveId" clId="{0B3C980E-259D-4E0C-9670-94C296FA0F4F}" dt="2021-02-07T00:39:43.170" v="462"/>
        <pc:sldMkLst>
          <pc:docMk/>
          <pc:sldMk cId="3540637021" sldId="275"/>
        </pc:sldMkLst>
        <pc:picChg chg="add mod">
          <ac:chgData name="지성 이" userId="a6857b7e30e2026b" providerId="LiveId" clId="{0B3C980E-259D-4E0C-9670-94C296FA0F4F}" dt="2021-02-07T00:39:43.170" v="462"/>
          <ac:picMkLst>
            <pc:docMk/>
            <pc:sldMk cId="3540637021" sldId="275"/>
            <ac:picMk id="4" creationId="{C329B513-6080-4802-B926-953DF1450B55}"/>
          </ac:picMkLst>
        </pc:picChg>
      </pc:sldChg>
      <pc:sldChg chg="addSp modSp add">
        <pc:chgData name="지성 이" userId="a6857b7e30e2026b" providerId="LiveId" clId="{0B3C980E-259D-4E0C-9670-94C296FA0F4F}" dt="2021-02-07T00:39:44.432" v="463"/>
        <pc:sldMkLst>
          <pc:docMk/>
          <pc:sldMk cId="3655900194" sldId="276"/>
        </pc:sldMkLst>
        <pc:picChg chg="add mod">
          <ac:chgData name="지성 이" userId="a6857b7e30e2026b" providerId="LiveId" clId="{0B3C980E-259D-4E0C-9670-94C296FA0F4F}" dt="2021-02-07T00:39:44.432" v="463"/>
          <ac:picMkLst>
            <pc:docMk/>
            <pc:sldMk cId="3655900194" sldId="276"/>
            <ac:picMk id="3" creationId="{95E3D37B-8D8F-4907-BA65-C189D96FC82D}"/>
          </ac:picMkLst>
        </pc:picChg>
      </pc:sldChg>
      <pc:sldChg chg="addSp modSp add">
        <pc:chgData name="지성 이" userId="a6857b7e30e2026b" providerId="LiveId" clId="{0B3C980E-259D-4E0C-9670-94C296FA0F4F}" dt="2021-02-07T00:39:45.587" v="464"/>
        <pc:sldMkLst>
          <pc:docMk/>
          <pc:sldMk cId="1247186560" sldId="277"/>
        </pc:sldMkLst>
        <pc:picChg chg="add mod">
          <ac:chgData name="지성 이" userId="a6857b7e30e2026b" providerId="LiveId" clId="{0B3C980E-259D-4E0C-9670-94C296FA0F4F}" dt="2021-02-07T00:39:45.587" v="464"/>
          <ac:picMkLst>
            <pc:docMk/>
            <pc:sldMk cId="1247186560" sldId="277"/>
            <ac:picMk id="3" creationId="{3289F0AF-9C4F-41F5-A67B-05B0848BD3AF}"/>
          </ac:picMkLst>
        </pc:picChg>
      </pc:sldChg>
      <pc:sldChg chg="addSp modSp add">
        <pc:chgData name="지성 이" userId="a6857b7e30e2026b" providerId="LiveId" clId="{0B3C980E-259D-4E0C-9670-94C296FA0F4F}" dt="2021-02-07T00:39:47.497" v="465"/>
        <pc:sldMkLst>
          <pc:docMk/>
          <pc:sldMk cId="2362800513" sldId="278"/>
        </pc:sldMkLst>
        <pc:picChg chg="add mod">
          <ac:chgData name="지성 이" userId="a6857b7e30e2026b" providerId="LiveId" clId="{0B3C980E-259D-4E0C-9670-94C296FA0F4F}" dt="2021-02-07T00:39:47.497" v="465"/>
          <ac:picMkLst>
            <pc:docMk/>
            <pc:sldMk cId="2362800513" sldId="278"/>
            <ac:picMk id="3" creationId="{49C44029-1607-4962-AF07-FA92CA4E3242}"/>
          </ac:picMkLst>
        </pc:picChg>
      </pc:sldChg>
      <pc:sldChg chg="addSp modSp add">
        <pc:chgData name="지성 이" userId="a6857b7e30e2026b" providerId="LiveId" clId="{0B3C980E-259D-4E0C-9670-94C296FA0F4F}" dt="2021-02-07T00:39:48.470" v="466"/>
        <pc:sldMkLst>
          <pc:docMk/>
          <pc:sldMk cId="3731498622" sldId="279"/>
        </pc:sldMkLst>
        <pc:picChg chg="add mod">
          <ac:chgData name="지성 이" userId="a6857b7e30e2026b" providerId="LiveId" clId="{0B3C980E-259D-4E0C-9670-94C296FA0F4F}" dt="2021-02-07T00:39:48.470" v="466"/>
          <ac:picMkLst>
            <pc:docMk/>
            <pc:sldMk cId="3731498622" sldId="279"/>
            <ac:picMk id="3" creationId="{AF8240D0-BD16-4B74-AE47-29F331DDB4D2}"/>
          </ac:picMkLst>
        </pc:picChg>
      </pc:sldChg>
      <pc:sldChg chg="addSp delSp modSp mod">
        <pc:chgData name="지성 이" userId="a6857b7e30e2026b" providerId="LiveId" clId="{0B3C980E-259D-4E0C-9670-94C296FA0F4F}" dt="2021-02-07T05:03:36.311" v="649" actId="20577"/>
        <pc:sldMkLst>
          <pc:docMk/>
          <pc:sldMk cId="2613562838" sldId="291"/>
        </pc:sldMkLst>
        <pc:spChg chg="mod">
          <ac:chgData name="지성 이" userId="a6857b7e30e2026b" providerId="LiveId" clId="{0B3C980E-259D-4E0C-9670-94C296FA0F4F}" dt="2021-02-07T05:03:36.311" v="649" actId="20577"/>
          <ac:spMkLst>
            <pc:docMk/>
            <pc:sldMk cId="2613562838" sldId="291"/>
            <ac:spMk id="5" creationId="{3DA48EF6-A5B0-411C-AE25-89E67552C959}"/>
          </ac:spMkLst>
        </pc:spChg>
        <pc:picChg chg="add del mod">
          <ac:chgData name="지성 이" userId="a6857b7e30e2026b" providerId="LiveId" clId="{0B3C980E-259D-4E0C-9670-94C296FA0F4F}" dt="2021-02-07T00:39:52.796" v="468"/>
          <ac:picMkLst>
            <pc:docMk/>
            <pc:sldMk cId="2613562838" sldId="291"/>
            <ac:picMk id="6" creationId="{AB555448-4A63-48DF-8055-A409D1FA9672}"/>
          </ac:picMkLst>
        </pc:picChg>
      </pc:sldChg>
      <pc:sldChg chg="modSp mod">
        <pc:chgData name="지성 이" userId="a6857b7e30e2026b" providerId="LiveId" clId="{0B3C980E-259D-4E0C-9670-94C296FA0F4F}" dt="2021-02-07T00:35:50.864" v="439" actId="1076"/>
        <pc:sldMkLst>
          <pc:docMk/>
          <pc:sldMk cId="868712437" sldId="292"/>
        </pc:sldMkLst>
        <pc:spChg chg="mod">
          <ac:chgData name="지성 이" userId="a6857b7e30e2026b" providerId="LiveId" clId="{0B3C980E-259D-4E0C-9670-94C296FA0F4F}" dt="2021-02-07T00:35:48.249" v="438" actId="1076"/>
          <ac:spMkLst>
            <pc:docMk/>
            <pc:sldMk cId="868712437" sldId="292"/>
            <ac:spMk id="2" creationId="{DD3E96D6-6054-47D2-99A9-5550A4596AF5}"/>
          </ac:spMkLst>
        </pc:spChg>
        <pc:picChg chg="mod">
          <ac:chgData name="지성 이" userId="a6857b7e30e2026b" providerId="LiveId" clId="{0B3C980E-259D-4E0C-9670-94C296FA0F4F}" dt="2021-02-07T00:35:50.864" v="439" actId="1076"/>
          <ac:picMkLst>
            <pc:docMk/>
            <pc:sldMk cId="868712437" sldId="292"/>
            <ac:picMk id="1026" creationId="{04B41752-F684-4B55-82F3-A11104820BBD}"/>
          </ac:picMkLst>
        </pc:picChg>
      </pc:sldChg>
      <pc:sldChg chg="modSp mod">
        <pc:chgData name="지성 이" userId="a6857b7e30e2026b" providerId="LiveId" clId="{0B3C980E-259D-4E0C-9670-94C296FA0F4F}" dt="2021-02-07T00:35:42.399" v="437"/>
        <pc:sldMkLst>
          <pc:docMk/>
          <pc:sldMk cId="3597264133" sldId="302"/>
        </pc:sldMkLst>
        <pc:graphicFrameChg chg="mod modGraphic">
          <ac:chgData name="지성 이" userId="a6857b7e30e2026b" providerId="LiveId" clId="{0B3C980E-259D-4E0C-9670-94C296FA0F4F}" dt="2021-02-07T00:35:42.399" v="437"/>
          <ac:graphicFrameMkLst>
            <pc:docMk/>
            <pc:sldMk cId="3597264133" sldId="302"/>
            <ac:graphicFrameMk id="6" creationId="{6C3DA404-E993-41FB-AAE9-8C65A0B0BD06}"/>
          </ac:graphicFrameMkLst>
        </pc:graphicFrameChg>
      </pc:sldChg>
      <pc:sldChg chg="del">
        <pc:chgData name="지성 이" userId="a6857b7e30e2026b" providerId="LiveId" clId="{0B3C980E-259D-4E0C-9670-94C296FA0F4F}" dt="2021-02-07T00:35:58.668" v="440" actId="47"/>
        <pc:sldMkLst>
          <pc:docMk/>
          <pc:sldMk cId="3638590654" sldId="303"/>
        </pc:sldMkLst>
      </pc:sldChg>
      <pc:sldChg chg="del">
        <pc:chgData name="지성 이" userId="a6857b7e30e2026b" providerId="LiveId" clId="{0B3C980E-259D-4E0C-9670-94C296FA0F4F}" dt="2021-02-07T00:33:18.554" v="68" actId="47"/>
        <pc:sldMkLst>
          <pc:docMk/>
          <pc:sldMk cId="3799686119" sldId="304"/>
        </pc:sldMkLst>
      </pc:sldChg>
      <pc:sldChg chg="del">
        <pc:chgData name="지성 이" userId="a6857b7e30e2026b" providerId="LiveId" clId="{0B3C980E-259D-4E0C-9670-94C296FA0F4F}" dt="2021-02-07T00:33:20.859" v="69" actId="47"/>
        <pc:sldMkLst>
          <pc:docMk/>
          <pc:sldMk cId="4279093433" sldId="305"/>
        </pc:sldMkLst>
      </pc:sldChg>
      <pc:sldChg chg="modSp mod">
        <pc:chgData name="지성 이" userId="a6857b7e30e2026b" providerId="LiveId" clId="{0B3C980E-259D-4E0C-9670-94C296FA0F4F}" dt="2021-02-07T05:08:51.149" v="849" actId="207"/>
        <pc:sldMkLst>
          <pc:docMk/>
          <pc:sldMk cId="3144309663" sldId="306"/>
        </pc:sldMkLst>
        <pc:spChg chg="mod">
          <ac:chgData name="지성 이" userId="a6857b7e30e2026b" providerId="LiveId" clId="{0B3C980E-259D-4E0C-9670-94C296FA0F4F}" dt="2021-02-07T05:08:51.149" v="849" actId="207"/>
          <ac:spMkLst>
            <pc:docMk/>
            <pc:sldMk cId="3144309663" sldId="306"/>
            <ac:spMk id="5" creationId="{3DA48EF6-A5B0-411C-AE25-89E67552C959}"/>
          </ac:spMkLst>
        </pc:spChg>
      </pc:sldChg>
      <pc:sldChg chg="modSp mod">
        <pc:chgData name="지성 이" userId="a6857b7e30e2026b" providerId="LiveId" clId="{0B3C980E-259D-4E0C-9670-94C296FA0F4F}" dt="2021-02-07T05:15:58.748" v="883" actId="20577"/>
        <pc:sldMkLst>
          <pc:docMk/>
          <pc:sldMk cId="720163893" sldId="307"/>
        </pc:sldMkLst>
        <pc:spChg chg="mod">
          <ac:chgData name="지성 이" userId="a6857b7e30e2026b" providerId="LiveId" clId="{0B3C980E-259D-4E0C-9670-94C296FA0F4F}" dt="2021-02-07T05:15:58.748" v="883" actId="20577"/>
          <ac:spMkLst>
            <pc:docMk/>
            <pc:sldMk cId="720163893" sldId="307"/>
            <ac:spMk id="5" creationId="{3DA48EF6-A5B0-411C-AE25-89E67552C959}"/>
          </ac:spMkLst>
        </pc:spChg>
      </pc:sldChg>
      <pc:sldChg chg="addSp modSp add">
        <pc:chgData name="지성 이" userId="a6857b7e30e2026b" providerId="LiveId" clId="{0B3C980E-259D-4E0C-9670-94C296FA0F4F}" dt="2021-02-07T00:39:33.904" v="455"/>
        <pc:sldMkLst>
          <pc:docMk/>
          <pc:sldMk cId="1291148224" sldId="308"/>
        </pc:sldMkLst>
        <pc:picChg chg="add mod">
          <ac:chgData name="지성 이" userId="a6857b7e30e2026b" providerId="LiveId" clId="{0B3C980E-259D-4E0C-9670-94C296FA0F4F}" dt="2021-02-07T00:39:33.904" v="455"/>
          <ac:picMkLst>
            <pc:docMk/>
            <pc:sldMk cId="1291148224" sldId="308"/>
            <ac:picMk id="3" creationId="{FEF4C62F-552C-48C0-B969-4ABC5BCCFA69}"/>
          </ac:picMkLst>
        </pc:picChg>
      </pc:sldChg>
      <pc:sldChg chg="new del">
        <pc:chgData name="지성 이" userId="a6857b7e30e2026b" providerId="LiveId" clId="{0B3C980E-259D-4E0C-9670-94C296FA0F4F}" dt="2021-02-07T00:34:49.656" v="271" actId="680"/>
        <pc:sldMkLst>
          <pc:docMk/>
          <pc:sldMk cId="4019468201" sldId="308"/>
        </pc:sldMkLst>
      </pc:sldChg>
      <pc:sldChg chg="addSp modSp add">
        <pc:chgData name="지성 이" userId="a6857b7e30e2026b" providerId="LiveId" clId="{0B3C980E-259D-4E0C-9670-94C296FA0F4F}" dt="2021-02-07T00:39:36.761" v="457"/>
        <pc:sldMkLst>
          <pc:docMk/>
          <pc:sldMk cId="4277219849" sldId="309"/>
        </pc:sldMkLst>
        <pc:picChg chg="add mod">
          <ac:chgData name="지성 이" userId="a6857b7e30e2026b" providerId="LiveId" clId="{0B3C980E-259D-4E0C-9670-94C296FA0F4F}" dt="2021-02-07T00:39:36.761" v="457"/>
          <ac:picMkLst>
            <pc:docMk/>
            <pc:sldMk cId="4277219849" sldId="309"/>
            <ac:picMk id="3" creationId="{2F1F723B-E10D-4889-BBB5-16668624EC98}"/>
          </ac:picMkLst>
        </pc:picChg>
      </pc:sldChg>
      <pc:sldChg chg="addSp modSp add">
        <pc:chgData name="지성 이" userId="a6857b7e30e2026b" providerId="LiveId" clId="{0B3C980E-259D-4E0C-9670-94C296FA0F4F}" dt="2021-02-07T00:39:40.873" v="460"/>
        <pc:sldMkLst>
          <pc:docMk/>
          <pc:sldMk cId="709873257" sldId="310"/>
        </pc:sldMkLst>
        <pc:picChg chg="add mod">
          <ac:chgData name="지성 이" userId="a6857b7e30e2026b" providerId="LiveId" clId="{0B3C980E-259D-4E0C-9670-94C296FA0F4F}" dt="2021-02-07T00:39:40.873" v="460"/>
          <ac:picMkLst>
            <pc:docMk/>
            <pc:sldMk cId="709873257" sldId="310"/>
            <ac:picMk id="3" creationId="{484C2B01-322E-43F8-AF6F-CE874F0AD8F1}"/>
          </ac:picMkLst>
        </pc:picChg>
      </pc:sldChg>
    </pc:docChg>
  </pc:docChgLst>
  <pc:docChgLst>
    <pc:chgData name="지성 이" userId="a6857b7e30e2026b" providerId="LiveId" clId="{8405AD97-5D63-4390-8A75-935D33E1F9DF}"/>
    <pc:docChg chg="modSld">
      <pc:chgData name="지성 이" userId="a6857b7e30e2026b" providerId="LiveId" clId="{8405AD97-5D63-4390-8A75-935D33E1F9DF}" dt="2021-10-23T13:22:04.544" v="0" actId="1076"/>
      <pc:docMkLst>
        <pc:docMk/>
      </pc:docMkLst>
      <pc:sldChg chg="modSp mod">
        <pc:chgData name="지성 이" userId="a6857b7e30e2026b" providerId="LiveId" clId="{8405AD97-5D63-4390-8A75-935D33E1F9DF}" dt="2021-10-23T13:22:04.544" v="0" actId="1076"/>
        <pc:sldMkLst>
          <pc:docMk/>
          <pc:sldMk cId="2816659262" sldId="274"/>
        </pc:sldMkLst>
        <pc:spChg chg="mod">
          <ac:chgData name="지성 이" userId="a6857b7e30e2026b" providerId="LiveId" clId="{8405AD97-5D63-4390-8A75-935D33E1F9DF}" dt="2021-10-23T13:22:04.544" v="0" actId="1076"/>
          <ac:spMkLst>
            <pc:docMk/>
            <pc:sldMk cId="2816659262" sldId="274"/>
            <ac:spMk id="8" creationId="{318D5101-05E1-40D6-8083-15B5D37D005B}"/>
          </ac:spMkLst>
        </pc:spChg>
        <pc:grpChg chg="mod">
          <ac:chgData name="지성 이" userId="a6857b7e30e2026b" providerId="LiveId" clId="{8405AD97-5D63-4390-8A75-935D33E1F9DF}" dt="2021-10-23T13:22:04.544" v="0" actId="1076"/>
          <ac:grpSpMkLst>
            <pc:docMk/>
            <pc:sldMk cId="2816659262" sldId="274"/>
            <ac:grpSpMk id="5" creationId="{65AD2970-684A-4884-AD1D-8156ED14BCC9}"/>
          </ac:grpSpMkLst>
        </pc:grpChg>
        <pc:picChg chg="mod">
          <ac:chgData name="지성 이" userId="a6857b7e30e2026b" providerId="LiveId" clId="{8405AD97-5D63-4390-8A75-935D33E1F9DF}" dt="2021-10-23T13:22:04.544" v="0" actId="1076"/>
          <ac:picMkLst>
            <pc:docMk/>
            <pc:sldMk cId="2816659262" sldId="274"/>
            <ac:picMk id="2" creationId="{1B384898-B34D-4687-B13F-37973F74E14F}"/>
          </ac:picMkLst>
        </pc:picChg>
      </pc:sldChg>
    </pc:docChg>
  </pc:docChgLst>
  <pc:docChgLst>
    <pc:chgData name="지성 이" userId="a6857b7e30e2026b" providerId="LiveId" clId="{BF370499-C997-408C-A2B2-3C94CF5675AB}"/>
    <pc:docChg chg="undo custSel modSld sldOrd">
      <pc:chgData name="지성 이" userId="a6857b7e30e2026b" providerId="LiveId" clId="{BF370499-C997-408C-A2B2-3C94CF5675AB}" dt="2021-06-26T13:02:50.871" v="22" actId="1076"/>
      <pc:docMkLst>
        <pc:docMk/>
      </pc:docMkLst>
      <pc:sldChg chg="modSp mod">
        <pc:chgData name="지성 이" userId="a6857b7e30e2026b" providerId="LiveId" clId="{BF370499-C997-408C-A2B2-3C94CF5675AB}" dt="2021-06-26T11:36:23.962" v="14" actId="207"/>
        <pc:sldMkLst>
          <pc:docMk/>
          <pc:sldMk cId="2313579114" sldId="337"/>
        </pc:sldMkLst>
        <pc:spChg chg="mod">
          <ac:chgData name="지성 이" userId="a6857b7e30e2026b" providerId="LiveId" clId="{BF370499-C997-408C-A2B2-3C94CF5675AB}" dt="2021-06-26T11:36:23.962" v="14" actId="207"/>
          <ac:spMkLst>
            <pc:docMk/>
            <pc:sldMk cId="2313579114" sldId="337"/>
            <ac:spMk id="6" creationId="{4DDAAF14-2DA9-4940-B088-97264F024FDB}"/>
          </ac:spMkLst>
        </pc:spChg>
      </pc:sldChg>
      <pc:sldChg chg="modSp mod">
        <pc:chgData name="지성 이" userId="a6857b7e30e2026b" providerId="LiveId" clId="{BF370499-C997-408C-A2B2-3C94CF5675AB}" dt="2021-06-26T11:21:40.117" v="10" actId="20577"/>
        <pc:sldMkLst>
          <pc:docMk/>
          <pc:sldMk cId="1937598047" sldId="344"/>
        </pc:sldMkLst>
        <pc:spChg chg="mod">
          <ac:chgData name="지성 이" userId="a6857b7e30e2026b" providerId="LiveId" clId="{BF370499-C997-408C-A2B2-3C94CF5675AB}" dt="2021-06-26T11:21:40.117" v="10" actId="20577"/>
          <ac:spMkLst>
            <pc:docMk/>
            <pc:sldMk cId="1937598047" sldId="344"/>
            <ac:spMk id="10" creationId="{AF1A3B72-E4BA-4E41-B423-337AE1537EAC}"/>
          </ac:spMkLst>
        </pc:spChg>
      </pc:sldChg>
      <pc:sldChg chg="modSp mod">
        <pc:chgData name="지성 이" userId="a6857b7e30e2026b" providerId="LiveId" clId="{BF370499-C997-408C-A2B2-3C94CF5675AB}" dt="2021-06-26T11:30:13.715" v="13" actId="207"/>
        <pc:sldMkLst>
          <pc:docMk/>
          <pc:sldMk cId="2531338631" sldId="346"/>
        </pc:sldMkLst>
        <pc:spChg chg="mod">
          <ac:chgData name="지성 이" userId="a6857b7e30e2026b" providerId="LiveId" clId="{BF370499-C997-408C-A2B2-3C94CF5675AB}" dt="2021-06-26T11:30:13.715" v="13" actId="207"/>
          <ac:spMkLst>
            <pc:docMk/>
            <pc:sldMk cId="2531338631" sldId="346"/>
            <ac:spMk id="6" creationId="{4DDAAF14-2DA9-4940-B088-97264F024FDB}"/>
          </ac:spMkLst>
        </pc:spChg>
      </pc:sldChg>
      <pc:sldChg chg="modSp mod">
        <pc:chgData name="지성 이" userId="a6857b7e30e2026b" providerId="LiveId" clId="{BF370499-C997-408C-A2B2-3C94CF5675AB}" dt="2021-06-26T12:33:49.783" v="19" actId="207"/>
        <pc:sldMkLst>
          <pc:docMk/>
          <pc:sldMk cId="3934419437" sldId="354"/>
        </pc:sldMkLst>
        <pc:spChg chg="mod">
          <ac:chgData name="지성 이" userId="a6857b7e30e2026b" providerId="LiveId" clId="{BF370499-C997-408C-A2B2-3C94CF5675AB}" dt="2021-06-26T12:33:49.783" v="19" actId="207"/>
          <ac:spMkLst>
            <pc:docMk/>
            <pc:sldMk cId="3934419437" sldId="354"/>
            <ac:spMk id="6" creationId="{4DDAAF14-2DA9-4940-B088-97264F024FDB}"/>
          </ac:spMkLst>
        </pc:spChg>
      </pc:sldChg>
      <pc:sldChg chg="modSp mod">
        <pc:chgData name="지성 이" userId="a6857b7e30e2026b" providerId="LiveId" clId="{BF370499-C997-408C-A2B2-3C94CF5675AB}" dt="2021-06-26T12:38:11.170" v="20" actId="20577"/>
        <pc:sldMkLst>
          <pc:docMk/>
          <pc:sldMk cId="2297848653" sldId="362"/>
        </pc:sldMkLst>
        <pc:spChg chg="mod">
          <ac:chgData name="지성 이" userId="a6857b7e30e2026b" providerId="LiveId" clId="{BF370499-C997-408C-A2B2-3C94CF5675AB}" dt="2021-06-26T12:38:11.170" v="20" actId="20577"/>
          <ac:spMkLst>
            <pc:docMk/>
            <pc:sldMk cId="2297848653" sldId="362"/>
            <ac:spMk id="6" creationId="{4DDAAF14-2DA9-4940-B088-97264F024FDB}"/>
          </ac:spMkLst>
        </pc:spChg>
      </pc:sldChg>
      <pc:sldChg chg="ord">
        <pc:chgData name="지성 이" userId="a6857b7e30e2026b" providerId="LiveId" clId="{BF370499-C997-408C-A2B2-3C94CF5675AB}" dt="2021-06-26T12:05:28.325" v="16"/>
        <pc:sldMkLst>
          <pc:docMk/>
          <pc:sldMk cId="3488539454" sldId="366"/>
        </pc:sldMkLst>
      </pc:sldChg>
      <pc:sldChg chg="ord">
        <pc:chgData name="지성 이" userId="a6857b7e30e2026b" providerId="LiveId" clId="{BF370499-C997-408C-A2B2-3C94CF5675AB}" dt="2021-06-26T12:15:50.739" v="18"/>
        <pc:sldMkLst>
          <pc:docMk/>
          <pc:sldMk cId="3500188450" sldId="367"/>
        </pc:sldMkLst>
      </pc:sldChg>
      <pc:sldChg chg="addSp delSp modSp mod">
        <pc:chgData name="지성 이" userId="a6857b7e30e2026b" providerId="LiveId" clId="{BF370499-C997-408C-A2B2-3C94CF5675AB}" dt="2021-06-26T13:02:50.871" v="22" actId="1076"/>
        <pc:sldMkLst>
          <pc:docMk/>
          <pc:sldMk cId="2121547882" sldId="370"/>
        </pc:sldMkLst>
        <pc:spChg chg="del mod">
          <ac:chgData name="지성 이" userId="a6857b7e30e2026b" providerId="LiveId" clId="{BF370499-C997-408C-A2B2-3C94CF5675AB}" dt="2021-06-26T10:50:05.196" v="2"/>
          <ac:spMkLst>
            <pc:docMk/>
            <pc:sldMk cId="2121547882" sldId="370"/>
            <ac:spMk id="6" creationId="{4DDAAF14-2DA9-4940-B088-97264F024FDB}"/>
          </ac:spMkLst>
        </pc:spChg>
        <pc:spChg chg="add mod">
          <ac:chgData name="지성 이" userId="a6857b7e30e2026b" providerId="LiveId" clId="{BF370499-C997-408C-A2B2-3C94CF5675AB}" dt="2021-06-26T13:02:50.871" v="22" actId="1076"/>
          <ac:spMkLst>
            <pc:docMk/>
            <pc:sldMk cId="2121547882" sldId="370"/>
            <ac:spMk id="9" creationId="{8A70BDB6-3547-4869-A5B2-000741145BC3}"/>
          </ac:spMkLst>
        </pc:spChg>
      </pc:sldChg>
      <pc:sldChg chg="delSp modSp mod">
        <pc:chgData name="지성 이" userId="a6857b7e30e2026b" providerId="LiveId" clId="{BF370499-C997-408C-A2B2-3C94CF5675AB}" dt="2021-06-26T10:50:14.652" v="6" actId="20577"/>
        <pc:sldMkLst>
          <pc:docMk/>
          <pc:sldMk cId="3330035576" sldId="371"/>
        </pc:sldMkLst>
        <pc:spChg chg="mod">
          <ac:chgData name="지성 이" userId="a6857b7e30e2026b" providerId="LiveId" clId="{BF370499-C997-408C-A2B2-3C94CF5675AB}" dt="2021-06-26T10:50:14.652" v="6" actId="20577"/>
          <ac:spMkLst>
            <pc:docMk/>
            <pc:sldMk cId="3330035576" sldId="371"/>
            <ac:spMk id="5" creationId="{737377BF-1F9E-4F14-BC85-B76E4598F93A}"/>
          </ac:spMkLst>
        </pc:spChg>
        <pc:spChg chg="del mod">
          <ac:chgData name="지성 이" userId="a6857b7e30e2026b" providerId="LiveId" clId="{BF370499-C997-408C-A2B2-3C94CF5675AB}" dt="2021-06-26T10:50:09.160" v="5"/>
          <ac:spMkLst>
            <pc:docMk/>
            <pc:sldMk cId="3330035576" sldId="371"/>
            <ac:spMk id="6" creationId="{4DDAAF14-2DA9-4940-B088-97264F024FDB}"/>
          </ac:spMkLst>
        </pc:spChg>
      </pc:sldChg>
    </pc:docChg>
  </pc:docChgLst>
  <pc:docChgLst>
    <pc:chgData name="지성 이" userId="a6857b7e30e2026b" providerId="LiveId" clId="{B8FDB1CD-DC1A-4C1B-874F-503013594AE7}"/>
    <pc:docChg chg="undo custSel modSld">
      <pc:chgData name="지성 이" userId="a6857b7e30e2026b" providerId="LiveId" clId="{B8FDB1CD-DC1A-4C1B-874F-503013594AE7}" dt="2021-07-10T12:14:24.311" v="3" actId="207"/>
      <pc:docMkLst>
        <pc:docMk/>
      </pc:docMkLst>
      <pc:sldChg chg="modSp mod">
        <pc:chgData name="지성 이" userId="a6857b7e30e2026b" providerId="LiveId" clId="{B8FDB1CD-DC1A-4C1B-874F-503013594AE7}" dt="2021-07-10T11:42:46.147" v="1" actId="1076"/>
        <pc:sldMkLst>
          <pc:docMk/>
          <pc:sldMk cId="2667403239" sldId="334"/>
        </pc:sldMkLst>
        <pc:grpChg chg="mod">
          <ac:chgData name="지성 이" userId="a6857b7e30e2026b" providerId="LiveId" clId="{B8FDB1CD-DC1A-4C1B-874F-503013594AE7}" dt="2021-07-10T11:42:46.147" v="1" actId="1076"/>
          <ac:grpSpMkLst>
            <pc:docMk/>
            <pc:sldMk cId="2667403239" sldId="334"/>
            <ac:grpSpMk id="8" creationId="{7927A9A6-CFFD-4F57-94F2-117435BA95A4}"/>
          </ac:grpSpMkLst>
        </pc:grpChg>
      </pc:sldChg>
      <pc:sldChg chg="modSp mod">
        <pc:chgData name="지성 이" userId="a6857b7e30e2026b" providerId="LiveId" clId="{B8FDB1CD-DC1A-4C1B-874F-503013594AE7}" dt="2021-07-10T12:14:24.311" v="3" actId="207"/>
        <pc:sldMkLst>
          <pc:docMk/>
          <pc:sldMk cId="3963990852" sldId="379"/>
        </pc:sldMkLst>
        <pc:spChg chg="mod">
          <ac:chgData name="지성 이" userId="a6857b7e30e2026b" providerId="LiveId" clId="{B8FDB1CD-DC1A-4C1B-874F-503013594AE7}" dt="2021-07-10T12:14:21.006" v="2" actId="207"/>
          <ac:spMkLst>
            <pc:docMk/>
            <pc:sldMk cId="3963990852" sldId="379"/>
            <ac:spMk id="16" creationId="{90C719B4-301D-4237-81C4-CD7C3B09C814}"/>
          </ac:spMkLst>
        </pc:spChg>
        <pc:spChg chg="mod">
          <ac:chgData name="지성 이" userId="a6857b7e30e2026b" providerId="LiveId" clId="{B8FDB1CD-DC1A-4C1B-874F-503013594AE7}" dt="2021-07-10T12:14:24.311" v="3" actId="207"/>
          <ac:spMkLst>
            <pc:docMk/>
            <pc:sldMk cId="3963990852" sldId="379"/>
            <ac:spMk id="17" creationId="{0766A43C-68F5-4C94-936B-2EEF02EB6FB1}"/>
          </ac:spMkLst>
        </pc:spChg>
      </pc:sldChg>
    </pc:docChg>
  </pc:docChgLst>
  <pc:docChgLst>
    <pc:chgData name="지성 이" userId="a6857b7e30e2026b" providerId="LiveId" clId="{3968CCE6-CD61-47B4-817E-6C507339A424}"/>
    <pc:docChg chg="undo custSel addSld modSld">
      <pc:chgData name="지성 이" userId="a6857b7e30e2026b" providerId="LiveId" clId="{3968CCE6-CD61-47B4-817E-6C507339A424}" dt="2021-03-20T00:31:44.062" v="20" actId="1076"/>
      <pc:docMkLst>
        <pc:docMk/>
      </pc:docMkLst>
      <pc:sldChg chg="modSp mod">
        <pc:chgData name="지성 이" userId="a6857b7e30e2026b" providerId="LiveId" clId="{3968CCE6-CD61-47B4-817E-6C507339A424}" dt="2021-03-20T00:30:25.925" v="15" actId="20577"/>
        <pc:sldMkLst>
          <pc:docMk/>
          <pc:sldMk cId="2908951818" sldId="270"/>
        </pc:sldMkLst>
        <pc:spChg chg="mod">
          <ac:chgData name="지성 이" userId="a6857b7e30e2026b" providerId="LiveId" clId="{3968CCE6-CD61-47B4-817E-6C507339A424}" dt="2021-03-20T00:30:25.925" v="15" actId="20577"/>
          <ac:spMkLst>
            <pc:docMk/>
            <pc:sldMk cId="2908951818" sldId="270"/>
            <ac:spMk id="2" creationId="{81D40CC1-7221-48BD-8498-CE8EF0E8609F}"/>
          </ac:spMkLst>
        </pc:spChg>
      </pc:sldChg>
      <pc:sldChg chg="addSp delSp modSp new mod">
        <pc:chgData name="지성 이" userId="a6857b7e30e2026b" providerId="LiveId" clId="{3968CCE6-CD61-47B4-817E-6C507339A424}" dt="2021-03-20T00:31:44.062" v="20" actId="1076"/>
        <pc:sldMkLst>
          <pc:docMk/>
          <pc:sldMk cId="2953535439" sldId="311"/>
        </pc:sldMkLst>
        <pc:spChg chg="del">
          <ac:chgData name="지성 이" userId="a6857b7e30e2026b" providerId="LiveId" clId="{3968CCE6-CD61-47B4-817E-6C507339A424}" dt="2021-03-20T00:31:39.528" v="17" actId="478"/>
          <ac:spMkLst>
            <pc:docMk/>
            <pc:sldMk cId="2953535439" sldId="311"/>
            <ac:spMk id="2" creationId="{A586A16C-CD1B-4F8A-9E54-0AA769780F7D}"/>
          </ac:spMkLst>
        </pc:spChg>
        <pc:spChg chg="del">
          <ac:chgData name="지성 이" userId="a6857b7e30e2026b" providerId="LiveId" clId="{3968CCE6-CD61-47B4-817E-6C507339A424}" dt="2021-03-20T00:31:40.883" v="18" actId="478"/>
          <ac:spMkLst>
            <pc:docMk/>
            <pc:sldMk cId="2953535439" sldId="311"/>
            <ac:spMk id="3" creationId="{83B9683D-E3FA-4E13-B120-9688CF3819AF}"/>
          </ac:spMkLst>
        </pc:spChg>
        <pc:spChg chg="add mod">
          <ac:chgData name="지성 이" userId="a6857b7e30e2026b" providerId="LiveId" clId="{3968CCE6-CD61-47B4-817E-6C507339A424}" dt="2021-03-20T00:31:44.062" v="20" actId="1076"/>
          <ac:spMkLst>
            <pc:docMk/>
            <pc:sldMk cId="2953535439" sldId="311"/>
            <ac:spMk id="5" creationId="{2DCD62DB-19D6-4F45-8796-2F93D1E96EED}"/>
          </ac:spMkLst>
        </pc:spChg>
      </pc:sldChg>
    </pc:docChg>
  </pc:docChgLst>
  <pc:docChgLst>
    <pc:chgData name="지성 이" userId="a6857b7e30e2026b" providerId="LiveId" clId="{E7E5AB61-EA20-4B73-B08C-421D8847F235}"/>
    <pc:docChg chg="undo custSel addSld delSld modSld sldOrd">
      <pc:chgData name="지성 이" userId="a6857b7e30e2026b" providerId="LiveId" clId="{E7E5AB61-EA20-4B73-B08C-421D8847F235}" dt="2021-07-05T13:34:28.782" v="1327"/>
      <pc:docMkLst>
        <pc:docMk/>
      </pc:docMkLst>
      <pc:sldChg chg="modSp mod">
        <pc:chgData name="지성 이" userId="a6857b7e30e2026b" providerId="LiveId" clId="{E7E5AB61-EA20-4B73-B08C-421D8847F235}" dt="2021-07-04T03:56:34.766" v="3" actId="1076"/>
        <pc:sldMkLst>
          <pc:docMk/>
          <pc:sldMk cId="2908951818" sldId="270"/>
        </pc:sldMkLst>
        <pc:spChg chg="mod">
          <ac:chgData name="지성 이" userId="a6857b7e30e2026b" providerId="LiveId" clId="{E7E5AB61-EA20-4B73-B08C-421D8847F235}" dt="2021-07-04T03:55:25.883" v="1" actId="20577"/>
          <ac:spMkLst>
            <pc:docMk/>
            <pc:sldMk cId="2908951818" sldId="270"/>
            <ac:spMk id="12" creationId="{993A8231-E7D6-4E55-9F5D-209D12191B23}"/>
          </ac:spMkLst>
        </pc:spChg>
        <pc:picChg chg="mod">
          <ac:chgData name="지성 이" userId="a6857b7e30e2026b" providerId="LiveId" clId="{E7E5AB61-EA20-4B73-B08C-421D8847F235}" dt="2021-07-04T03:56:34.766" v="3" actId="1076"/>
          <ac:picMkLst>
            <pc:docMk/>
            <pc:sldMk cId="2908951818" sldId="270"/>
            <ac:picMk id="7" creationId="{1160A0CD-4E29-4DC6-BDAE-D8ACBF644BD8}"/>
          </ac:picMkLst>
        </pc:picChg>
      </pc:sldChg>
      <pc:sldChg chg="modSp mod">
        <pc:chgData name="지성 이" userId="a6857b7e30e2026b" providerId="LiveId" clId="{E7E5AB61-EA20-4B73-B08C-421D8847F235}" dt="2021-07-05T13:29:13.544" v="1032"/>
        <pc:sldMkLst>
          <pc:docMk/>
          <pc:sldMk cId="3597264133" sldId="302"/>
        </pc:sldMkLst>
        <pc:graphicFrameChg chg="mod modGraphic">
          <ac:chgData name="지성 이" userId="a6857b7e30e2026b" providerId="LiveId" clId="{E7E5AB61-EA20-4B73-B08C-421D8847F235}" dt="2021-07-05T13:29:13.544" v="1032"/>
          <ac:graphicFrameMkLst>
            <pc:docMk/>
            <pc:sldMk cId="3597264133" sldId="302"/>
            <ac:graphicFrameMk id="9" creationId="{4D6762EF-A8E8-46E1-B437-9E05FC96C82E}"/>
          </ac:graphicFrameMkLst>
        </pc:graphicFrameChg>
      </pc:sldChg>
      <pc:sldChg chg="modSp mod">
        <pc:chgData name="지성 이" userId="a6857b7e30e2026b" providerId="LiveId" clId="{E7E5AB61-EA20-4B73-B08C-421D8847F235}" dt="2021-07-05T13:18:57.590" v="470" actId="20577"/>
        <pc:sldMkLst>
          <pc:docMk/>
          <pc:sldMk cId="2667403239" sldId="334"/>
        </pc:sldMkLst>
        <pc:spChg chg="mod">
          <ac:chgData name="지성 이" userId="a6857b7e30e2026b" providerId="LiveId" clId="{E7E5AB61-EA20-4B73-B08C-421D8847F235}" dt="2021-07-04T03:57:53.981" v="155"/>
          <ac:spMkLst>
            <pc:docMk/>
            <pc:sldMk cId="2667403239" sldId="334"/>
            <ac:spMk id="5" creationId="{737377BF-1F9E-4F14-BC85-B76E4598F93A}"/>
          </ac:spMkLst>
        </pc:spChg>
        <pc:spChg chg="mod">
          <ac:chgData name="지성 이" userId="a6857b7e30e2026b" providerId="LiveId" clId="{E7E5AB61-EA20-4B73-B08C-421D8847F235}" dt="2021-07-05T13:18:57.590" v="470" actId="20577"/>
          <ac:spMkLst>
            <pc:docMk/>
            <pc:sldMk cId="2667403239" sldId="334"/>
            <ac:spMk id="6" creationId="{4DDAAF14-2DA9-4940-B088-97264F024FDB}"/>
          </ac:spMkLst>
        </pc:spChg>
      </pc:sldChg>
      <pc:sldChg chg="del">
        <pc:chgData name="지성 이" userId="a6857b7e30e2026b" providerId="LiveId" clId="{E7E5AB61-EA20-4B73-B08C-421D8847F235}" dt="2021-07-04T03:58:52.494" v="178" actId="47"/>
        <pc:sldMkLst>
          <pc:docMk/>
          <pc:sldMk cId="3020056889" sldId="335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634099797" sldId="336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2313579114" sldId="337"/>
        </pc:sldMkLst>
      </pc:sldChg>
      <pc:sldChg chg="add del">
        <pc:chgData name="지성 이" userId="a6857b7e30e2026b" providerId="LiveId" clId="{E7E5AB61-EA20-4B73-B08C-421D8847F235}" dt="2021-07-04T03:58:45.923" v="176" actId="47"/>
        <pc:sldMkLst>
          <pc:docMk/>
          <pc:sldMk cId="2508742871" sldId="343"/>
        </pc:sldMkLst>
      </pc:sldChg>
      <pc:sldChg chg="del">
        <pc:chgData name="지성 이" userId="a6857b7e30e2026b" providerId="LiveId" clId="{E7E5AB61-EA20-4B73-B08C-421D8847F235}" dt="2021-07-04T03:58:54.427" v="179" actId="47"/>
        <pc:sldMkLst>
          <pc:docMk/>
          <pc:sldMk cId="1937598047" sldId="344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1599255614" sldId="345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2531338631" sldId="346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3788759588" sldId="348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3410354276" sldId="349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2236456909" sldId="350"/>
        </pc:sldMkLst>
      </pc:sldChg>
      <pc:sldChg chg="delSp modSp mod">
        <pc:chgData name="지성 이" userId="a6857b7e30e2026b" providerId="LiveId" clId="{E7E5AB61-EA20-4B73-B08C-421D8847F235}" dt="2021-07-05T13:29:27.898" v="1035"/>
        <pc:sldMkLst>
          <pc:docMk/>
          <pc:sldMk cId="3623193572" sldId="351"/>
        </pc:sldMkLst>
        <pc:spChg chg="mod">
          <ac:chgData name="지성 이" userId="a6857b7e30e2026b" providerId="LiveId" clId="{E7E5AB61-EA20-4B73-B08C-421D8847F235}" dt="2021-07-04T04:00:02.634" v="247" actId="20577"/>
          <ac:spMkLst>
            <pc:docMk/>
            <pc:sldMk cId="3623193572" sldId="351"/>
            <ac:spMk id="5" creationId="{737377BF-1F9E-4F14-BC85-B76E4598F93A}"/>
          </ac:spMkLst>
        </pc:spChg>
        <pc:spChg chg="del mod">
          <ac:chgData name="지성 이" userId="a6857b7e30e2026b" providerId="LiveId" clId="{E7E5AB61-EA20-4B73-B08C-421D8847F235}" dt="2021-07-05T13:29:27.898" v="1035"/>
          <ac:spMkLst>
            <pc:docMk/>
            <pc:sldMk cId="3623193572" sldId="351"/>
            <ac:spMk id="6" creationId="{4DDAAF14-2DA9-4940-B088-97264F024FDB}"/>
          </ac:spMkLst>
        </pc:spChg>
      </pc:sldChg>
      <pc:sldChg chg="del">
        <pc:chgData name="지성 이" userId="a6857b7e30e2026b" providerId="LiveId" clId="{E7E5AB61-EA20-4B73-B08C-421D8847F235}" dt="2021-07-05T13:29:42.984" v="1036" actId="47"/>
        <pc:sldMkLst>
          <pc:docMk/>
          <pc:sldMk cId="3542140695" sldId="353"/>
        </pc:sldMkLst>
      </pc:sldChg>
      <pc:sldChg chg="del">
        <pc:chgData name="지성 이" userId="a6857b7e30e2026b" providerId="LiveId" clId="{E7E5AB61-EA20-4B73-B08C-421D8847F235}" dt="2021-07-05T13:29:42.984" v="1036" actId="47"/>
        <pc:sldMkLst>
          <pc:docMk/>
          <pc:sldMk cId="3934419437" sldId="354"/>
        </pc:sldMkLst>
      </pc:sldChg>
      <pc:sldChg chg="modSp mod">
        <pc:chgData name="지성 이" userId="a6857b7e30e2026b" providerId="LiveId" clId="{E7E5AB61-EA20-4B73-B08C-421D8847F235}" dt="2021-07-05T13:29:59.134" v="1060" actId="1076"/>
        <pc:sldMkLst>
          <pc:docMk/>
          <pc:sldMk cId="636407316" sldId="355"/>
        </pc:sldMkLst>
        <pc:spChg chg="mod">
          <ac:chgData name="지성 이" userId="a6857b7e30e2026b" providerId="LiveId" clId="{E7E5AB61-EA20-4B73-B08C-421D8847F235}" dt="2021-07-05T13:29:59.134" v="1060" actId="1076"/>
          <ac:spMkLst>
            <pc:docMk/>
            <pc:sldMk cId="636407316" sldId="355"/>
            <ac:spMk id="12" creationId="{993A8231-E7D6-4E55-9F5D-209D12191B23}"/>
          </ac:spMkLst>
        </pc:spChg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1718436894" sldId="356"/>
        </pc:sldMkLst>
      </pc:sldChg>
      <pc:sldChg chg="del">
        <pc:chgData name="지성 이" userId="a6857b7e30e2026b" providerId="LiveId" clId="{E7E5AB61-EA20-4B73-B08C-421D8847F235}" dt="2021-07-05T13:29:42.984" v="1036" actId="47"/>
        <pc:sldMkLst>
          <pc:docMk/>
          <pc:sldMk cId="1272447823" sldId="357"/>
        </pc:sldMkLst>
      </pc:sldChg>
      <pc:sldChg chg="del">
        <pc:chgData name="지성 이" userId="a6857b7e30e2026b" providerId="LiveId" clId="{E7E5AB61-EA20-4B73-B08C-421D8847F235}" dt="2021-07-05T13:29:42.984" v="1036" actId="47"/>
        <pc:sldMkLst>
          <pc:docMk/>
          <pc:sldMk cId="2274513083" sldId="358"/>
        </pc:sldMkLst>
      </pc:sldChg>
      <pc:sldChg chg="del">
        <pc:chgData name="지성 이" userId="a6857b7e30e2026b" providerId="LiveId" clId="{E7E5AB61-EA20-4B73-B08C-421D8847F235}" dt="2021-07-05T13:29:42.984" v="1036" actId="47"/>
        <pc:sldMkLst>
          <pc:docMk/>
          <pc:sldMk cId="4194487253" sldId="359"/>
        </pc:sldMkLst>
      </pc:sldChg>
      <pc:sldChg chg="modSp mod">
        <pc:chgData name="지성 이" userId="a6857b7e30e2026b" providerId="LiveId" clId="{E7E5AB61-EA20-4B73-B08C-421D8847F235}" dt="2021-07-05T13:23:56.833" v="684" actId="1035"/>
        <pc:sldMkLst>
          <pc:docMk/>
          <pc:sldMk cId="1802874539" sldId="360"/>
        </pc:sldMkLst>
        <pc:spChg chg="mod">
          <ac:chgData name="지성 이" userId="a6857b7e30e2026b" providerId="LiveId" clId="{E7E5AB61-EA20-4B73-B08C-421D8847F235}" dt="2021-07-04T03:59:03.130" v="208"/>
          <ac:spMkLst>
            <pc:docMk/>
            <pc:sldMk cId="1802874539" sldId="360"/>
            <ac:spMk id="5" creationId="{737377BF-1F9E-4F14-BC85-B76E4598F93A}"/>
          </ac:spMkLst>
        </pc:spChg>
        <pc:spChg chg="mod">
          <ac:chgData name="지성 이" userId="a6857b7e30e2026b" providerId="LiveId" clId="{E7E5AB61-EA20-4B73-B08C-421D8847F235}" dt="2021-07-05T13:23:47.962" v="675" actId="207"/>
          <ac:spMkLst>
            <pc:docMk/>
            <pc:sldMk cId="1802874539" sldId="360"/>
            <ac:spMk id="10" creationId="{AF1A3B72-E4BA-4E41-B423-337AE1537EAC}"/>
          </ac:spMkLst>
        </pc:spChg>
        <pc:grpChg chg="mod">
          <ac:chgData name="지성 이" userId="a6857b7e30e2026b" providerId="LiveId" clId="{E7E5AB61-EA20-4B73-B08C-421D8847F235}" dt="2021-07-05T13:23:56.833" v="684" actId="1035"/>
          <ac:grpSpMkLst>
            <pc:docMk/>
            <pc:sldMk cId="1802874539" sldId="360"/>
            <ac:grpSpMk id="8" creationId="{7927A9A6-CFFD-4F57-94F2-117435BA95A4}"/>
          </ac:grpSpMkLst>
        </pc:grpChg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3216981773" sldId="361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2297848653" sldId="362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3747960903" sldId="363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2169563570" sldId="364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3343395201" sldId="365"/>
        </pc:sldMkLst>
      </pc:sldChg>
      <pc:sldChg chg="modSp mod">
        <pc:chgData name="지성 이" userId="a6857b7e30e2026b" providerId="LiveId" clId="{E7E5AB61-EA20-4B73-B08C-421D8847F235}" dt="2021-07-05T13:29:51.786" v="1059"/>
        <pc:sldMkLst>
          <pc:docMk/>
          <pc:sldMk cId="3488539454" sldId="366"/>
        </pc:sldMkLst>
        <pc:spChg chg="mod">
          <ac:chgData name="지성 이" userId="a6857b7e30e2026b" providerId="LiveId" clId="{E7E5AB61-EA20-4B73-B08C-421D8847F235}" dt="2021-07-05T13:29:51.786" v="1059"/>
          <ac:spMkLst>
            <pc:docMk/>
            <pc:sldMk cId="3488539454" sldId="366"/>
            <ac:spMk id="6" creationId="{4DDAAF14-2DA9-4940-B088-97264F024FDB}"/>
          </ac:spMkLst>
        </pc:spChg>
      </pc:sldChg>
      <pc:sldChg chg="del">
        <pc:chgData name="지성 이" userId="a6857b7e30e2026b" providerId="LiveId" clId="{E7E5AB61-EA20-4B73-B08C-421D8847F235}" dt="2021-07-05T13:29:42.984" v="1036" actId="47"/>
        <pc:sldMkLst>
          <pc:docMk/>
          <pc:sldMk cId="3500188450" sldId="367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1256330706" sldId="368"/>
        </pc:sldMkLst>
      </pc:sldChg>
      <pc:sldChg chg="del">
        <pc:chgData name="지성 이" userId="a6857b7e30e2026b" providerId="LiveId" clId="{E7E5AB61-EA20-4B73-B08C-421D8847F235}" dt="2021-07-04T03:59:33.507" v="217" actId="47"/>
        <pc:sldMkLst>
          <pc:docMk/>
          <pc:sldMk cId="475346630" sldId="369"/>
        </pc:sldMkLst>
      </pc:sldChg>
      <pc:sldChg chg="modSp add del mod ord">
        <pc:chgData name="지성 이" userId="a6857b7e30e2026b" providerId="LiveId" clId="{E7E5AB61-EA20-4B73-B08C-421D8847F235}" dt="2021-07-04T03:58:40.970" v="175" actId="20577"/>
        <pc:sldMkLst>
          <pc:docMk/>
          <pc:sldMk cId="2121547882" sldId="370"/>
        </pc:sldMkLst>
        <pc:spChg chg="mod">
          <ac:chgData name="지성 이" userId="a6857b7e30e2026b" providerId="LiveId" clId="{E7E5AB61-EA20-4B73-B08C-421D8847F235}" dt="2021-07-04T03:58:40.970" v="175" actId="20577"/>
          <ac:spMkLst>
            <pc:docMk/>
            <pc:sldMk cId="2121547882" sldId="370"/>
            <ac:spMk id="5" creationId="{737377BF-1F9E-4F14-BC85-B76E4598F93A}"/>
          </ac:spMkLst>
        </pc:spChg>
        <pc:spChg chg="mod">
          <ac:chgData name="지성 이" userId="a6857b7e30e2026b" providerId="LiveId" clId="{E7E5AB61-EA20-4B73-B08C-421D8847F235}" dt="2021-07-04T03:58:26.283" v="161" actId="14100"/>
          <ac:spMkLst>
            <pc:docMk/>
            <pc:sldMk cId="2121547882" sldId="370"/>
            <ac:spMk id="9" creationId="{8A70BDB6-3547-4869-A5B2-000741145BC3}"/>
          </ac:spMkLst>
        </pc:spChg>
      </pc:sldChg>
      <pc:sldChg chg="addSp modSp add mod">
        <pc:chgData name="지성 이" userId="a6857b7e30e2026b" providerId="LiveId" clId="{E7E5AB61-EA20-4B73-B08C-421D8847F235}" dt="2021-07-05T13:34:14.211" v="1324" actId="1076"/>
        <pc:sldMkLst>
          <pc:docMk/>
          <pc:sldMk cId="3014825761" sldId="371"/>
        </pc:sldMkLst>
        <pc:spChg chg="mod">
          <ac:chgData name="지성 이" userId="a6857b7e30e2026b" providerId="LiveId" clId="{E7E5AB61-EA20-4B73-B08C-421D8847F235}" dt="2021-07-05T13:32:13.694" v="1181"/>
          <ac:spMkLst>
            <pc:docMk/>
            <pc:sldMk cId="3014825761" sldId="371"/>
            <ac:spMk id="5" creationId="{737377BF-1F9E-4F14-BC85-B76E4598F93A}"/>
          </ac:spMkLst>
        </pc:spChg>
        <pc:spChg chg="mod">
          <ac:chgData name="지성 이" userId="a6857b7e30e2026b" providerId="LiveId" clId="{E7E5AB61-EA20-4B73-B08C-421D8847F235}" dt="2021-07-05T13:30:55.795" v="1155" actId="20577"/>
          <ac:spMkLst>
            <pc:docMk/>
            <pc:sldMk cId="3014825761" sldId="371"/>
            <ac:spMk id="10" creationId="{AF1A3B72-E4BA-4E41-B423-337AE1537EAC}"/>
          </ac:spMkLst>
        </pc:spChg>
        <pc:picChg chg="add mod">
          <ac:chgData name="지성 이" userId="a6857b7e30e2026b" providerId="LiveId" clId="{E7E5AB61-EA20-4B73-B08C-421D8847F235}" dt="2021-07-05T13:34:14.211" v="1324" actId="1076"/>
          <ac:picMkLst>
            <pc:docMk/>
            <pc:sldMk cId="3014825761" sldId="371"/>
            <ac:picMk id="3" creationId="{5389B6D0-CCDA-4AB4-996E-55F158B09228}"/>
          </ac:picMkLst>
        </pc:picChg>
      </pc:sldChg>
      <pc:sldChg chg="del">
        <pc:chgData name="지성 이" userId="a6857b7e30e2026b" providerId="LiveId" clId="{E7E5AB61-EA20-4B73-B08C-421D8847F235}" dt="2021-07-04T03:58:49.447" v="177" actId="47"/>
        <pc:sldMkLst>
          <pc:docMk/>
          <pc:sldMk cId="3330035576" sldId="371"/>
        </pc:sldMkLst>
      </pc:sldChg>
      <pc:sldChg chg="addSp modSp add mod">
        <pc:chgData name="지성 이" userId="a6857b7e30e2026b" providerId="LiveId" clId="{E7E5AB61-EA20-4B73-B08C-421D8847F235}" dt="2021-07-05T13:26:22.522" v="787" actId="14100"/>
        <pc:sldMkLst>
          <pc:docMk/>
          <pc:sldMk cId="3482619509" sldId="372"/>
        </pc:sldMkLst>
        <pc:spChg chg="mod">
          <ac:chgData name="지성 이" userId="a6857b7e30e2026b" providerId="LiveId" clId="{E7E5AB61-EA20-4B73-B08C-421D8847F235}" dt="2021-07-05T13:24:40.851" v="741"/>
          <ac:spMkLst>
            <pc:docMk/>
            <pc:sldMk cId="3482619509" sldId="372"/>
            <ac:spMk id="10" creationId="{AF1A3B72-E4BA-4E41-B423-337AE1537EAC}"/>
          </ac:spMkLst>
        </pc:spChg>
        <pc:spChg chg="add mod">
          <ac:chgData name="지성 이" userId="a6857b7e30e2026b" providerId="LiveId" clId="{E7E5AB61-EA20-4B73-B08C-421D8847F235}" dt="2021-07-05T13:26:22.522" v="787" actId="14100"/>
          <ac:spMkLst>
            <pc:docMk/>
            <pc:sldMk cId="3482619509" sldId="372"/>
            <ac:spMk id="11" creationId="{28341AA6-DDCF-42E1-B314-8C9579D7C815}"/>
          </ac:spMkLst>
        </pc:spChg>
        <pc:picChg chg="add mod">
          <ac:chgData name="지성 이" userId="a6857b7e30e2026b" providerId="LiveId" clId="{E7E5AB61-EA20-4B73-B08C-421D8847F235}" dt="2021-07-05T13:25:09.190" v="749"/>
          <ac:picMkLst>
            <pc:docMk/>
            <pc:sldMk cId="3482619509" sldId="372"/>
            <ac:picMk id="9" creationId="{D4274BE3-336D-4895-A881-5C46B9BBF11A}"/>
          </ac:picMkLst>
        </pc:picChg>
      </pc:sldChg>
      <pc:sldChg chg="addSp modSp add mod">
        <pc:chgData name="지성 이" userId="a6857b7e30e2026b" providerId="LiveId" clId="{E7E5AB61-EA20-4B73-B08C-421D8847F235}" dt="2021-07-05T13:27:55.504" v="879" actId="1076"/>
        <pc:sldMkLst>
          <pc:docMk/>
          <pc:sldMk cId="3684328067" sldId="373"/>
        </pc:sldMkLst>
        <pc:spChg chg="add mod">
          <ac:chgData name="지성 이" userId="a6857b7e30e2026b" providerId="LiveId" clId="{E7E5AB61-EA20-4B73-B08C-421D8847F235}" dt="2021-07-05T13:27:55.504" v="879" actId="1076"/>
          <ac:spMkLst>
            <pc:docMk/>
            <pc:sldMk cId="3684328067" sldId="373"/>
            <ac:spMk id="9" creationId="{8540DE87-897C-404D-AF0A-E8443ABA6EB4}"/>
          </ac:spMkLst>
        </pc:spChg>
        <pc:spChg chg="mod">
          <ac:chgData name="지성 이" userId="a6857b7e30e2026b" providerId="LiveId" clId="{E7E5AB61-EA20-4B73-B08C-421D8847F235}" dt="2021-07-05T13:26:50.511" v="817" actId="20577"/>
          <ac:spMkLst>
            <pc:docMk/>
            <pc:sldMk cId="3684328067" sldId="373"/>
            <ac:spMk id="10" creationId="{AF1A3B72-E4BA-4E41-B423-337AE1537EAC}"/>
          </ac:spMkLst>
        </pc:spChg>
        <pc:picChg chg="add mod">
          <ac:chgData name="지성 이" userId="a6857b7e30e2026b" providerId="LiveId" clId="{E7E5AB61-EA20-4B73-B08C-421D8847F235}" dt="2021-07-05T13:25:37.487" v="752" actId="14100"/>
          <ac:picMkLst>
            <pc:docMk/>
            <pc:sldMk cId="3684328067" sldId="373"/>
            <ac:picMk id="3" creationId="{EFFDD0C5-FD5C-473E-BE47-E68B638EF31F}"/>
          </ac:picMkLst>
        </pc:picChg>
      </pc:sldChg>
      <pc:sldChg chg="addSp delSp modSp add mod">
        <pc:chgData name="지성 이" userId="a6857b7e30e2026b" providerId="LiveId" clId="{E7E5AB61-EA20-4B73-B08C-421D8847F235}" dt="2021-07-05T13:28:27.471" v="990"/>
        <pc:sldMkLst>
          <pc:docMk/>
          <pc:sldMk cId="2833350583" sldId="374"/>
        </pc:sldMkLst>
        <pc:spChg chg="mod">
          <ac:chgData name="지성 이" userId="a6857b7e30e2026b" providerId="LiveId" clId="{E7E5AB61-EA20-4B73-B08C-421D8847F235}" dt="2021-07-05T13:27:10.167" v="875" actId="20577"/>
          <ac:spMkLst>
            <pc:docMk/>
            <pc:sldMk cId="2833350583" sldId="374"/>
            <ac:spMk id="10" creationId="{AF1A3B72-E4BA-4E41-B423-337AE1537EAC}"/>
          </ac:spMkLst>
        </pc:spChg>
        <pc:spChg chg="add mod">
          <ac:chgData name="지성 이" userId="a6857b7e30e2026b" providerId="LiveId" clId="{E7E5AB61-EA20-4B73-B08C-421D8847F235}" dt="2021-07-05T13:28:27.471" v="990"/>
          <ac:spMkLst>
            <pc:docMk/>
            <pc:sldMk cId="2833350583" sldId="374"/>
            <ac:spMk id="11" creationId="{A7A6BC5C-C829-4098-BE5D-A8550235CA80}"/>
          </ac:spMkLst>
        </pc:spChg>
        <pc:picChg chg="add del mod">
          <ac:chgData name="지성 이" userId="a6857b7e30e2026b" providerId="LiveId" clId="{E7E5AB61-EA20-4B73-B08C-421D8847F235}" dt="2021-07-05T13:25:08.166" v="748" actId="21"/>
          <ac:picMkLst>
            <pc:docMk/>
            <pc:sldMk cId="2833350583" sldId="374"/>
            <ac:picMk id="3" creationId="{8AF0B367-E58C-428A-81ED-386D6146B6C6}"/>
          </ac:picMkLst>
        </pc:picChg>
        <pc:picChg chg="add mod">
          <ac:chgData name="지성 이" userId="a6857b7e30e2026b" providerId="LiveId" clId="{E7E5AB61-EA20-4B73-B08C-421D8847F235}" dt="2021-07-05T13:27:39.629" v="878" actId="14100"/>
          <ac:picMkLst>
            <pc:docMk/>
            <pc:sldMk cId="2833350583" sldId="374"/>
            <ac:picMk id="9" creationId="{17988DFE-4461-4020-8D83-34503AECF82B}"/>
          </ac:picMkLst>
        </pc:picChg>
      </pc:sldChg>
      <pc:sldChg chg="addSp delSp modSp add mod">
        <pc:chgData name="지성 이" userId="a6857b7e30e2026b" providerId="LiveId" clId="{E7E5AB61-EA20-4B73-B08C-421D8847F235}" dt="2021-07-05T13:34:24.771" v="1326"/>
        <pc:sldMkLst>
          <pc:docMk/>
          <pc:sldMk cId="590324774" sldId="375"/>
        </pc:sldMkLst>
        <pc:spChg chg="mod">
          <ac:chgData name="지성 이" userId="a6857b7e30e2026b" providerId="LiveId" clId="{E7E5AB61-EA20-4B73-B08C-421D8847F235}" dt="2021-07-05T13:33:21.209" v="1209"/>
          <ac:spMkLst>
            <pc:docMk/>
            <pc:sldMk cId="590324774" sldId="375"/>
            <ac:spMk id="5" creationId="{737377BF-1F9E-4F14-BC85-B76E4598F93A}"/>
          </ac:spMkLst>
        </pc:spChg>
        <pc:spChg chg="mod">
          <ac:chgData name="지성 이" userId="a6857b7e30e2026b" providerId="LiveId" clId="{E7E5AB61-EA20-4B73-B08C-421D8847F235}" dt="2021-07-05T13:34:04.986" v="1322" actId="20577"/>
          <ac:spMkLst>
            <pc:docMk/>
            <pc:sldMk cId="590324774" sldId="375"/>
            <ac:spMk id="10" creationId="{AF1A3B72-E4BA-4E41-B423-337AE1537EAC}"/>
          </ac:spMkLst>
        </pc:spChg>
        <pc:picChg chg="del">
          <ac:chgData name="지성 이" userId="a6857b7e30e2026b" providerId="LiveId" clId="{E7E5AB61-EA20-4B73-B08C-421D8847F235}" dt="2021-07-05T13:33:04.632" v="1183" actId="478"/>
          <ac:picMkLst>
            <pc:docMk/>
            <pc:sldMk cId="590324774" sldId="375"/>
            <ac:picMk id="3" creationId="{5389B6D0-CCDA-4AB4-996E-55F158B09228}"/>
          </ac:picMkLst>
        </pc:picChg>
        <pc:picChg chg="add mod">
          <ac:chgData name="지성 이" userId="a6857b7e30e2026b" providerId="LiveId" clId="{E7E5AB61-EA20-4B73-B08C-421D8847F235}" dt="2021-07-05T13:34:09.125" v="1323" actId="1076"/>
          <ac:picMkLst>
            <pc:docMk/>
            <pc:sldMk cId="590324774" sldId="375"/>
            <ac:picMk id="9" creationId="{91A6C5EA-ABB6-4A75-8267-F5627FE872C4}"/>
          </ac:picMkLst>
        </pc:picChg>
        <pc:picChg chg="add del mod">
          <ac:chgData name="지성 이" userId="a6857b7e30e2026b" providerId="LiveId" clId="{E7E5AB61-EA20-4B73-B08C-421D8847F235}" dt="2021-07-05T13:34:24.771" v="1326"/>
          <ac:picMkLst>
            <pc:docMk/>
            <pc:sldMk cId="590324774" sldId="375"/>
            <ac:picMk id="11" creationId="{FC986742-6AEB-4FD1-B3AD-01054D0D9FAA}"/>
          </ac:picMkLst>
        </pc:picChg>
      </pc:sldChg>
      <pc:sldChg chg="add">
        <pc:chgData name="지성 이" userId="a6857b7e30e2026b" providerId="LiveId" clId="{E7E5AB61-EA20-4B73-B08C-421D8847F235}" dt="2021-07-05T13:34:28.782" v="1327"/>
        <pc:sldMkLst>
          <pc:docMk/>
          <pc:sldMk cId="101592646" sldId="376"/>
        </pc:sldMkLst>
      </pc:sldChg>
    </pc:docChg>
  </pc:docChgLst>
  <pc:docChgLst>
    <pc:chgData name="지성 이" userId="a6857b7e30e2026b" providerId="LiveId" clId="{50267C10-59D6-40FF-866F-B4C477CA5F60}"/>
    <pc:docChg chg="undo redo custSel addSld delSld modSld sldOrd">
      <pc:chgData name="지성 이" userId="a6857b7e30e2026b" providerId="LiveId" clId="{50267C10-59D6-40FF-866F-B4C477CA5F60}" dt="2021-06-25T13:01:34.429" v="12103" actId="14100"/>
      <pc:docMkLst>
        <pc:docMk/>
      </pc:docMkLst>
      <pc:sldChg chg="addSp modSp mod modNotesTx">
        <pc:chgData name="지성 이" userId="a6857b7e30e2026b" providerId="LiveId" clId="{50267C10-59D6-40FF-866F-B4C477CA5F60}" dt="2021-06-25T10:49:45.311" v="10601" actId="1076"/>
        <pc:sldMkLst>
          <pc:docMk/>
          <pc:sldMk cId="2908951818" sldId="270"/>
        </pc:sldMkLst>
        <pc:spChg chg="mod">
          <ac:chgData name="지성 이" userId="a6857b7e30e2026b" providerId="LiveId" clId="{50267C10-59D6-40FF-866F-B4C477CA5F60}" dt="2021-06-20T08:55:05.813" v="4735"/>
          <ac:spMkLst>
            <pc:docMk/>
            <pc:sldMk cId="2908951818" sldId="270"/>
            <ac:spMk id="2" creationId="{81D40CC1-7221-48BD-8498-CE8EF0E8609F}"/>
          </ac:spMkLst>
        </pc:spChg>
        <pc:spChg chg="mod">
          <ac:chgData name="지성 이" userId="a6857b7e30e2026b" providerId="LiveId" clId="{50267C10-59D6-40FF-866F-B4C477CA5F60}" dt="2021-06-20T07:56:23.363" v="145" actId="1076"/>
          <ac:spMkLst>
            <pc:docMk/>
            <pc:sldMk cId="2908951818" sldId="270"/>
            <ac:spMk id="12" creationId="{993A8231-E7D6-4E55-9F5D-209D12191B23}"/>
          </ac:spMkLst>
        </pc:spChg>
        <pc:picChg chg="add mod ord">
          <ac:chgData name="지성 이" userId="a6857b7e30e2026b" providerId="LiveId" clId="{50267C10-59D6-40FF-866F-B4C477CA5F60}" dt="2021-06-25T10:49:45.311" v="10601" actId="1076"/>
          <ac:picMkLst>
            <pc:docMk/>
            <pc:sldMk cId="2908951818" sldId="270"/>
            <ac:picMk id="4" creationId="{551C50F4-8074-4CEC-975B-BBEBB5A9C85B}"/>
          </ac:picMkLst>
        </pc:picChg>
        <pc:picChg chg="mod">
          <ac:chgData name="지성 이" userId="a6857b7e30e2026b" providerId="LiveId" clId="{50267C10-59D6-40FF-866F-B4C477CA5F60}" dt="2021-06-20T07:50:43.438" v="58" actId="1076"/>
          <ac:picMkLst>
            <pc:docMk/>
            <pc:sldMk cId="2908951818" sldId="270"/>
            <ac:picMk id="7" creationId="{1160A0CD-4E29-4DC6-BDAE-D8ACBF644BD8}"/>
          </ac:picMkLst>
        </pc:picChg>
      </pc:sldChg>
      <pc:sldChg chg="addSp delSp modSp mod">
        <pc:chgData name="지성 이" userId="a6857b7e30e2026b" providerId="LiveId" clId="{50267C10-59D6-40FF-866F-B4C477CA5F60}" dt="2021-06-24T22:31:10.492" v="7357" actId="20577"/>
        <pc:sldMkLst>
          <pc:docMk/>
          <pc:sldMk cId="3597264133" sldId="302"/>
        </pc:sldMkLst>
        <pc:spChg chg="add mod">
          <ac:chgData name="지성 이" userId="a6857b7e30e2026b" providerId="LiveId" clId="{50267C10-59D6-40FF-866F-B4C477CA5F60}" dt="2021-06-20T07:55:02.328" v="111" actId="2711"/>
          <ac:spMkLst>
            <pc:docMk/>
            <pc:sldMk cId="3597264133" sldId="302"/>
            <ac:spMk id="5" creationId="{737377BF-1F9E-4F14-BC85-B76E4598F93A}"/>
          </ac:spMkLst>
        </pc:spChg>
        <pc:spChg chg="add del mod">
          <ac:chgData name="지성 이" userId="a6857b7e30e2026b" providerId="LiveId" clId="{50267C10-59D6-40FF-866F-B4C477CA5F60}" dt="2021-06-20T08:00:48.850" v="174" actId="478"/>
          <ac:spMkLst>
            <pc:docMk/>
            <pc:sldMk cId="3597264133" sldId="302"/>
            <ac:spMk id="6" creationId="{4DDAAF14-2DA9-4940-B088-97264F024FDB}"/>
          </ac:spMkLst>
        </pc:spChg>
        <pc:grpChg chg="add del mod">
          <ac:chgData name="지성 이" userId="a6857b7e30e2026b" providerId="LiveId" clId="{50267C10-59D6-40FF-866F-B4C477CA5F60}" dt="2021-06-20T07:56:44.816" v="146" actId="165"/>
          <ac:grpSpMkLst>
            <pc:docMk/>
            <pc:sldMk cId="3597264133" sldId="302"/>
            <ac:grpSpMk id="2" creationId="{050477A2-B87A-4537-A3AE-BB322045592A}"/>
          </ac:grpSpMkLst>
        </pc:grpChg>
        <pc:grpChg chg="add mod">
          <ac:chgData name="지성 이" userId="a6857b7e30e2026b" providerId="LiveId" clId="{50267C10-59D6-40FF-866F-B4C477CA5F60}" dt="2021-06-20T07:56:59.214" v="161" actId="164"/>
          <ac:grpSpMkLst>
            <pc:docMk/>
            <pc:sldMk cId="3597264133" sldId="302"/>
            <ac:grpSpMk id="8" creationId="{7927A9A6-CFFD-4F57-94F2-117435BA95A4}"/>
          </ac:grpSpMkLst>
        </pc:grpChg>
        <pc:graphicFrameChg chg="add mod modGraphic">
          <ac:chgData name="지성 이" userId="a6857b7e30e2026b" providerId="LiveId" clId="{50267C10-59D6-40FF-866F-B4C477CA5F60}" dt="2021-06-24T22:31:10.492" v="7357" actId="20577"/>
          <ac:graphicFrameMkLst>
            <pc:docMk/>
            <pc:sldMk cId="3597264133" sldId="302"/>
            <ac:graphicFrameMk id="9" creationId="{4D6762EF-A8E8-46E1-B437-9E05FC96C82E}"/>
          </ac:graphicFrameMkLst>
        </pc:graphicFrameChg>
        <pc:picChg chg="add del">
          <ac:chgData name="지성 이" userId="a6857b7e30e2026b" providerId="LiveId" clId="{50267C10-59D6-40FF-866F-B4C477CA5F60}" dt="2021-06-19T01:01:23.021" v="3" actId="478"/>
          <ac:picMkLst>
            <pc:docMk/>
            <pc:sldMk cId="3597264133" sldId="302"/>
            <ac:picMk id="3" creationId="{1DA23A9B-833B-43F5-9931-4A58505D9833}"/>
          </ac:picMkLst>
        </pc:picChg>
        <pc:picChg chg="add del mod modCrop">
          <ac:chgData name="지성 이" userId="a6857b7e30e2026b" providerId="LiveId" clId="{50267C10-59D6-40FF-866F-B4C477CA5F60}" dt="2021-06-20T07:52:23.578" v="75" actId="478"/>
          <ac:picMkLst>
            <pc:docMk/>
            <pc:sldMk cId="3597264133" sldId="302"/>
            <ac:picMk id="3" creationId="{8C5D99DB-3DB8-4718-BDB1-3740BD71D4A3}"/>
          </ac:picMkLst>
        </pc:picChg>
        <pc:picChg chg="add mod ord topLvl">
          <ac:chgData name="지성 이" userId="a6857b7e30e2026b" providerId="LiveId" clId="{50267C10-59D6-40FF-866F-B4C477CA5F60}" dt="2021-06-20T07:56:59.214" v="161" actId="164"/>
          <ac:picMkLst>
            <pc:docMk/>
            <pc:sldMk cId="3597264133" sldId="302"/>
            <ac:picMk id="4" creationId="{67B39408-5EAA-4CE7-8D36-A0DBDE427FE1}"/>
          </ac:picMkLst>
        </pc:picChg>
        <pc:picChg chg="mod topLvl">
          <ac:chgData name="지성 이" userId="a6857b7e30e2026b" providerId="LiveId" clId="{50267C10-59D6-40FF-866F-B4C477CA5F60}" dt="2021-06-20T07:56:59.214" v="161" actId="164"/>
          <ac:picMkLst>
            <pc:docMk/>
            <pc:sldMk cId="3597264133" sldId="302"/>
            <ac:picMk id="7" creationId="{1160A0CD-4E29-4DC6-BDAE-D8ACBF644BD8}"/>
          </ac:picMkLst>
        </pc:picChg>
      </pc:sldChg>
      <pc:sldChg chg="del">
        <pc:chgData name="지성 이" userId="a6857b7e30e2026b" providerId="LiveId" clId="{50267C10-59D6-40FF-866F-B4C477CA5F60}" dt="2021-06-20T09:08:57.552" v="5002" actId="47"/>
        <pc:sldMkLst>
          <pc:docMk/>
          <pc:sldMk cId="394787860" sldId="303"/>
        </pc:sldMkLst>
      </pc:sldChg>
      <pc:sldChg chg="del">
        <pc:chgData name="지성 이" userId="a6857b7e30e2026b" providerId="LiveId" clId="{50267C10-59D6-40FF-866F-B4C477CA5F60}" dt="2021-06-20T09:08:59.029" v="5003" actId="47"/>
        <pc:sldMkLst>
          <pc:docMk/>
          <pc:sldMk cId="3966963222" sldId="304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1036372999" sldId="305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3335864919" sldId="306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764260283" sldId="307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3467252085" sldId="308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2633524816" sldId="309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2695701161" sldId="310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4234944837" sldId="311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1091842030" sldId="312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3147811702" sldId="313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4044328615" sldId="314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1145174388" sldId="315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1266504547" sldId="316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1164593854" sldId="317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2624855239" sldId="318"/>
        </pc:sldMkLst>
      </pc:sldChg>
      <pc:sldChg chg="del">
        <pc:chgData name="지성 이" userId="a6857b7e30e2026b" providerId="LiveId" clId="{50267C10-59D6-40FF-866F-B4C477CA5F60}" dt="2021-06-20T09:08:51.111" v="5000" actId="47"/>
        <pc:sldMkLst>
          <pc:docMk/>
          <pc:sldMk cId="1967895806" sldId="319"/>
        </pc:sldMkLst>
      </pc:sldChg>
      <pc:sldChg chg="del">
        <pc:chgData name="지성 이" userId="a6857b7e30e2026b" providerId="LiveId" clId="{50267C10-59D6-40FF-866F-B4C477CA5F60}" dt="2021-06-20T09:09:02.809" v="5004" actId="47"/>
        <pc:sldMkLst>
          <pc:docMk/>
          <pc:sldMk cId="439694810" sldId="320"/>
        </pc:sldMkLst>
      </pc:sldChg>
      <pc:sldChg chg="del">
        <pc:chgData name="지성 이" userId="a6857b7e30e2026b" providerId="LiveId" clId="{50267C10-59D6-40FF-866F-B4C477CA5F60}" dt="2021-06-20T09:09:03.924" v="5005" actId="47"/>
        <pc:sldMkLst>
          <pc:docMk/>
          <pc:sldMk cId="353606553" sldId="321"/>
        </pc:sldMkLst>
      </pc:sldChg>
      <pc:sldChg chg="del">
        <pc:chgData name="지성 이" userId="a6857b7e30e2026b" providerId="LiveId" clId="{50267C10-59D6-40FF-866F-B4C477CA5F60}" dt="2021-06-20T09:09:04.478" v="5006" actId="47"/>
        <pc:sldMkLst>
          <pc:docMk/>
          <pc:sldMk cId="796144629" sldId="322"/>
        </pc:sldMkLst>
      </pc:sldChg>
      <pc:sldChg chg="del">
        <pc:chgData name="지성 이" userId="a6857b7e30e2026b" providerId="LiveId" clId="{50267C10-59D6-40FF-866F-B4C477CA5F60}" dt="2021-06-20T09:09:04.982" v="5007" actId="47"/>
        <pc:sldMkLst>
          <pc:docMk/>
          <pc:sldMk cId="4284899567" sldId="323"/>
        </pc:sldMkLst>
      </pc:sldChg>
      <pc:sldChg chg="del">
        <pc:chgData name="지성 이" userId="a6857b7e30e2026b" providerId="LiveId" clId="{50267C10-59D6-40FF-866F-B4C477CA5F60}" dt="2021-06-20T09:09:06.217" v="5008" actId="47"/>
        <pc:sldMkLst>
          <pc:docMk/>
          <pc:sldMk cId="3860272483" sldId="324"/>
        </pc:sldMkLst>
      </pc:sldChg>
      <pc:sldChg chg="del">
        <pc:chgData name="지성 이" userId="a6857b7e30e2026b" providerId="LiveId" clId="{50267C10-59D6-40FF-866F-B4C477CA5F60}" dt="2021-06-24T22:58:06.918" v="10591" actId="47"/>
        <pc:sldMkLst>
          <pc:docMk/>
          <pc:sldMk cId="1891720896" sldId="325"/>
        </pc:sldMkLst>
      </pc:sldChg>
      <pc:sldChg chg="delSp modSp del mod">
        <pc:chgData name="지성 이" userId="a6857b7e30e2026b" providerId="LiveId" clId="{50267C10-59D6-40FF-866F-B4C477CA5F60}" dt="2021-06-24T22:58:18.006" v="10594" actId="47"/>
        <pc:sldMkLst>
          <pc:docMk/>
          <pc:sldMk cId="2455732104" sldId="326"/>
        </pc:sldMkLst>
        <pc:picChg chg="del mod">
          <ac:chgData name="지성 이" userId="a6857b7e30e2026b" providerId="LiveId" clId="{50267C10-59D6-40FF-866F-B4C477CA5F60}" dt="2021-06-24T22:58:16.146" v="10593" actId="478"/>
          <ac:picMkLst>
            <pc:docMk/>
            <pc:sldMk cId="2455732104" sldId="326"/>
            <ac:picMk id="3" creationId="{B00B8ADD-82DE-46A8-AEA9-684DB495C5FD}"/>
          </ac:picMkLst>
        </pc:picChg>
      </pc:sldChg>
      <pc:sldChg chg="del">
        <pc:chgData name="지성 이" userId="a6857b7e30e2026b" providerId="LiveId" clId="{50267C10-59D6-40FF-866F-B4C477CA5F60}" dt="2021-06-24T22:58:06.918" v="10591" actId="47"/>
        <pc:sldMkLst>
          <pc:docMk/>
          <pc:sldMk cId="410029163" sldId="327"/>
        </pc:sldMkLst>
      </pc:sldChg>
      <pc:sldChg chg="del">
        <pc:chgData name="지성 이" userId="a6857b7e30e2026b" providerId="LiveId" clId="{50267C10-59D6-40FF-866F-B4C477CA5F60}" dt="2021-06-24T22:58:06.918" v="10591" actId="47"/>
        <pc:sldMkLst>
          <pc:docMk/>
          <pc:sldMk cId="1272133206" sldId="328"/>
        </pc:sldMkLst>
      </pc:sldChg>
      <pc:sldChg chg="del">
        <pc:chgData name="지성 이" userId="a6857b7e30e2026b" providerId="LiveId" clId="{50267C10-59D6-40FF-866F-B4C477CA5F60}" dt="2021-06-24T22:58:06.918" v="10591" actId="47"/>
        <pc:sldMkLst>
          <pc:docMk/>
          <pc:sldMk cId="2233418696" sldId="329"/>
        </pc:sldMkLst>
      </pc:sldChg>
      <pc:sldChg chg="del">
        <pc:chgData name="지성 이" userId="a6857b7e30e2026b" providerId="LiveId" clId="{50267C10-59D6-40FF-866F-B4C477CA5F60}" dt="2021-06-24T14:23:33.752" v="6002" actId="47"/>
        <pc:sldMkLst>
          <pc:docMk/>
          <pc:sldMk cId="57544496" sldId="330"/>
        </pc:sldMkLst>
      </pc:sldChg>
      <pc:sldChg chg="del">
        <pc:chgData name="지성 이" userId="a6857b7e30e2026b" providerId="LiveId" clId="{50267C10-59D6-40FF-866F-B4C477CA5F60}" dt="2021-06-24T22:58:06.918" v="10591" actId="47"/>
        <pc:sldMkLst>
          <pc:docMk/>
          <pc:sldMk cId="4224115757" sldId="331"/>
        </pc:sldMkLst>
      </pc:sldChg>
      <pc:sldChg chg="del">
        <pc:chgData name="지성 이" userId="a6857b7e30e2026b" providerId="LiveId" clId="{50267C10-59D6-40FF-866F-B4C477CA5F60}" dt="2021-06-20T09:09:23.880" v="5009" actId="47"/>
        <pc:sldMkLst>
          <pc:docMk/>
          <pc:sldMk cId="3880806539" sldId="332"/>
        </pc:sldMkLst>
      </pc:sldChg>
      <pc:sldChg chg="add del">
        <pc:chgData name="지성 이" userId="a6857b7e30e2026b" providerId="LiveId" clId="{50267C10-59D6-40FF-866F-B4C477CA5F60}" dt="2021-06-20T09:08:56.120" v="5001" actId="47"/>
        <pc:sldMkLst>
          <pc:docMk/>
          <pc:sldMk cId="3679429781" sldId="333"/>
        </pc:sldMkLst>
      </pc:sldChg>
      <pc:sldChg chg="addSp delSp modSp add del">
        <pc:chgData name="지성 이" userId="a6857b7e30e2026b" providerId="LiveId" clId="{50267C10-59D6-40FF-866F-B4C477CA5F60}" dt="2021-06-20T07:57:18.284" v="163" actId="47"/>
        <pc:sldMkLst>
          <pc:docMk/>
          <pc:sldMk cId="811383772" sldId="334"/>
        </pc:sldMkLst>
        <pc:grpChg chg="add del mod">
          <ac:chgData name="지성 이" userId="a6857b7e30e2026b" providerId="LiveId" clId="{50267C10-59D6-40FF-866F-B4C477CA5F60}" dt="2021-06-20T07:53:48.838" v="84"/>
          <ac:grpSpMkLst>
            <pc:docMk/>
            <pc:sldMk cId="811383772" sldId="334"/>
            <ac:grpSpMk id="3" creationId="{0E21DB09-8C56-4827-A99D-AB51083A56C5}"/>
          </ac:grpSpMkLst>
        </pc:grpChg>
        <pc:picChg chg="mod">
          <ac:chgData name="지성 이" userId="a6857b7e30e2026b" providerId="LiveId" clId="{50267C10-59D6-40FF-866F-B4C477CA5F60}" dt="2021-06-20T07:53:48.040" v="83"/>
          <ac:picMkLst>
            <pc:docMk/>
            <pc:sldMk cId="811383772" sldId="334"/>
            <ac:picMk id="4" creationId="{C24DA8C2-475F-46CE-874E-73B378D271C5}"/>
          </ac:picMkLst>
        </pc:picChg>
        <pc:picChg chg="mod">
          <ac:chgData name="지성 이" userId="a6857b7e30e2026b" providerId="LiveId" clId="{50267C10-59D6-40FF-866F-B4C477CA5F60}" dt="2021-06-20T07:53:48.040" v="83"/>
          <ac:picMkLst>
            <pc:docMk/>
            <pc:sldMk cId="811383772" sldId="334"/>
            <ac:picMk id="5" creationId="{7D22772A-AF49-4CA5-AF58-6EF529FC7419}"/>
          </ac:picMkLst>
        </pc:picChg>
      </pc:sldChg>
      <pc:sldChg chg="modSp add mod">
        <pc:chgData name="지성 이" userId="a6857b7e30e2026b" providerId="LiveId" clId="{50267C10-59D6-40FF-866F-B4C477CA5F60}" dt="2021-06-24T22:31:38.932" v="7383" actId="20577"/>
        <pc:sldMkLst>
          <pc:docMk/>
          <pc:sldMk cId="2667403239" sldId="334"/>
        </pc:sldMkLst>
        <pc:spChg chg="mod">
          <ac:chgData name="지성 이" userId="a6857b7e30e2026b" providerId="LiveId" clId="{50267C10-59D6-40FF-866F-B4C477CA5F60}" dt="2021-06-20T08:07:11.643" v="645" actId="14100"/>
          <ac:spMkLst>
            <pc:docMk/>
            <pc:sldMk cId="2667403239" sldId="334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4T22:31:38.932" v="7383" actId="20577"/>
          <ac:spMkLst>
            <pc:docMk/>
            <pc:sldMk cId="2667403239" sldId="334"/>
            <ac:spMk id="6" creationId="{4DDAAF14-2DA9-4940-B088-97264F024FDB}"/>
          </ac:spMkLst>
        </pc:spChg>
        <pc:grpChg chg="mod">
          <ac:chgData name="지성 이" userId="a6857b7e30e2026b" providerId="LiveId" clId="{50267C10-59D6-40FF-866F-B4C477CA5F60}" dt="2021-06-20T08:07:28.182" v="650" actId="1076"/>
          <ac:grpSpMkLst>
            <pc:docMk/>
            <pc:sldMk cId="2667403239" sldId="334"/>
            <ac:grpSpMk id="8" creationId="{7927A9A6-CFFD-4F57-94F2-117435BA95A4}"/>
          </ac:grpSpMkLst>
        </pc:grp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995649868" sldId="335"/>
        </pc:sldMkLst>
      </pc:sldChg>
      <pc:sldChg chg="addSp delSp modSp add mod">
        <pc:chgData name="지성 이" userId="a6857b7e30e2026b" providerId="LiveId" clId="{50267C10-59D6-40FF-866F-B4C477CA5F60}" dt="2021-06-25T11:28:16.286" v="11462" actId="20577"/>
        <pc:sldMkLst>
          <pc:docMk/>
          <pc:sldMk cId="3020056889" sldId="335"/>
        </pc:sldMkLst>
        <pc:spChg chg="mod">
          <ac:chgData name="지성 이" userId="a6857b7e30e2026b" providerId="LiveId" clId="{50267C10-59D6-40FF-866F-B4C477CA5F60}" dt="2021-06-20T08:12:15.888" v="1870"/>
          <ac:spMkLst>
            <pc:docMk/>
            <pc:sldMk cId="3020056889" sldId="335"/>
            <ac:spMk id="5" creationId="{737377BF-1F9E-4F14-BC85-B76E4598F93A}"/>
          </ac:spMkLst>
        </pc:spChg>
        <pc:spChg chg="del">
          <ac:chgData name="지성 이" userId="a6857b7e30e2026b" providerId="LiveId" clId="{50267C10-59D6-40FF-866F-B4C477CA5F60}" dt="2021-06-20T08:12:21.471" v="1871" actId="478"/>
          <ac:spMkLst>
            <pc:docMk/>
            <pc:sldMk cId="3020056889" sldId="335"/>
            <ac:spMk id="6" creationId="{4DDAAF14-2DA9-4940-B088-97264F024FDB}"/>
          </ac:spMkLst>
        </pc:spChg>
        <pc:graphicFrameChg chg="add mod modGraphic">
          <ac:chgData name="지성 이" userId="a6857b7e30e2026b" providerId="LiveId" clId="{50267C10-59D6-40FF-866F-B4C477CA5F60}" dt="2021-06-25T11:28:16.286" v="11462" actId="20577"/>
          <ac:graphicFrameMkLst>
            <pc:docMk/>
            <pc:sldMk cId="3020056889" sldId="335"/>
            <ac:graphicFrameMk id="9" creationId="{D85D9C7C-5BA2-4FFB-B865-3D8ADE3CDF3F}"/>
          </ac:graphicFrameMkLst>
        </pc:graphicFrame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80351220" sldId="336"/>
        </pc:sldMkLst>
      </pc:sldChg>
      <pc:sldChg chg="addSp delSp modSp add mod">
        <pc:chgData name="지성 이" userId="a6857b7e30e2026b" providerId="LiveId" clId="{50267C10-59D6-40FF-866F-B4C477CA5F60}" dt="2021-06-25T11:34:50.405" v="11463" actId="20577"/>
        <pc:sldMkLst>
          <pc:docMk/>
          <pc:sldMk cId="634099797" sldId="336"/>
        </pc:sldMkLst>
        <pc:spChg chg="mod">
          <ac:chgData name="지성 이" userId="a6857b7e30e2026b" providerId="LiveId" clId="{50267C10-59D6-40FF-866F-B4C477CA5F60}" dt="2021-06-25T11:34:50.405" v="11463" actId="20577"/>
          <ac:spMkLst>
            <pc:docMk/>
            <pc:sldMk cId="634099797" sldId="336"/>
            <ac:spMk id="5" creationId="{737377BF-1F9E-4F14-BC85-B76E4598F93A}"/>
          </ac:spMkLst>
        </pc:spChg>
        <pc:spChg chg="del">
          <ac:chgData name="지성 이" userId="a6857b7e30e2026b" providerId="LiveId" clId="{50267C10-59D6-40FF-866F-B4C477CA5F60}" dt="2021-06-20T08:38:52.539" v="3936" actId="478"/>
          <ac:spMkLst>
            <pc:docMk/>
            <pc:sldMk cId="634099797" sldId="336"/>
            <ac:spMk id="6" creationId="{4DDAAF14-2DA9-4940-B088-97264F024FDB}"/>
          </ac:spMkLst>
        </pc:spChg>
        <pc:graphicFrameChg chg="add mod modGraphic">
          <ac:chgData name="지성 이" userId="a6857b7e30e2026b" providerId="LiveId" clId="{50267C10-59D6-40FF-866F-B4C477CA5F60}" dt="2021-06-20T08:44:28.193" v="4228" actId="20577"/>
          <ac:graphicFrameMkLst>
            <pc:docMk/>
            <pc:sldMk cId="634099797" sldId="336"/>
            <ac:graphicFrameMk id="9" creationId="{CB9D2E04-1383-4A54-B282-9E0F7FEB4FB2}"/>
          </ac:graphicFrameMkLst>
        </pc:graphicFrameChg>
      </pc:sldChg>
      <pc:sldChg chg="addSp modSp add mod">
        <pc:chgData name="지성 이" userId="a6857b7e30e2026b" providerId="LiveId" clId="{50267C10-59D6-40FF-866F-B4C477CA5F60}" dt="2021-06-24T14:40:49.297" v="7233" actId="1076"/>
        <pc:sldMkLst>
          <pc:docMk/>
          <pc:sldMk cId="2313579114" sldId="337"/>
        </pc:sldMkLst>
        <pc:spChg chg="mod">
          <ac:chgData name="지성 이" userId="a6857b7e30e2026b" providerId="LiveId" clId="{50267C10-59D6-40FF-866F-B4C477CA5F60}" dt="2021-06-20T08:30:12.456" v="3490" actId="20577"/>
          <ac:spMkLst>
            <pc:docMk/>
            <pc:sldMk cId="2313579114" sldId="337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4T14:40:47.127" v="7232" actId="1076"/>
          <ac:spMkLst>
            <pc:docMk/>
            <pc:sldMk cId="2313579114" sldId="337"/>
            <ac:spMk id="6" creationId="{4DDAAF14-2DA9-4940-B088-97264F024FDB}"/>
          </ac:spMkLst>
        </pc:spChg>
        <pc:grpChg chg="mod">
          <ac:chgData name="지성 이" userId="a6857b7e30e2026b" providerId="LiveId" clId="{50267C10-59D6-40FF-866F-B4C477CA5F60}" dt="2021-06-24T14:38:22.184" v="7223" actId="1076"/>
          <ac:grpSpMkLst>
            <pc:docMk/>
            <pc:sldMk cId="2313579114" sldId="337"/>
            <ac:grpSpMk id="8" creationId="{7927A9A6-CFFD-4F57-94F2-117435BA95A4}"/>
          </ac:grpSpMkLst>
        </pc:grpChg>
        <pc:picChg chg="mod">
          <ac:chgData name="지성 이" userId="a6857b7e30e2026b" providerId="LiveId" clId="{50267C10-59D6-40FF-866F-B4C477CA5F60}" dt="2021-06-24T14:38:22.184" v="7223" actId="1076"/>
          <ac:picMkLst>
            <pc:docMk/>
            <pc:sldMk cId="2313579114" sldId="337"/>
            <ac:picMk id="4" creationId="{67B39408-5EAA-4CE7-8D36-A0DBDE427FE1}"/>
          </ac:picMkLst>
        </pc:picChg>
        <pc:picChg chg="mod">
          <ac:chgData name="지성 이" userId="a6857b7e30e2026b" providerId="LiveId" clId="{50267C10-59D6-40FF-866F-B4C477CA5F60}" dt="2021-06-24T14:38:22.184" v="7223" actId="1076"/>
          <ac:picMkLst>
            <pc:docMk/>
            <pc:sldMk cId="2313579114" sldId="337"/>
            <ac:picMk id="7" creationId="{1160A0CD-4E29-4DC6-BDAE-D8ACBF644BD8}"/>
          </ac:picMkLst>
        </pc:picChg>
        <pc:picChg chg="add mod">
          <ac:chgData name="지성 이" userId="a6857b7e30e2026b" providerId="LiveId" clId="{50267C10-59D6-40FF-866F-B4C477CA5F60}" dt="2021-06-24T14:40:49.297" v="7233" actId="1076"/>
          <ac:picMkLst>
            <pc:docMk/>
            <pc:sldMk cId="2313579114" sldId="337"/>
            <ac:picMk id="1026" creationId="{01A22721-918D-4C90-B4BD-BE6161BF372A}"/>
          </ac:picMkLst>
        </pc:pic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829407928" sldId="337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058027955" sldId="338"/>
        </pc:sldMkLst>
      </pc:sldChg>
      <pc:sldChg chg="add del">
        <pc:chgData name="지성 이" userId="a6857b7e30e2026b" providerId="LiveId" clId="{50267C10-59D6-40FF-866F-B4C477CA5F60}" dt="2021-06-20T08:34:00.787" v="3669" actId="47"/>
        <pc:sldMkLst>
          <pc:docMk/>
          <pc:sldMk cId="3305469353" sldId="338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704600124" sldId="339"/>
        </pc:sldMkLst>
      </pc:sldChg>
      <pc:sldChg chg="add del">
        <pc:chgData name="지성 이" userId="a6857b7e30e2026b" providerId="LiveId" clId="{50267C10-59D6-40FF-866F-B4C477CA5F60}" dt="2021-06-20T08:30:48.877" v="3549" actId="47"/>
        <pc:sldMkLst>
          <pc:docMk/>
          <pc:sldMk cId="2151581841" sldId="339"/>
        </pc:sldMkLst>
      </pc:sldChg>
      <pc:sldChg chg="add del">
        <pc:chgData name="지성 이" userId="a6857b7e30e2026b" providerId="LiveId" clId="{50267C10-59D6-40FF-866F-B4C477CA5F60}" dt="2021-06-20T08:30:48.877" v="3549" actId="47"/>
        <pc:sldMkLst>
          <pc:docMk/>
          <pc:sldMk cId="882436891" sldId="340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462317750" sldId="340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18963541" sldId="341"/>
        </pc:sldMkLst>
      </pc:sldChg>
      <pc:sldChg chg="add del">
        <pc:chgData name="지성 이" userId="a6857b7e30e2026b" providerId="LiveId" clId="{50267C10-59D6-40FF-866F-B4C477CA5F60}" dt="2021-06-20T08:30:48.877" v="3549" actId="47"/>
        <pc:sldMkLst>
          <pc:docMk/>
          <pc:sldMk cId="2266466355" sldId="341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37499218" sldId="342"/>
        </pc:sldMkLst>
      </pc:sldChg>
      <pc:sldChg chg="add del">
        <pc:chgData name="지성 이" userId="a6857b7e30e2026b" providerId="LiveId" clId="{50267C10-59D6-40FF-866F-B4C477CA5F60}" dt="2021-06-20T08:30:48.877" v="3549" actId="47"/>
        <pc:sldMkLst>
          <pc:docMk/>
          <pc:sldMk cId="4076670033" sldId="342"/>
        </pc:sldMkLst>
      </pc:sldChg>
      <pc:sldChg chg="modSp add mod">
        <pc:chgData name="지성 이" userId="a6857b7e30e2026b" providerId="LiveId" clId="{50267C10-59D6-40FF-866F-B4C477CA5F60}" dt="2021-06-20T08:11:53.459" v="1833" actId="5793"/>
        <pc:sldMkLst>
          <pc:docMk/>
          <pc:sldMk cId="2508742871" sldId="343"/>
        </pc:sldMkLst>
        <pc:spChg chg="mod">
          <ac:chgData name="지성 이" userId="a6857b7e30e2026b" providerId="LiveId" clId="{50267C10-59D6-40FF-866F-B4C477CA5F60}" dt="2021-06-20T08:11:53.459" v="1833" actId="5793"/>
          <ac:spMkLst>
            <pc:docMk/>
            <pc:sldMk cId="2508742871" sldId="343"/>
            <ac:spMk id="6" creationId="{4DDAAF14-2DA9-4940-B088-97264F024FDB}"/>
          </ac:spMkLst>
        </pc:sp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334668128" sldId="343"/>
        </pc:sldMkLst>
      </pc:sldChg>
      <pc:sldChg chg="addSp delSp modSp add mod">
        <pc:chgData name="지성 이" userId="a6857b7e30e2026b" providerId="LiveId" clId="{50267C10-59D6-40FF-866F-B4C477CA5F60}" dt="2021-06-24T14:15:16.094" v="5510" actId="20577"/>
        <pc:sldMkLst>
          <pc:docMk/>
          <pc:sldMk cId="1937598047" sldId="344"/>
        </pc:sldMkLst>
        <pc:spChg chg="add mod">
          <ac:chgData name="지성 이" userId="a6857b7e30e2026b" providerId="LiveId" clId="{50267C10-59D6-40FF-866F-B4C477CA5F60}" dt="2021-06-24T14:15:16.094" v="5510" actId="20577"/>
          <ac:spMkLst>
            <pc:docMk/>
            <pc:sldMk cId="1937598047" sldId="344"/>
            <ac:spMk id="10" creationId="{AF1A3B72-E4BA-4E41-B423-337AE1537EAC}"/>
          </ac:spMkLst>
        </pc:spChg>
        <pc:graphicFrameChg chg="del">
          <ac:chgData name="지성 이" userId="a6857b7e30e2026b" providerId="LiveId" clId="{50267C10-59D6-40FF-866F-B4C477CA5F60}" dt="2021-06-20T08:20:02.735" v="2416" actId="478"/>
          <ac:graphicFrameMkLst>
            <pc:docMk/>
            <pc:sldMk cId="1937598047" sldId="344"/>
            <ac:graphicFrameMk id="9" creationId="{D85D9C7C-5BA2-4FFB-B865-3D8ADE3CDF3F}"/>
          </ac:graphicFrameMkLst>
        </pc:graphicFrame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609899317" sldId="344"/>
        </pc:sldMkLst>
      </pc:sldChg>
      <pc:sldChg chg="addSp delSp modSp add mod">
        <pc:chgData name="지성 이" userId="a6857b7e30e2026b" providerId="LiveId" clId="{50267C10-59D6-40FF-866F-B4C477CA5F60}" dt="2021-06-24T14:44:12.149" v="7300" actId="113"/>
        <pc:sldMkLst>
          <pc:docMk/>
          <pc:sldMk cId="1599255614" sldId="345"/>
        </pc:sldMkLst>
        <pc:spChg chg="mod">
          <ac:chgData name="지성 이" userId="a6857b7e30e2026b" providerId="LiveId" clId="{50267C10-59D6-40FF-866F-B4C477CA5F60}" dt="2021-06-20T08:46:31.389" v="4238"/>
          <ac:spMkLst>
            <pc:docMk/>
            <pc:sldMk cId="1599255614" sldId="345"/>
            <ac:spMk id="5" creationId="{737377BF-1F9E-4F14-BC85-B76E4598F93A}"/>
          </ac:spMkLst>
        </pc:spChg>
        <pc:spChg chg="del">
          <ac:chgData name="지성 이" userId="a6857b7e30e2026b" providerId="LiveId" clId="{50267C10-59D6-40FF-866F-B4C477CA5F60}" dt="2021-06-20T08:46:27.191" v="4229" actId="478"/>
          <ac:spMkLst>
            <pc:docMk/>
            <pc:sldMk cId="1599255614" sldId="345"/>
            <ac:spMk id="6" creationId="{4DDAAF14-2DA9-4940-B088-97264F024FDB}"/>
          </ac:spMkLst>
        </pc:spChg>
        <pc:spChg chg="add mod">
          <ac:chgData name="지성 이" userId="a6857b7e30e2026b" providerId="LiveId" clId="{50267C10-59D6-40FF-866F-B4C477CA5F60}" dt="2021-06-24T14:44:12.149" v="7300" actId="113"/>
          <ac:spMkLst>
            <pc:docMk/>
            <pc:sldMk cId="1599255614" sldId="345"/>
            <ac:spMk id="9" creationId="{9D137B58-10A8-476C-B6B5-FAA32FBBE015}"/>
          </ac:spMkLst>
        </pc:spChg>
        <pc:picChg chg="add mod modCrop">
          <ac:chgData name="지성 이" userId="a6857b7e30e2026b" providerId="LiveId" clId="{50267C10-59D6-40FF-866F-B4C477CA5F60}" dt="2021-06-20T09:04:51.019" v="4812" actId="1440"/>
          <ac:picMkLst>
            <pc:docMk/>
            <pc:sldMk cId="1599255614" sldId="345"/>
            <ac:picMk id="3" creationId="{A6F7BE35-3457-4E11-91C1-781FDF72AEDD}"/>
          </ac:picMkLst>
        </pc:pic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265475794" sldId="345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175959298" sldId="346"/>
        </pc:sldMkLst>
      </pc:sldChg>
      <pc:sldChg chg="addSp modSp add mod">
        <pc:chgData name="지성 이" userId="a6857b7e30e2026b" providerId="LiveId" clId="{50267C10-59D6-40FF-866F-B4C477CA5F60}" dt="2021-06-20T09:04:55.931" v="4813" actId="1440"/>
        <pc:sldMkLst>
          <pc:docMk/>
          <pc:sldMk cId="2531338631" sldId="346"/>
        </pc:sldMkLst>
        <pc:spChg chg="mod">
          <ac:chgData name="지성 이" userId="a6857b7e30e2026b" providerId="LiveId" clId="{50267C10-59D6-40FF-866F-B4C477CA5F60}" dt="2021-06-20T08:30:04.494" v="3474" actId="20577"/>
          <ac:spMkLst>
            <pc:docMk/>
            <pc:sldMk cId="2531338631" sldId="346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0T08:56:51.228" v="4751" actId="20577"/>
          <ac:spMkLst>
            <pc:docMk/>
            <pc:sldMk cId="2531338631" sldId="346"/>
            <ac:spMk id="6" creationId="{4DDAAF14-2DA9-4940-B088-97264F024FDB}"/>
          </ac:spMkLst>
        </pc:spChg>
        <pc:picChg chg="add mod">
          <ac:chgData name="지성 이" userId="a6857b7e30e2026b" providerId="LiveId" clId="{50267C10-59D6-40FF-866F-B4C477CA5F60}" dt="2021-06-20T09:04:55.931" v="4813" actId="1440"/>
          <ac:picMkLst>
            <pc:docMk/>
            <pc:sldMk cId="2531338631" sldId="346"/>
            <ac:picMk id="3" creationId="{96F21DA3-9849-4AB1-86D9-F7FB1657CA5E}"/>
          </ac:picMkLst>
        </pc:picChg>
      </pc:sldChg>
      <pc:sldChg chg="modSp add del mod">
        <pc:chgData name="지성 이" userId="a6857b7e30e2026b" providerId="LiveId" clId="{50267C10-59D6-40FF-866F-B4C477CA5F60}" dt="2021-06-24T14:34:11.032" v="7201" actId="47"/>
        <pc:sldMkLst>
          <pc:docMk/>
          <pc:sldMk cId="2095939901" sldId="347"/>
        </pc:sldMkLst>
        <pc:spChg chg="mod">
          <ac:chgData name="지성 이" userId="a6857b7e30e2026b" providerId="LiveId" clId="{50267C10-59D6-40FF-866F-B4C477CA5F60}" dt="2021-06-20T08:30:34.508" v="3548" actId="14100"/>
          <ac:spMkLst>
            <pc:docMk/>
            <pc:sldMk cId="2095939901" sldId="347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4T14:34:06.722" v="7200"/>
          <ac:spMkLst>
            <pc:docMk/>
            <pc:sldMk cId="2095939901" sldId="347"/>
            <ac:spMk id="6" creationId="{4DDAAF14-2DA9-4940-B088-97264F024FDB}"/>
          </ac:spMkLst>
        </pc:sp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616931461" sldId="347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925998940" sldId="348"/>
        </pc:sldMkLst>
      </pc:sldChg>
      <pc:sldChg chg="modSp add mod">
        <pc:chgData name="지성 이" userId="a6857b7e30e2026b" providerId="LiveId" clId="{50267C10-59D6-40FF-866F-B4C477CA5F60}" dt="2021-06-25T11:47:42.839" v="11468" actId="207"/>
        <pc:sldMkLst>
          <pc:docMk/>
          <pc:sldMk cId="3788759588" sldId="348"/>
        </pc:sldMkLst>
        <pc:spChg chg="mod">
          <ac:chgData name="지성 이" userId="a6857b7e30e2026b" providerId="LiveId" clId="{50267C10-59D6-40FF-866F-B4C477CA5F60}" dt="2021-06-20T08:31:10.936" v="3607" actId="20577"/>
          <ac:spMkLst>
            <pc:docMk/>
            <pc:sldMk cId="3788759588" sldId="348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5T11:47:42.839" v="11468" actId="207"/>
          <ac:spMkLst>
            <pc:docMk/>
            <pc:sldMk cId="3788759588" sldId="348"/>
            <ac:spMk id="6" creationId="{4DDAAF14-2DA9-4940-B088-97264F024FDB}"/>
          </ac:spMkLst>
        </pc:spChg>
      </pc:sldChg>
      <pc:sldChg chg="addSp modSp add mod ord">
        <pc:chgData name="지성 이" userId="a6857b7e30e2026b" providerId="LiveId" clId="{50267C10-59D6-40FF-866F-B4C477CA5F60}" dt="2021-06-25T11:45:29.226" v="11465"/>
        <pc:sldMkLst>
          <pc:docMk/>
          <pc:sldMk cId="3410354276" sldId="349"/>
        </pc:sldMkLst>
        <pc:spChg chg="mod">
          <ac:chgData name="지성 이" userId="a6857b7e30e2026b" providerId="LiveId" clId="{50267C10-59D6-40FF-866F-B4C477CA5F60}" dt="2021-06-20T08:31:52.381" v="3635"/>
          <ac:spMkLst>
            <pc:docMk/>
            <pc:sldMk cId="3410354276" sldId="349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4T22:38:50.445" v="7484" actId="1076"/>
          <ac:spMkLst>
            <pc:docMk/>
            <pc:sldMk cId="3410354276" sldId="349"/>
            <ac:spMk id="6" creationId="{4DDAAF14-2DA9-4940-B088-97264F024FDB}"/>
          </ac:spMkLst>
        </pc:spChg>
        <pc:picChg chg="add mod">
          <ac:chgData name="지성 이" userId="a6857b7e30e2026b" providerId="LiveId" clId="{50267C10-59D6-40FF-866F-B4C477CA5F60}" dt="2021-06-24T22:38:52.808" v="7485" actId="1076"/>
          <ac:picMkLst>
            <pc:docMk/>
            <pc:sldMk cId="3410354276" sldId="349"/>
            <ac:picMk id="3" creationId="{9FC0F520-F1B2-4D51-B76E-CA2E1231F335}"/>
          </ac:picMkLst>
        </pc:pic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4181111627" sldId="349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713009455" sldId="350"/>
        </pc:sldMkLst>
      </pc:sldChg>
      <pc:sldChg chg="addSp delSp modSp add mod ord">
        <pc:chgData name="지성 이" userId="a6857b7e30e2026b" providerId="LiveId" clId="{50267C10-59D6-40FF-866F-B4C477CA5F60}" dt="2021-06-24T14:40:01.204" v="7230" actId="1076"/>
        <pc:sldMkLst>
          <pc:docMk/>
          <pc:sldMk cId="2236456909" sldId="350"/>
        </pc:sldMkLst>
        <pc:spChg chg="mod">
          <ac:chgData name="지성 이" userId="a6857b7e30e2026b" providerId="LiveId" clId="{50267C10-59D6-40FF-866F-B4C477CA5F60}" dt="2021-06-20T08:33:51.590" v="3668" actId="20577"/>
          <ac:spMkLst>
            <pc:docMk/>
            <pc:sldMk cId="2236456909" sldId="350"/>
            <ac:spMk id="5" creationId="{737377BF-1F9E-4F14-BC85-B76E4598F93A}"/>
          </ac:spMkLst>
        </pc:spChg>
        <pc:spChg chg="del">
          <ac:chgData name="지성 이" userId="a6857b7e30e2026b" providerId="LiveId" clId="{50267C10-59D6-40FF-866F-B4C477CA5F60}" dt="2021-06-24T14:39:47.348" v="7227" actId="478"/>
          <ac:spMkLst>
            <pc:docMk/>
            <pc:sldMk cId="2236456909" sldId="350"/>
            <ac:spMk id="6" creationId="{4DDAAF14-2DA9-4940-B088-97264F024FDB}"/>
          </ac:spMkLst>
        </pc:spChg>
        <pc:picChg chg="add mod modCrop">
          <ac:chgData name="지성 이" userId="a6857b7e30e2026b" providerId="LiveId" clId="{50267C10-59D6-40FF-866F-B4C477CA5F60}" dt="2021-06-24T14:40:01.204" v="7230" actId="1076"/>
          <ac:picMkLst>
            <pc:docMk/>
            <pc:sldMk cId="2236456909" sldId="350"/>
            <ac:picMk id="3" creationId="{1A488DE4-FDBD-4D7A-BFC4-EA522A633272}"/>
          </ac:picMkLst>
        </pc:pic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065241655" sldId="351"/>
        </pc:sldMkLst>
      </pc:sldChg>
      <pc:sldChg chg="modSp add mod">
        <pc:chgData name="지성 이" userId="a6857b7e30e2026b" providerId="LiveId" clId="{50267C10-59D6-40FF-866F-B4C477CA5F60}" dt="2021-06-25T12:16:09.022" v="11473" actId="207"/>
        <pc:sldMkLst>
          <pc:docMk/>
          <pc:sldMk cId="3623193572" sldId="351"/>
        </pc:sldMkLst>
        <pc:spChg chg="mod">
          <ac:chgData name="지성 이" userId="a6857b7e30e2026b" providerId="LiveId" clId="{50267C10-59D6-40FF-866F-B4C477CA5F60}" dt="2021-06-20T08:34:43.881" v="3709"/>
          <ac:spMkLst>
            <pc:docMk/>
            <pc:sldMk cId="3623193572" sldId="351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5T12:16:09.022" v="11473" actId="207"/>
          <ac:spMkLst>
            <pc:docMk/>
            <pc:sldMk cId="3623193572" sldId="351"/>
            <ac:spMk id="6" creationId="{4DDAAF14-2DA9-4940-B088-97264F024FDB}"/>
          </ac:spMkLst>
        </pc:spChg>
      </pc:sldChg>
      <pc:sldChg chg="add del">
        <pc:chgData name="지성 이" userId="a6857b7e30e2026b" providerId="LiveId" clId="{50267C10-59D6-40FF-866F-B4C477CA5F60}" dt="2021-06-24T14:41:17.160" v="7235" actId="47"/>
        <pc:sldMkLst>
          <pc:docMk/>
          <pc:sldMk cId="2277237963" sldId="352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601233598" sldId="352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415738302" sldId="353"/>
        </pc:sldMkLst>
      </pc:sldChg>
      <pc:sldChg chg="modSp add mod">
        <pc:chgData name="지성 이" userId="a6857b7e30e2026b" providerId="LiveId" clId="{50267C10-59D6-40FF-866F-B4C477CA5F60}" dt="2021-06-25T12:58:01.258" v="12102" actId="207"/>
        <pc:sldMkLst>
          <pc:docMk/>
          <pc:sldMk cId="3542140695" sldId="353"/>
        </pc:sldMkLst>
        <pc:spChg chg="mod">
          <ac:chgData name="지성 이" userId="a6857b7e30e2026b" providerId="LiveId" clId="{50267C10-59D6-40FF-866F-B4C477CA5F60}" dt="2021-06-20T08:35:14.574" v="3746" actId="20577"/>
          <ac:spMkLst>
            <pc:docMk/>
            <pc:sldMk cId="3542140695" sldId="353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5T12:58:01.258" v="12102" actId="207"/>
          <ac:spMkLst>
            <pc:docMk/>
            <pc:sldMk cId="3542140695" sldId="353"/>
            <ac:spMk id="6" creationId="{4DDAAF14-2DA9-4940-B088-97264F024FDB}"/>
          </ac:spMkLst>
        </pc:sp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311610801" sldId="354"/>
        </pc:sldMkLst>
      </pc:sldChg>
      <pc:sldChg chg="modSp add mod">
        <pc:chgData name="지성 이" userId="a6857b7e30e2026b" providerId="LiveId" clId="{50267C10-59D6-40FF-866F-B4C477CA5F60}" dt="2021-06-24T22:51:23.004" v="9730" actId="20577"/>
        <pc:sldMkLst>
          <pc:docMk/>
          <pc:sldMk cId="3934419437" sldId="354"/>
        </pc:sldMkLst>
        <pc:spChg chg="mod">
          <ac:chgData name="지성 이" userId="a6857b7e30e2026b" providerId="LiveId" clId="{50267C10-59D6-40FF-866F-B4C477CA5F60}" dt="2021-06-24T22:51:23.004" v="9730" actId="20577"/>
          <ac:spMkLst>
            <pc:docMk/>
            <pc:sldMk cId="3934419437" sldId="354"/>
            <ac:spMk id="6" creationId="{4DDAAF14-2DA9-4940-B088-97264F024FDB}"/>
          </ac:spMkLst>
        </pc:spChg>
      </pc:sldChg>
      <pc:sldChg chg="delSp modSp add mod">
        <pc:chgData name="지성 이" userId="a6857b7e30e2026b" providerId="LiveId" clId="{50267C10-59D6-40FF-866F-B4C477CA5F60}" dt="2021-06-20T08:36:26.422" v="3832" actId="1076"/>
        <pc:sldMkLst>
          <pc:docMk/>
          <pc:sldMk cId="636407316" sldId="355"/>
        </pc:sldMkLst>
        <pc:spChg chg="del">
          <ac:chgData name="지성 이" userId="a6857b7e30e2026b" providerId="LiveId" clId="{50267C10-59D6-40FF-866F-B4C477CA5F60}" dt="2021-06-20T08:36:04.475" v="3766" actId="478"/>
          <ac:spMkLst>
            <pc:docMk/>
            <pc:sldMk cId="636407316" sldId="355"/>
            <ac:spMk id="2" creationId="{81D40CC1-7221-48BD-8498-CE8EF0E8609F}"/>
          </ac:spMkLst>
        </pc:spChg>
        <pc:spChg chg="mod">
          <ac:chgData name="지성 이" userId="a6857b7e30e2026b" providerId="LiveId" clId="{50267C10-59D6-40FF-866F-B4C477CA5F60}" dt="2021-06-20T08:36:26.422" v="3832" actId="1076"/>
          <ac:spMkLst>
            <pc:docMk/>
            <pc:sldMk cId="636407316" sldId="355"/>
            <ac:spMk id="12" creationId="{993A8231-E7D6-4E55-9F5D-209D12191B23}"/>
          </ac:spMkLst>
        </pc:sp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625929464" sldId="355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600561529" sldId="356"/>
        </pc:sldMkLst>
      </pc:sldChg>
      <pc:sldChg chg="addSp modSp add mod">
        <pc:chgData name="지성 이" userId="a6857b7e30e2026b" providerId="LiveId" clId="{50267C10-59D6-40FF-866F-B4C477CA5F60}" dt="2021-06-20T09:14:08.331" v="5151" actId="1036"/>
        <pc:sldMkLst>
          <pc:docMk/>
          <pc:sldMk cId="1718436894" sldId="356"/>
        </pc:sldMkLst>
        <pc:spChg chg="mod">
          <ac:chgData name="지성 이" userId="a6857b7e30e2026b" providerId="LiveId" clId="{50267C10-59D6-40FF-866F-B4C477CA5F60}" dt="2021-06-20T09:00:30.655" v="4783"/>
          <ac:spMkLst>
            <pc:docMk/>
            <pc:sldMk cId="1718436894" sldId="356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0T09:14:01.670" v="5145" actId="1035"/>
          <ac:spMkLst>
            <pc:docMk/>
            <pc:sldMk cId="1718436894" sldId="356"/>
            <ac:spMk id="6" creationId="{4DDAAF14-2DA9-4940-B088-97264F024FDB}"/>
          </ac:spMkLst>
        </pc:spChg>
        <pc:picChg chg="add mod">
          <ac:chgData name="지성 이" userId="a6857b7e30e2026b" providerId="LiveId" clId="{50267C10-59D6-40FF-866F-B4C477CA5F60}" dt="2021-06-20T09:14:08.331" v="5151" actId="1036"/>
          <ac:picMkLst>
            <pc:docMk/>
            <pc:sldMk cId="1718436894" sldId="356"/>
            <ac:picMk id="1026" creationId="{FFDFEC12-672F-47AB-945C-199BC3BB109D}"/>
          </ac:picMkLst>
        </pc:picChg>
      </pc:sldChg>
      <pc:sldChg chg="addSp delSp modSp add mod">
        <pc:chgData name="지성 이" userId="a6857b7e30e2026b" providerId="LiveId" clId="{50267C10-59D6-40FF-866F-B4C477CA5F60}" dt="2021-06-24T22:54:31.411" v="10578" actId="20577"/>
        <pc:sldMkLst>
          <pc:docMk/>
          <pc:sldMk cId="1272447823" sldId="357"/>
        </pc:sldMkLst>
        <pc:spChg chg="add del mod">
          <ac:chgData name="지성 이" userId="a6857b7e30e2026b" providerId="LiveId" clId="{50267C10-59D6-40FF-866F-B4C477CA5F60}" dt="2021-06-24T22:54:31.411" v="10578" actId="20577"/>
          <ac:spMkLst>
            <pc:docMk/>
            <pc:sldMk cId="1272447823" sldId="357"/>
            <ac:spMk id="6" creationId="{4DDAAF14-2DA9-4940-B088-97264F024FDB}"/>
          </ac:spMkLst>
        </pc:sp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722263063" sldId="357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58199583" sldId="358"/>
        </pc:sldMkLst>
      </pc:sldChg>
      <pc:sldChg chg="addSp modSp add mod">
        <pc:chgData name="지성 이" userId="a6857b7e30e2026b" providerId="LiveId" clId="{50267C10-59D6-40FF-866F-B4C477CA5F60}" dt="2021-06-20T09:07:46.095" v="4959" actId="1440"/>
        <pc:sldMkLst>
          <pc:docMk/>
          <pc:sldMk cId="2274513083" sldId="358"/>
        </pc:sldMkLst>
        <pc:spChg chg="mod">
          <ac:chgData name="지성 이" userId="a6857b7e30e2026b" providerId="LiveId" clId="{50267C10-59D6-40FF-866F-B4C477CA5F60}" dt="2021-06-20T09:07:17.961" v="4954" actId="20577"/>
          <ac:spMkLst>
            <pc:docMk/>
            <pc:sldMk cId="2274513083" sldId="358"/>
            <ac:spMk id="6" creationId="{4DDAAF14-2DA9-4940-B088-97264F024FDB}"/>
          </ac:spMkLst>
        </pc:spChg>
        <pc:picChg chg="add mod">
          <ac:chgData name="지성 이" userId="a6857b7e30e2026b" providerId="LiveId" clId="{50267C10-59D6-40FF-866F-B4C477CA5F60}" dt="2021-06-20T09:07:46.095" v="4959" actId="1440"/>
          <ac:picMkLst>
            <pc:docMk/>
            <pc:sldMk cId="2274513083" sldId="358"/>
            <ac:picMk id="9" creationId="{929D8490-6699-4D93-90CD-694C8BDD68BB}"/>
          </ac:picMkLst>
        </pc:pic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785968036" sldId="359"/>
        </pc:sldMkLst>
      </pc:sldChg>
      <pc:sldChg chg="addSp delSp modSp add mod modNotesTx">
        <pc:chgData name="지성 이" userId="a6857b7e30e2026b" providerId="LiveId" clId="{50267C10-59D6-40FF-866F-B4C477CA5F60}" dt="2021-06-25T13:01:34.429" v="12103" actId="14100"/>
        <pc:sldMkLst>
          <pc:docMk/>
          <pc:sldMk cId="4194487253" sldId="359"/>
        </pc:sldMkLst>
        <pc:spChg chg="mod">
          <ac:chgData name="지성 이" userId="a6857b7e30e2026b" providerId="LiveId" clId="{50267C10-59D6-40FF-866F-B4C477CA5F60}" dt="2021-06-24T14:43:03.465" v="7292"/>
          <ac:spMkLst>
            <pc:docMk/>
            <pc:sldMk cId="4194487253" sldId="359"/>
            <ac:spMk id="6" creationId="{4DDAAF14-2DA9-4940-B088-97264F024FDB}"/>
          </ac:spMkLst>
        </pc:spChg>
        <pc:spChg chg="add mod">
          <ac:chgData name="지성 이" userId="a6857b7e30e2026b" providerId="LiveId" clId="{50267C10-59D6-40FF-866F-B4C477CA5F60}" dt="2021-06-24T22:57:40.014" v="10590" actId="14100"/>
          <ac:spMkLst>
            <pc:docMk/>
            <pc:sldMk cId="4194487253" sldId="359"/>
            <ac:spMk id="9" creationId="{3BEB5EDB-982C-4DAF-AE45-FAD75C504AAA}"/>
          </ac:spMkLst>
        </pc:spChg>
        <pc:picChg chg="del">
          <ac:chgData name="지성 이" userId="a6857b7e30e2026b" providerId="LiveId" clId="{50267C10-59D6-40FF-866F-B4C477CA5F60}" dt="2021-06-20T09:08:06.300" v="4961" actId="478"/>
          <ac:picMkLst>
            <pc:docMk/>
            <pc:sldMk cId="4194487253" sldId="359"/>
            <ac:picMk id="9" creationId="{929D8490-6699-4D93-90CD-694C8BDD68BB}"/>
          </ac:picMkLst>
        </pc:picChg>
        <pc:picChg chg="add mod">
          <ac:chgData name="지성 이" userId="a6857b7e30e2026b" providerId="LiveId" clId="{50267C10-59D6-40FF-866F-B4C477CA5F60}" dt="2021-06-25T13:01:34.429" v="12103" actId="14100"/>
          <ac:picMkLst>
            <pc:docMk/>
            <pc:sldMk cId="4194487253" sldId="359"/>
            <ac:picMk id="1026" creationId="{7646F1F5-4CEB-4687-A588-1BD132D0D9A7}"/>
          </ac:picMkLst>
        </pc:picChg>
      </pc:sldChg>
      <pc:sldChg chg="modSp add mod">
        <pc:chgData name="지성 이" userId="a6857b7e30e2026b" providerId="LiveId" clId="{50267C10-59D6-40FF-866F-B4C477CA5F60}" dt="2021-06-24T14:43:54.304" v="7298" actId="113"/>
        <pc:sldMkLst>
          <pc:docMk/>
          <pc:sldMk cId="1802874539" sldId="360"/>
        </pc:sldMkLst>
        <pc:spChg chg="mod">
          <ac:chgData name="지성 이" userId="a6857b7e30e2026b" providerId="LiveId" clId="{50267C10-59D6-40FF-866F-B4C477CA5F60}" dt="2021-06-24T14:15:33.760" v="5516" actId="20577"/>
          <ac:spMkLst>
            <pc:docMk/>
            <pc:sldMk cId="1802874539" sldId="360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4T14:43:54.304" v="7298" actId="113"/>
          <ac:spMkLst>
            <pc:docMk/>
            <pc:sldMk cId="1802874539" sldId="360"/>
            <ac:spMk id="10" creationId="{AF1A3B72-E4BA-4E41-B423-337AE1537EAC}"/>
          </ac:spMkLst>
        </pc:sp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890839655" sldId="360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047298354" sldId="361"/>
        </pc:sldMkLst>
      </pc:sldChg>
      <pc:sldChg chg="addSp modSp add mod">
        <pc:chgData name="지성 이" userId="a6857b7e30e2026b" providerId="LiveId" clId="{50267C10-59D6-40FF-866F-B4C477CA5F60}" dt="2021-06-24T14:19:18.824" v="5781" actId="1035"/>
        <pc:sldMkLst>
          <pc:docMk/>
          <pc:sldMk cId="3216981773" sldId="361"/>
        </pc:sldMkLst>
        <pc:spChg chg="mod">
          <ac:chgData name="지성 이" userId="a6857b7e30e2026b" providerId="LiveId" clId="{50267C10-59D6-40FF-866F-B4C477CA5F60}" dt="2021-06-24T14:17:31.315" v="5593"/>
          <ac:spMkLst>
            <pc:docMk/>
            <pc:sldMk cId="3216981773" sldId="361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4T14:19:16.595" v="5779" actId="1035"/>
          <ac:spMkLst>
            <pc:docMk/>
            <pc:sldMk cId="3216981773" sldId="361"/>
            <ac:spMk id="6" creationId="{4DDAAF14-2DA9-4940-B088-97264F024FDB}"/>
          </ac:spMkLst>
        </pc:spChg>
        <pc:picChg chg="add mod">
          <ac:chgData name="지성 이" userId="a6857b7e30e2026b" providerId="LiveId" clId="{50267C10-59D6-40FF-866F-B4C477CA5F60}" dt="2021-06-24T14:19:18.824" v="5781" actId="1035"/>
          <ac:picMkLst>
            <pc:docMk/>
            <pc:sldMk cId="3216981773" sldId="361"/>
            <ac:picMk id="3" creationId="{F0F1AD8E-9450-4440-8ED3-1885253F5686}"/>
          </ac:picMkLst>
        </pc:picChg>
      </pc:sldChg>
      <pc:sldChg chg="modSp add mod">
        <pc:chgData name="지성 이" userId="a6857b7e30e2026b" providerId="LiveId" clId="{50267C10-59D6-40FF-866F-B4C477CA5F60}" dt="2021-06-24T14:19:07.220" v="5776" actId="1076"/>
        <pc:sldMkLst>
          <pc:docMk/>
          <pc:sldMk cId="2297848653" sldId="362"/>
        </pc:sldMkLst>
        <pc:spChg chg="mod">
          <ac:chgData name="지성 이" userId="a6857b7e30e2026b" providerId="LiveId" clId="{50267C10-59D6-40FF-866F-B4C477CA5F60}" dt="2021-06-24T14:18:38.693" v="5670"/>
          <ac:spMkLst>
            <pc:docMk/>
            <pc:sldMk cId="2297848653" sldId="362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4T14:19:02.290" v="5775" actId="20577"/>
          <ac:spMkLst>
            <pc:docMk/>
            <pc:sldMk cId="2297848653" sldId="362"/>
            <ac:spMk id="6" creationId="{4DDAAF14-2DA9-4940-B088-97264F024FDB}"/>
          </ac:spMkLst>
        </pc:spChg>
        <pc:picChg chg="mod">
          <ac:chgData name="지성 이" userId="a6857b7e30e2026b" providerId="LiveId" clId="{50267C10-59D6-40FF-866F-B4C477CA5F60}" dt="2021-06-24T14:19:07.220" v="5776" actId="1076"/>
          <ac:picMkLst>
            <pc:docMk/>
            <pc:sldMk cId="2297848653" sldId="362"/>
            <ac:picMk id="3" creationId="{F0F1AD8E-9450-4440-8ED3-1885253F5686}"/>
          </ac:picMkLst>
        </pc:pic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510103847" sldId="362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578531647" sldId="363"/>
        </pc:sldMkLst>
      </pc:sldChg>
      <pc:sldChg chg="delSp modSp add mod">
        <pc:chgData name="지성 이" userId="a6857b7e30e2026b" providerId="LiveId" clId="{50267C10-59D6-40FF-866F-B4C477CA5F60}" dt="2021-06-24T14:22:32.703" v="6001" actId="20577"/>
        <pc:sldMkLst>
          <pc:docMk/>
          <pc:sldMk cId="3747960903" sldId="363"/>
        </pc:sldMkLst>
        <pc:spChg chg="mod">
          <ac:chgData name="지성 이" userId="a6857b7e30e2026b" providerId="LiveId" clId="{50267C10-59D6-40FF-866F-B4C477CA5F60}" dt="2021-06-24T14:19:40.756" v="5805"/>
          <ac:spMkLst>
            <pc:docMk/>
            <pc:sldMk cId="3747960903" sldId="363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4T14:22:32.703" v="6001" actId="20577"/>
          <ac:spMkLst>
            <pc:docMk/>
            <pc:sldMk cId="3747960903" sldId="363"/>
            <ac:spMk id="6" creationId="{4DDAAF14-2DA9-4940-B088-97264F024FDB}"/>
          </ac:spMkLst>
        </pc:spChg>
        <pc:picChg chg="del">
          <ac:chgData name="지성 이" userId="a6857b7e30e2026b" providerId="LiveId" clId="{50267C10-59D6-40FF-866F-B4C477CA5F60}" dt="2021-06-24T14:19:42.054" v="5806" actId="478"/>
          <ac:picMkLst>
            <pc:docMk/>
            <pc:sldMk cId="3747960903" sldId="363"/>
            <ac:picMk id="3" creationId="{F0F1AD8E-9450-4440-8ED3-1885253F5686}"/>
          </ac:picMkLst>
        </pc:pic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072843741" sldId="364"/>
        </pc:sldMkLst>
      </pc:sldChg>
      <pc:sldChg chg="addSp delSp modSp add mod">
        <pc:chgData name="지성 이" userId="a6857b7e30e2026b" providerId="LiveId" clId="{50267C10-59D6-40FF-866F-B4C477CA5F60}" dt="2021-06-24T22:58:39.480" v="10599" actId="1076"/>
        <pc:sldMkLst>
          <pc:docMk/>
          <pc:sldMk cId="2169563570" sldId="364"/>
        </pc:sldMkLst>
        <pc:spChg chg="mod">
          <ac:chgData name="지성 이" userId="a6857b7e30e2026b" providerId="LiveId" clId="{50267C10-59D6-40FF-866F-B4C477CA5F60}" dt="2021-06-24T14:31:30.755" v="7159"/>
          <ac:spMkLst>
            <pc:docMk/>
            <pc:sldMk cId="2169563570" sldId="364"/>
            <ac:spMk id="5" creationId="{737377BF-1F9E-4F14-BC85-B76E4598F93A}"/>
          </ac:spMkLst>
        </pc:spChg>
        <pc:spChg chg="del">
          <ac:chgData name="지성 이" userId="a6857b7e30e2026b" providerId="LiveId" clId="{50267C10-59D6-40FF-866F-B4C477CA5F60}" dt="2021-06-24T14:31:34.147" v="7160" actId="478"/>
          <ac:spMkLst>
            <pc:docMk/>
            <pc:sldMk cId="2169563570" sldId="364"/>
            <ac:spMk id="6" creationId="{4DDAAF14-2DA9-4940-B088-97264F024FDB}"/>
          </ac:spMkLst>
        </pc:spChg>
        <pc:spChg chg="add mod">
          <ac:chgData name="지성 이" userId="a6857b7e30e2026b" providerId="LiveId" clId="{50267C10-59D6-40FF-866F-B4C477CA5F60}" dt="2021-06-24T22:58:31.628" v="10596" actId="14100"/>
          <ac:spMkLst>
            <pc:docMk/>
            <pc:sldMk cId="2169563570" sldId="364"/>
            <ac:spMk id="12" creationId="{3D7E1815-FC25-4B63-B616-2F2997BE3817}"/>
          </ac:spMkLst>
        </pc:spChg>
        <pc:spChg chg="add mod">
          <ac:chgData name="지성 이" userId="a6857b7e30e2026b" providerId="LiveId" clId="{50267C10-59D6-40FF-866F-B4C477CA5F60}" dt="2021-06-24T22:58:39.480" v="10599" actId="1076"/>
          <ac:spMkLst>
            <pc:docMk/>
            <pc:sldMk cId="2169563570" sldId="364"/>
            <ac:spMk id="13" creationId="{00E73BD6-B689-4FBF-A3B4-74AC855AFAE8}"/>
          </ac:spMkLst>
        </pc:spChg>
        <pc:picChg chg="add mod modCrop">
          <ac:chgData name="지성 이" userId="a6857b7e30e2026b" providerId="LiveId" clId="{50267C10-59D6-40FF-866F-B4C477CA5F60}" dt="2021-06-24T22:34:40.530" v="7402" actId="1076"/>
          <ac:picMkLst>
            <pc:docMk/>
            <pc:sldMk cId="2169563570" sldId="364"/>
            <ac:picMk id="3" creationId="{05B0CA65-8106-48F5-B2FE-CF004B3E2743}"/>
          </ac:picMkLst>
        </pc:picChg>
        <pc:picChg chg="del">
          <ac:chgData name="지성 이" userId="a6857b7e30e2026b" providerId="LiveId" clId="{50267C10-59D6-40FF-866F-B4C477CA5F60}" dt="2021-06-24T14:31:34.950" v="7161" actId="478"/>
          <ac:picMkLst>
            <pc:docMk/>
            <pc:sldMk cId="2169563570" sldId="364"/>
            <ac:picMk id="3" creationId="{9FC0F520-F1B2-4D51-B76E-CA2E1231F335}"/>
          </ac:picMkLst>
        </pc:picChg>
        <pc:picChg chg="add mod modCrop">
          <ac:chgData name="지성 이" userId="a6857b7e30e2026b" providerId="LiveId" clId="{50267C10-59D6-40FF-866F-B4C477CA5F60}" dt="2021-06-24T22:34:43.408" v="7403" actId="1076"/>
          <ac:picMkLst>
            <pc:docMk/>
            <pc:sldMk cId="2169563570" sldId="364"/>
            <ac:picMk id="9" creationId="{F13020FE-1408-4871-A5D2-860D6A625BDA}"/>
          </ac:picMkLst>
        </pc:picChg>
        <pc:picChg chg="add mod modCrop">
          <ac:chgData name="지성 이" userId="a6857b7e30e2026b" providerId="LiveId" clId="{50267C10-59D6-40FF-866F-B4C477CA5F60}" dt="2021-06-24T22:35:26.012" v="7412" actId="14100"/>
          <ac:picMkLst>
            <pc:docMk/>
            <pc:sldMk cId="2169563570" sldId="364"/>
            <ac:picMk id="11" creationId="{3FE576CB-7613-4396-A5BC-70865F199A42}"/>
          </ac:picMkLst>
        </pc:picChg>
      </pc:sldChg>
      <pc:sldChg chg="add del">
        <pc:chgData name="지성 이" userId="a6857b7e30e2026b" providerId="LiveId" clId="{50267C10-59D6-40FF-866F-B4C477CA5F60}" dt="2021-06-24T14:19:45.802" v="5808"/>
        <pc:sldMkLst>
          <pc:docMk/>
          <pc:sldMk cId="3427200125" sldId="364"/>
        </pc:sldMkLst>
      </pc:sldChg>
      <pc:sldChg chg="addSp modSp add mod">
        <pc:chgData name="지성 이" userId="a6857b7e30e2026b" providerId="LiveId" clId="{50267C10-59D6-40FF-866F-B4C477CA5F60}" dt="2021-06-24T22:38:15.509" v="7450"/>
        <pc:sldMkLst>
          <pc:docMk/>
          <pc:sldMk cId="3343395201" sldId="365"/>
        </pc:sldMkLst>
        <pc:spChg chg="mod">
          <ac:chgData name="지성 이" userId="a6857b7e30e2026b" providerId="LiveId" clId="{50267C10-59D6-40FF-866F-B4C477CA5F60}" dt="2021-06-24T22:38:15.509" v="7450"/>
          <ac:spMkLst>
            <pc:docMk/>
            <pc:sldMk cId="3343395201" sldId="365"/>
            <ac:spMk id="5" creationId="{737377BF-1F9E-4F14-BC85-B76E4598F93A}"/>
          </ac:spMkLst>
        </pc:spChg>
        <pc:picChg chg="add mod">
          <ac:chgData name="지성 이" userId="a6857b7e30e2026b" providerId="LiveId" clId="{50267C10-59D6-40FF-866F-B4C477CA5F60}" dt="2021-06-24T22:36:36.416" v="7416" actId="1076"/>
          <ac:picMkLst>
            <pc:docMk/>
            <pc:sldMk cId="3343395201" sldId="365"/>
            <ac:picMk id="3" creationId="{CED24CD0-5A16-48F3-A6D5-C3D107A151D1}"/>
          </ac:picMkLst>
        </pc:pic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355349817" sldId="365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125916915" sldId="366"/>
        </pc:sldMkLst>
      </pc:sldChg>
      <pc:sldChg chg="modSp add mod">
        <pc:chgData name="지성 이" userId="a6857b7e30e2026b" providerId="LiveId" clId="{50267C10-59D6-40FF-866F-B4C477CA5F60}" dt="2021-06-25T12:47:00.099" v="12098" actId="207"/>
        <pc:sldMkLst>
          <pc:docMk/>
          <pc:sldMk cId="3488539454" sldId="366"/>
        </pc:sldMkLst>
        <pc:spChg chg="mod">
          <ac:chgData name="지성 이" userId="a6857b7e30e2026b" providerId="LiveId" clId="{50267C10-59D6-40FF-866F-B4C477CA5F60}" dt="2021-06-25T12:47:00.099" v="12098" actId="207"/>
          <ac:spMkLst>
            <pc:docMk/>
            <pc:sldMk cId="3488539454" sldId="366"/>
            <ac:spMk id="6" creationId="{4DDAAF14-2DA9-4940-B088-97264F024FDB}"/>
          </ac:spMkLst>
        </pc:spChg>
      </pc:sldChg>
      <pc:sldChg chg="modSp add mod">
        <pc:chgData name="지성 이" userId="a6857b7e30e2026b" providerId="LiveId" clId="{50267C10-59D6-40FF-866F-B4C477CA5F60}" dt="2021-06-25T12:52:13.053" v="12101" actId="113"/>
        <pc:sldMkLst>
          <pc:docMk/>
          <pc:sldMk cId="3500188450" sldId="367"/>
        </pc:sldMkLst>
        <pc:spChg chg="mod">
          <ac:chgData name="지성 이" userId="a6857b7e30e2026b" providerId="LiveId" clId="{50267C10-59D6-40FF-866F-B4C477CA5F60}" dt="2021-06-25T12:52:13.053" v="12101" actId="113"/>
          <ac:spMkLst>
            <pc:docMk/>
            <pc:sldMk cId="3500188450" sldId="367"/>
            <ac:spMk id="6" creationId="{4DDAAF14-2DA9-4940-B088-97264F024FDB}"/>
          </ac:spMkLst>
        </pc:sp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937453144" sldId="367"/>
        </pc:sldMkLst>
      </pc:sldChg>
      <pc:sldChg chg="addSp delSp modSp add mod">
        <pc:chgData name="지성 이" userId="a6857b7e30e2026b" providerId="LiveId" clId="{50267C10-59D6-40FF-866F-B4C477CA5F60}" dt="2021-06-24T22:39:04.451" v="7487" actId="1076"/>
        <pc:sldMkLst>
          <pc:docMk/>
          <pc:sldMk cId="1256330706" sldId="368"/>
        </pc:sldMkLst>
        <pc:spChg chg="mod">
          <ac:chgData name="지성 이" userId="a6857b7e30e2026b" providerId="LiveId" clId="{50267C10-59D6-40FF-866F-B4C477CA5F60}" dt="2021-06-24T22:38:23.839" v="7468"/>
          <ac:spMkLst>
            <pc:docMk/>
            <pc:sldMk cId="1256330706" sldId="368"/>
            <ac:spMk id="5" creationId="{737377BF-1F9E-4F14-BC85-B76E4598F93A}"/>
          </ac:spMkLst>
        </pc:spChg>
        <pc:picChg chg="del">
          <ac:chgData name="지성 이" userId="a6857b7e30e2026b" providerId="LiveId" clId="{50267C10-59D6-40FF-866F-B4C477CA5F60}" dt="2021-06-24T22:36:43.114" v="7419" actId="478"/>
          <ac:picMkLst>
            <pc:docMk/>
            <pc:sldMk cId="1256330706" sldId="368"/>
            <ac:picMk id="3" creationId="{CED24CD0-5A16-48F3-A6D5-C3D107A151D1}"/>
          </ac:picMkLst>
        </pc:picChg>
        <pc:picChg chg="add mod">
          <ac:chgData name="지성 이" userId="a6857b7e30e2026b" providerId="LiveId" clId="{50267C10-59D6-40FF-866F-B4C477CA5F60}" dt="2021-06-24T22:39:04.451" v="7487" actId="1076"/>
          <ac:picMkLst>
            <pc:docMk/>
            <pc:sldMk cId="1256330706" sldId="368"/>
            <ac:picMk id="6" creationId="{A3842327-45C7-4AE2-A61E-5F40D513A179}"/>
          </ac:picMkLst>
        </pc:pic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305789102" sldId="368"/>
        </pc:sldMkLst>
      </pc:sldChg>
      <pc:sldChg chg="addSp delSp modSp add mod">
        <pc:chgData name="지성 이" userId="a6857b7e30e2026b" providerId="LiveId" clId="{50267C10-59D6-40FF-866F-B4C477CA5F60}" dt="2021-06-24T22:38:28.915" v="7482"/>
        <pc:sldMkLst>
          <pc:docMk/>
          <pc:sldMk cId="475346630" sldId="369"/>
        </pc:sldMkLst>
        <pc:spChg chg="mod">
          <ac:chgData name="지성 이" userId="a6857b7e30e2026b" providerId="LiveId" clId="{50267C10-59D6-40FF-866F-B4C477CA5F60}" dt="2021-06-24T22:38:28.915" v="7482"/>
          <ac:spMkLst>
            <pc:docMk/>
            <pc:sldMk cId="475346630" sldId="369"/>
            <ac:spMk id="5" creationId="{737377BF-1F9E-4F14-BC85-B76E4598F93A}"/>
          </ac:spMkLst>
        </pc:spChg>
        <pc:picChg chg="del">
          <ac:chgData name="지성 이" userId="a6857b7e30e2026b" providerId="LiveId" clId="{50267C10-59D6-40FF-866F-B4C477CA5F60}" dt="2021-06-24T22:36:45.303" v="7420" actId="478"/>
          <ac:picMkLst>
            <pc:docMk/>
            <pc:sldMk cId="475346630" sldId="369"/>
            <ac:picMk id="3" creationId="{CED24CD0-5A16-48F3-A6D5-C3D107A151D1}"/>
          </ac:picMkLst>
        </pc:picChg>
        <pc:picChg chg="add mod">
          <ac:chgData name="지성 이" userId="a6857b7e30e2026b" providerId="LiveId" clId="{50267C10-59D6-40FF-866F-B4C477CA5F60}" dt="2021-06-24T22:37:34.588" v="7422" actId="1076"/>
          <ac:picMkLst>
            <pc:docMk/>
            <pc:sldMk cId="475346630" sldId="369"/>
            <ac:picMk id="6" creationId="{D1DE363F-2328-4467-A4D8-56CA7AA20D9F}"/>
          </ac:picMkLst>
        </pc:pic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719797533" sldId="369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582897954" sldId="370"/>
        </pc:sldMkLst>
      </pc:sldChg>
      <pc:sldChg chg="modSp add mod">
        <pc:chgData name="지성 이" userId="a6857b7e30e2026b" providerId="LiveId" clId="{50267C10-59D6-40FF-866F-B4C477CA5F60}" dt="2021-06-25T11:57:39.049" v="11470" actId="20577"/>
        <pc:sldMkLst>
          <pc:docMk/>
          <pc:sldMk cId="2121547882" sldId="370"/>
        </pc:sldMkLst>
        <pc:spChg chg="mod">
          <ac:chgData name="지성 이" userId="a6857b7e30e2026b" providerId="LiveId" clId="{50267C10-59D6-40FF-866F-B4C477CA5F60}" dt="2021-06-25T11:57:39.049" v="11470" actId="20577"/>
          <ac:spMkLst>
            <pc:docMk/>
            <pc:sldMk cId="2121547882" sldId="370"/>
            <ac:spMk id="6" creationId="{4DDAAF14-2DA9-4940-B088-97264F024FDB}"/>
          </ac:spMkLst>
        </pc:sp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315943860" sldId="371"/>
        </pc:sldMkLst>
      </pc:sldChg>
      <pc:sldChg chg="modSp add mod">
        <pc:chgData name="지성 이" userId="a6857b7e30e2026b" providerId="LiveId" clId="{50267C10-59D6-40FF-866F-B4C477CA5F60}" dt="2021-06-25T12:37:29.870" v="12093" actId="1076"/>
        <pc:sldMkLst>
          <pc:docMk/>
          <pc:sldMk cId="3330035576" sldId="371"/>
        </pc:sldMkLst>
        <pc:spChg chg="mod">
          <ac:chgData name="지성 이" userId="a6857b7e30e2026b" providerId="LiveId" clId="{50267C10-59D6-40FF-866F-B4C477CA5F60}" dt="2021-06-25T12:17:48.778" v="11475" actId="20577"/>
          <ac:spMkLst>
            <pc:docMk/>
            <pc:sldMk cId="3330035576" sldId="371"/>
            <ac:spMk id="5" creationId="{737377BF-1F9E-4F14-BC85-B76E4598F93A}"/>
          </ac:spMkLst>
        </pc:spChg>
        <pc:spChg chg="mod">
          <ac:chgData name="지성 이" userId="a6857b7e30e2026b" providerId="LiveId" clId="{50267C10-59D6-40FF-866F-B4C477CA5F60}" dt="2021-06-25T12:37:27.027" v="12091" actId="20577"/>
          <ac:spMkLst>
            <pc:docMk/>
            <pc:sldMk cId="3330035576" sldId="371"/>
            <ac:spMk id="6" creationId="{4DDAAF14-2DA9-4940-B088-97264F024FDB}"/>
          </ac:spMkLst>
        </pc:spChg>
        <pc:grpChg chg="mod">
          <ac:chgData name="지성 이" userId="a6857b7e30e2026b" providerId="LiveId" clId="{50267C10-59D6-40FF-866F-B4C477CA5F60}" dt="2021-06-25T12:37:29.870" v="12093" actId="1076"/>
          <ac:grpSpMkLst>
            <pc:docMk/>
            <pc:sldMk cId="3330035576" sldId="371"/>
            <ac:grpSpMk id="8" creationId="{7927A9A6-CFFD-4F57-94F2-117435BA95A4}"/>
          </ac:grpSpMkLst>
        </pc:grpChg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351341318" sldId="372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656253195" sldId="373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12388465" sldId="374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904423137" sldId="375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341614344" sldId="376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665845741" sldId="377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851650572" sldId="378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510307620" sldId="379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406535759" sldId="380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8211052" sldId="381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955161866" sldId="382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225047574" sldId="383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313053540" sldId="384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2566976584" sldId="385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3748304621" sldId="386"/>
        </pc:sldMkLst>
      </pc:sldChg>
      <pc:sldChg chg="add del">
        <pc:chgData name="지성 이" userId="a6857b7e30e2026b" providerId="LiveId" clId="{50267C10-59D6-40FF-866F-B4C477CA5F60}" dt="2021-06-20T07:57:18.284" v="163" actId="47"/>
        <pc:sldMkLst>
          <pc:docMk/>
          <pc:sldMk cId="119328009" sldId="387"/>
        </pc:sldMkLst>
      </pc:sldChg>
      <pc:sldChg chg="addSp modSp add del">
        <pc:chgData name="지성 이" userId="a6857b7e30e2026b" providerId="LiveId" clId="{50267C10-59D6-40FF-866F-B4C477CA5F60}" dt="2021-06-20T07:55:23.831" v="115" actId="47"/>
        <pc:sldMkLst>
          <pc:docMk/>
          <pc:sldMk cId="827853146" sldId="388"/>
        </pc:sldMkLst>
        <pc:spChg chg="add mod">
          <ac:chgData name="지성 이" userId="a6857b7e30e2026b" providerId="LiveId" clId="{50267C10-59D6-40FF-866F-B4C477CA5F60}" dt="2021-06-20T07:55:09.833" v="112"/>
          <ac:spMkLst>
            <pc:docMk/>
            <pc:sldMk cId="827853146" sldId="388"/>
            <ac:spMk id="5" creationId="{BFA0EB5F-07CA-4CDA-B396-D7EC0B0D91D2}"/>
          </ac:spMkLst>
        </pc:spChg>
      </pc:sldChg>
      <pc:sldChg chg="addSp modSp add del">
        <pc:chgData name="지성 이" userId="a6857b7e30e2026b" providerId="LiveId" clId="{50267C10-59D6-40FF-866F-B4C477CA5F60}" dt="2021-06-20T07:55:23.831" v="115" actId="47"/>
        <pc:sldMkLst>
          <pc:docMk/>
          <pc:sldMk cId="798452740" sldId="389"/>
        </pc:sldMkLst>
        <pc:spChg chg="add mod">
          <ac:chgData name="지성 이" userId="a6857b7e30e2026b" providerId="LiveId" clId="{50267C10-59D6-40FF-866F-B4C477CA5F60}" dt="2021-06-20T07:55:18.833" v="113"/>
          <ac:spMkLst>
            <pc:docMk/>
            <pc:sldMk cId="798452740" sldId="389"/>
            <ac:spMk id="5" creationId="{27A9C2F9-FE81-4243-8729-B97A7945741C}"/>
          </ac:spMkLst>
        </pc:spChg>
      </pc:sldChg>
      <pc:sldChg chg="addSp modSp add del">
        <pc:chgData name="지성 이" userId="a6857b7e30e2026b" providerId="LiveId" clId="{50267C10-59D6-40FF-866F-B4C477CA5F60}" dt="2021-06-20T07:55:23.831" v="115" actId="47"/>
        <pc:sldMkLst>
          <pc:docMk/>
          <pc:sldMk cId="525539580" sldId="390"/>
        </pc:sldMkLst>
        <pc:spChg chg="add mod">
          <ac:chgData name="지성 이" userId="a6857b7e30e2026b" providerId="LiveId" clId="{50267C10-59D6-40FF-866F-B4C477CA5F60}" dt="2021-06-20T07:55:20.055" v="114"/>
          <ac:spMkLst>
            <pc:docMk/>
            <pc:sldMk cId="525539580" sldId="390"/>
            <ac:spMk id="5" creationId="{064BB69D-88E6-4493-A409-585C6AD28310}"/>
          </ac:spMkLst>
        </pc:spChg>
      </pc:sldChg>
      <pc:sldChg chg="add del">
        <pc:chgData name="지성 이" userId="a6857b7e30e2026b" providerId="LiveId" clId="{50267C10-59D6-40FF-866F-B4C477CA5F60}" dt="2021-06-20T07:57:04.077" v="162" actId="47"/>
        <pc:sldMkLst>
          <pc:docMk/>
          <pc:sldMk cId="1810767738" sldId="391"/>
        </pc:sldMkLst>
      </pc:sldChg>
      <pc:sldChg chg="add del">
        <pc:chgData name="지성 이" userId="a6857b7e30e2026b" providerId="LiveId" clId="{50267C10-59D6-40FF-866F-B4C477CA5F60}" dt="2021-06-20T07:57:04.077" v="162" actId="47"/>
        <pc:sldMkLst>
          <pc:docMk/>
          <pc:sldMk cId="4235880146" sldId="392"/>
        </pc:sldMkLst>
      </pc:sldChg>
      <pc:sldChg chg="add del">
        <pc:chgData name="지성 이" userId="a6857b7e30e2026b" providerId="LiveId" clId="{50267C10-59D6-40FF-866F-B4C477CA5F60}" dt="2021-06-20T07:57:04.077" v="162" actId="47"/>
        <pc:sldMkLst>
          <pc:docMk/>
          <pc:sldMk cId="3360067223" sldId="393"/>
        </pc:sldMkLst>
      </pc:sldChg>
      <pc:sldChg chg="add del">
        <pc:chgData name="지성 이" userId="a6857b7e30e2026b" providerId="LiveId" clId="{50267C10-59D6-40FF-866F-B4C477CA5F60}" dt="2021-06-20T07:57:04.077" v="162" actId="47"/>
        <pc:sldMkLst>
          <pc:docMk/>
          <pc:sldMk cId="4220759970" sldId="394"/>
        </pc:sldMkLst>
      </pc:sldChg>
      <pc:sldChg chg="add del">
        <pc:chgData name="지성 이" userId="a6857b7e30e2026b" providerId="LiveId" clId="{50267C10-59D6-40FF-866F-B4C477CA5F60}" dt="2021-06-20T07:57:04.077" v="162" actId="47"/>
        <pc:sldMkLst>
          <pc:docMk/>
          <pc:sldMk cId="3936791886" sldId="395"/>
        </pc:sldMkLst>
      </pc:sldChg>
      <pc:sldChg chg="add del">
        <pc:chgData name="지성 이" userId="a6857b7e30e2026b" providerId="LiveId" clId="{50267C10-59D6-40FF-866F-B4C477CA5F60}" dt="2021-06-20T07:57:04.077" v="162" actId="47"/>
        <pc:sldMkLst>
          <pc:docMk/>
          <pc:sldMk cId="2136066531" sldId="396"/>
        </pc:sldMkLst>
      </pc:sldChg>
      <pc:sldChg chg="add del">
        <pc:chgData name="지성 이" userId="a6857b7e30e2026b" providerId="LiveId" clId="{50267C10-59D6-40FF-866F-B4C477CA5F60}" dt="2021-06-20T07:57:04.077" v="162" actId="47"/>
        <pc:sldMkLst>
          <pc:docMk/>
          <pc:sldMk cId="1807685961" sldId="397"/>
        </pc:sldMkLst>
      </pc:sldChg>
    </pc:docChg>
  </pc:docChgLst>
  <pc:docChgLst>
    <pc:chgData name="지성 이" userId="a6857b7e30e2026b" providerId="LiveId" clId="{B6D6AF98-748A-4185-A90F-9CB3D4FAEEC3}"/>
    <pc:docChg chg="undo custSel addSld delSld modSld">
      <pc:chgData name="지성 이" userId="a6857b7e30e2026b" providerId="LiveId" clId="{B6D6AF98-748A-4185-A90F-9CB3D4FAEEC3}" dt="2020-03-22T02:52:25.784" v="4808" actId="20577"/>
      <pc:docMkLst>
        <pc:docMk/>
      </pc:docMkLst>
      <pc:sldChg chg="modSp">
        <pc:chgData name="지성 이" userId="a6857b7e30e2026b" providerId="LiveId" clId="{B6D6AF98-748A-4185-A90F-9CB3D4FAEEC3}" dt="2020-03-21T14:05:30.758" v="4737" actId="20577"/>
        <pc:sldMkLst>
          <pc:docMk/>
          <pc:sldMk cId="2908951818" sldId="270"/>
        </pc:sldMkLst>
        <pc:spChg chg="mod">
          <ac:chgData name="지성 이" userId="a6857b7e30e2026b" providerId="LiveId" clId="{B6D6AF98-748A-4185-A90F-9CB3D4FAEEC3}" dt="2020-03-21T14:05:30.758" v="4737" actId="20577"/>
          <ac:spMkLst>
            <pc:docMk/>
            <pc:sldMk cId="2908951818" sldId="270"/>
            <ac:spMk id="12" creationId="{993A8231-E7D6-4E55-9F5D-209D12191B23}"/>
          </ac:spMkLst>
        </pc:spChg>
      </pc:sldChg>
      <pc:sldChg chg="del">
        <pc:chgData name="지성 이" userId="a6857b7e30e2026b" providerId="LiveId" clId="{B6D6AF98-748A-4185-A90F-9CB3D4FAEEC3}" dt="2020-03-21T10:08:12.194" v="71" actId="2696"/>
        <pc:sldMkLst>
          <pc:docMk/>
          <pc:sldMk cId="445787223" sldId="279"/>
        </pc:sldMkLst>
      </pc:sldChg>
      <pc:sldChg chg="del">
        <pc:chgData name="지성 이" userId="a6857b7e30e2026b" providerId="LiveId" clId="{B6D6AF98-748A-4185-A90F-9CB3D4FAEEC3}" dt="2020-03-21T10:21:11.721" v="1011" actId="2696"/>
        <pc:sldMkLst>
          <pc:docMk/>
          <pc:sldMk cId="636128263" sldId="280"/>
        </pc:sldMkLst>
      </pc:sldChg>
      <pc:sldChg chg="addSp delSp modSp modNotesTx">
        <pc:chgData name="지성 이" userId="a6857b7e30e2026b" providerId="LiveId" clId="{B6D6AF98-748A-4185-A90F-9CB3D4FAEEC3}" dt="2020-03-21T13:37:22.703" v="2733" actId="113"/>
        <pc:sldMkLst>
          <pc:docMk/>
          <pc:sldMk cId="1694395108" sldId="281"/>
        </pc:sldMkLst>
        <pc:spChg chg="mod">
          <ac:chgData name="지성 이" userId="a6857b7e30e2026b" providerId="LiveId" clId="{B6D6AF98-748A-4185-A90F-9CB3D4FAEEC3}" dt="2020-03-21T13:37:22.703" v="2733" actId="113"/>
          <ac:spMkLst>
            <pc:docMk/>
            <pc:sldMk cId="1694395108" sldId="281"/>
            <ac:spMk id="4" creationId="{EA8A2EC5-2C1C-4EC8-9D8B-DF5EF665CF23}"/>
          </ac:spMkLst>
        </pc:spChg>
        <pc:spChg chg="del">
          <ac:chgData name="지성 이" userId="a6857b7e30e2026b" providerId="LiveId" clId="{B6D6AF98-748A-4185-A90F-9CB3D4FAEEC3}" dt="2020-03-21T10:08:34.715" v="99" actId="478"/>
          <ac:spMkLst>
            <pc:docMk/>
            <pc:sldMk cId="1694395108" sldId="281"/>
            <ac:spMk id="5" creationId="{0FB6A079-4A37-4A74-9F73-A5B5010EFD1A}"/>
          </ac:spMkLst>
        </pc:spChg>
        <pc:picChg chg="add mod">
          <ac:chgData name="지성 이" userId="a6857b7e30e2026b" providerId="LiveId" clId="{B6D6AF98-748A-4185-A90F-9CB3D4FAEEC3}" dt="2020-03-21T10:28:06.277" v="1057" actId="1076"/>
          <ac:picMkLst>
            <pc:docMk/>
            <pc:sldMk cId="1694395108" sldId="281"/>
            <ac:picMk id="2" creationId="{BE3B44F2-3B9D-4EE7-B76E-8D8DD4B699AB}"/>
          </ac:picMkLst>
        </pc:picChg>
        <pc:picChg chg="del">
          <ac:chgData name="지성 이" userId="a6857b7e30e2026b" providerId="LiveId" clId="{B6D6AF98-748A-4185-A90F-9CB3D4FAEEC3}" dt="2020-03-21T10:08:35.937" v="100" actId="478"/>
          <ac:picMkLst>
            <pc:docMk/>
            <pc:sldMk cId="1694395108" sldId="281"/>
            <ac:picMk id="1026" creationId="{B50F73A1-CC3F-4FE2-AB5A-1635DF5AC29C}"/>
          </ac:picMkLst>
        </pc:picChg>
      </pc:sldChg>
      <pc:sldChg chg="del">
        <pc:chgData name="지성 이" userId="a6857b7e30e2026b" providerId="LiveId" clId="{B6D6AF98-748A-4185-A90F-9CB3D4FAEEC3}" dt="2020-03-21T10:21:11.794" v="1013" actId="2696"/>
        <pc:sldMkLst>
          <pc:docMk/>
          <pc:sldMk cId="2251767978" sldId="282"/>
        </pc:sldMkLst>
      </pc:sldChg>
      <pc:sldChg chg="del">
        <pc:chgData name="지성 이" userId="a6857b7e30e2026b" providerId="LiveId" clId="{B6D6AF98-748A-4185-A90F-9CB3D4FAEEC3}" dt="2020-03-21T10:21:11.882" v="1017" actId="2696"/>
        <pc:sldMkLst>
          <pc:docMk/>
          <pc:sldMk cId="726925647" sldId="284"/>
        </pc:sldMkLst>
      </pc:sldChg>
      <pc:sldChg chg="del">
        <pc:chgData name="지성 이" userId="a6857b7e30e2026b" providerId="LiveId" clId="{B6D6AF98-748A-4185-A90F-9CB3D4FAEEC3}" dt="2020-03-21T10:21:11.769" v="1012" actId="2696"/>
        <pc:sldMkLst>
          <pc:docMk/>
          <pc:sldMk cId="514663180" sldId="285"/>
        </pc:sldMkLst>
      </pc:sldChg>
      <pc:sldChg chg="del">
        <pc:chgData name="지성 이" userId="a6857b7e30e2026b" providerId="LiveId" clId="{B6D6AF98-748A-4185-A90F-9CB3D4FAEEC3}" dt="2020-03-21T10:21:11.818" v="1014" actId="2696"/>
        <pc:sldMkLst>
          <pc:docMk/>
          <pc:sldMk cId="67387323" sldId="290"/>
        </pc:sldMkLst>
      </pc:sldChg>
      <pc:sldChg chg="modSp">
        <pc:chgData name="지성 이" userId="a6857b7e30e2026b" providerId="LiveId" clId="{B6D6AF98-748A-4185-A90F-9CB3D4FAEEC3}" dt="2020-03-21T13:35:47.743" v="2710" actId="20577"/>
        <pc:sldMkLst>
          <pc:docMk/>
          <pc:sldMk cId="2613562838" sldId="291"/>
        </pc:sldMkLst>
        <pc:spChg chg="mod">
          <ac:chgData name="지성 이" userId="a6857b7e30e2026b" providerId="LiveId" clId="{B6D6AF98-748A-4185-A90F-9CB3D4FAEEC3}" dt="2020-03-21T13:35:47.743" v="2710" actId="20577"/>
          <ac:spMkLst>
            <pc:docMk/>
            <pc:sldMk cId="2613562838" sldId="291"/>
            <ac:spMk id="5" creationId="{3DA48EF6-A5B0-411C-AE25-89E67552C959}"/>
          </ac:spMkLst>
        </pc:spChg>
      </pc:sldChg>
      <pc:sldChg chg="modSp modNotesTx">
        <pc:chgData name="지성 이" userId="a6857b7e30e2026b" providerId="LiveId" clId="{B6D6AF98-748A-4185-A90F-9CB3D4FAEEC3}" dt="2020-03-22T02:52:25.784" v="4808" actId="20577"/>
        <pc:sldMkLst>
          <pc:docMk/>
          <pc:sldMk cId="868712437" sldId="292"/>
        </pc:sldMkLst>
        <pc:spChg chg="mod">
          <ac:chgData name="지성 이" userId="a6857b7e30e2026b" providerId="LiveId" clId="{B6D6AF98-748A-4185-A90F-9CB3D4FAEEC3}" dt="2020-03-22T02:52:25.784" v="4808" actId="20577"/>
          <ac:spMkLst>
            <pc:docMk/>
            <pc:sldMk cId="868712437" sldId="292"/>
            <ac:spMk id="2" creationId="{DD3E96D6-6054-47D2-99A9-5550A4596AF5}"/>
          </ac:spMkLst>
        </pc:spChg>
        <pc:spChg chg="mod">
          <ac:chgData name="지성 이" userId="a6857b7e30e2026b" providerId="LiveId" clId="{B6D6AF98-748A-4185-A90F-9CB3D4FAEEC3}" dt="2020-03-21T14:05:58.689" v="4748" actId="20577"/>
          <ac:spMkLst>
            <pc:docMk/>
            <pc:sldMk cId="868712437" sldId="292"/>
            <ac:spMk id="4" creationId="{EA8A2EC5-2C1C-4EC8-9D8B-DF5EF665CF23}"/>
          </ac:spMkLst>
        </pc:spChg>
      </pc:sldChg>
      <pc:sldChg chg="del">
        <pc:chgData name="지성 이" userId="a6857b7e30e2026b" providerId="LiveId" clId="{B6D6AF98-748A-4185-A90F-9CB3D4FAEEC3}" dt="2020-03-21T10:21:11.862" v="1016" actId="2696"/>
        <pc:sldMkLst>
          <pc:docMk/>
          <pc:sldMk cId="4134106880" sldId="293"/>
        </pc:sldMkLst>
      </pc:sldChg>
      <pc:sldChg chg="del">
        <pc:chgData name="지성 이" userId="a6857b7e30e2026b" providerId="LiveId" clId="{B6D6AF98-748A-4185-A90F-9CB3D4FAEEC3}" dt="2020-03-21T10:21:11.833" v="1015" actId="2696"/>
        <pc:sldMkLst>
          <pc:docMk/>
          <pc:sldMk cId="2879057107" sldId="294"/>
        </pc:sldMkLst>
      </pc:sldChg>
      <pc:sldChg chg="del">
        <pc:chgData name="지성 이" userId="a6857b7e30e2026b" providerId="LiveId" clId="{B6D6AF98-748A-4185-A90F-9CB3D4FAEEC3}" dt="2020-03-21T10:21:11.913" v="1018" actId="2696"/>
        <pc:sldMkLst>
          <pc:docMk/>
          <pc:sldMk cId="2863980755" sldId="298"/>
        </pc:sldMkLst>
      </pc:sldChg>
      <pc:sldChg chg="del">
        <pc:chgData name="지성 이" userId="a6857b7e30e2026b" providerId="LiveId" clId="{B6D6AF98-748A-4185-A90F-9CB3D4FAEEC3}" dt="2020-03-21T10:21:11.995" v="1019" actId="2696"/>
        <pc:sldMkLst>
          <pc:docMk/>
          <pc:sldMk cId="4078657039" sldId="299"/>
        </pc:sldMkLst>
      </pc:sldChg>
      <pc:sldChg chg="del">
        <pc:chgData name="지성 이" userId="a6857b7e30e2026b" providerId="LiveId" clId="{B6D6AF98-748A-4185-A90F-9CB3D4FAEEC3}" dt="2020-03-21T10:21:12.012" v="1020" actId="2696"/>
        <pc:sldMkLst>
          <pc:docMk/>
          <pc:sldMk cId="2646436375" sldId="300"/>
        </pc:sldMkLst>
      </pc:sldChg>
      <pc:sldChg chg="del">
        <pc:chgData name="지성 이" userId="a6857b7e30e2026b" providerId="LiveId" clId="{B6D6AF98-748A-4185-A90F-9CB3D4FAEEC3}" dt="2020-03-21T10:21:12.019" v="1021" actId="2696"/>
        <pc:sldMkLst>
          <pc:docMk/>
          <pc:sldMk cId="3214140299" sldId="301"/>
        </pc:sldMkLst>
      </pc:sldChg>
      <pc:sldChg chg="addSp modSp modNotesTx">
        <pc:chgData name="지성 이" userId="a6857b7e30e2026b" providerId="LiveId" clId="{B6D6AF98-748A-4185-A90F-9CB3D4FAEEC3}" dt="2020-03-21T14:05:48.748" v="4746" actId="14100"/>
        <pc:sldMkLst>
          <pc:docMk/>
          <pc:sldMk cId="3597264133" sldId="302"/>
        </pc:sldMkLst>
        <pc:spChg chg="add mod">
          <ac:chgData name="지성 이" userId="a6857b7e30e2026b" providerId="LiveId" clId="{B6D6AF98-748A-4185-A90F-9CB3D4FAEEC3}" dt="2020-03-21T10:06:54.373" v="5" actId="1035"/>
          <ac:spMkLst>
            <pc:docMk/>
            <pc:sldMk cId="3597264133" sldId="302"/>
            <ac:spMk id="2" creationId="{3A715A82-2778-4258-89E8-782F4FCAC080}"/>
          </ac:spMkLst>
        </pc:spChg>
        <pc:spChg chg="mod">
          <ac:chgData name="지성 이" userId="a6857b7e30e2026b" providerId="LiveId" clId="{B6D6AF98-748A-4185-A90F-9CB3D4FAEEC3}" dt="2020-03-21T14:05:48.748" v="4746" actId="14100"/>
          <ac:spMkLst>
            <pc:docMk/>
            <pc:sldMk cId="3597264133" sldId="302"/>
            <ac:spMk id="4" creationId="{EA8A2EC5-2C1C-4EC8-9D8B-DF5EF665CF23}"/>
          </ac:spMkLst>
        </pc:spChg>
      </pc:sldChg>
      <pc:sldChg chg="addSp modSp add modNotesTx">
        <pc:chgData name="지성 이" userId="a6857b7e30e2026b" providerId="LiveId" clId="{B6D6AF98-748A-4185-A90F-9CB3D4FAEEC3}" dt="2020-03-21T14:06:32.532" v="4769"/>
        <pc:sldMkLst>
          <pc:docMk/>
          <pc:sldMk cId="3638590654" sldId="303"/>
        </pc:sldMkLst>
        <pc:spChg chg="mod">
          <ac:chgData name="지성 이" userId="a6857b7e30e2026b" providerId="LiveId" clId="{B6D6AF98-748A-4185-A90F-9CB3D4FAEEC3}" dt="2020-03-21T14:06:32.532" v="4769"/>
          <ac:spMkLst>
            <pc:docMk/>
            <pc:sldMk cId="3638590654" sldId="303"/>
            <ac:spMk id="4" creationId="{EA8A2EC5-2C1C-4EC8-9D8B-DF5EF665CF23}"/>
          </ac:spMkLst>
        </pc:spChg>
        <pc:picChg chg="add mod">
          <ac:chgData name="지성 이" userId="a6857b7e30e2026b" providerId="LiveId" clId="{B6D6AF98-748A-4185-A90F-9CB3D4FAEEC3}" dt="2020-03-21T10:28:42.801" v="1059" actId="1076"/>
          <ac:picMkLst>
            <pc:docMk/>
            <pc:sldMk cId="3638590654" sldId="303"/>
            <ac:picMk id="2" creationId="{A7B552B6-AC56-4092-A0EE-29707B5EFB3E}"/>
          </ac:picMkLst>
        </pc:picChg>
      </pc:sldChg>
      <pc:sldChg chg="addSp delSp modSp add">
        <pc:chgData name="지성 이" userId="a6857b7e30e2026b" providerId="LiveId" clId="{B6D6AF98-748A-4185-A90F-9CB3D4FAEEC3}" dt="2020-03-22T01:33:01.985" v="4774" actId="207"/>
        <pc:sldMkLst>
          <pc:docMk/>
          <pc:sldMk cId="3799686119" sldId="304"/>
        </pc:sldMkLst>
        <pc:spChg chg="add mod">
          <ac:chgData name="지성 이" userId="a6857b7e30e2026b" providerId="LiveId" clId="{B6D6AF98-748A-4185-A90F-9CB3D4FAEEC3}" dt="2020-03-22T01:33:01.985" v="4774" actId="207"/>
          <ac:spMkLst>
            <pc:docMk/>
            <pc:sldMk cId="3799686119" sldId="304"/>
            <ac:spMk id="2" creationId="{1EEF3ED8-581F-4784-8115-F9455C662F4A}"/>
          </ac:spMkLst>
        </pc:spChg>
        <pc:spChg chg="add mod">
          <ac:chgData name="지성 이" userId="a6857b7e30e2026b" providerId="LiveId" clId="{B6D6AF98-748A-4185-A90F-9CB3D4FAEEC3}" dt="2020-03-21T13:12:08.371" v="2577" actId="1035"/>
          <ac:spMkLst>
            <pc:docMk/>
            <pc:sldMk cId="3799686119" sldId="304"/>
            <ac:spMk id="3" creationId="{BADCF8B7-5A49-4FE3-8E48-3C84D30EB94B}"/>
          </ac:spMkLst>
        </pc:spChg>
        <pc:spChg chg="mod">
          <ac:chgData name="지성 이" userId="a6857b7e30e2026b" providerId="LiveId" clId="{B6D6AF98-748A-4185-A90F-9CB3D4FAEEC3}" dt="2020-03-21T13:07:01.096" v="2103" actId="20577"/>
          <ac:spMkLst>
            <pc:docMk/>
            <pc:sldMk cId="3799686119" sldId="304"/>
            <ac:spMk id="4" creationId="{EA8A2EC5-2C1C-4EC8-9D8B-DF5EF665CF23}"/>
          </ac:spMkLst>
        </pc:spChg>
        <pc:spChg chg="add mod">
          <ac:chgData name="지성 이" userId="a6857b7e30e2026b" providerId="LiveId" clId="{B6D6AF98-748A-4185-A90F-9CB3D4FAEEC3}" dt="2020-03-22T01:32:57.405" v="4773" actId="13926"/>
          <ac:spMkLst>
            <pc:docMk/>
            <pc:sldMk cId="3799686119" sldId="304"/>
            <ac:spMk id="5" creationId="{787798A3-DC13-4042-B61E-255A958D3D8F}"/>
          </ac:spMkLst>
        </pc:spChg>
        <pc:spChg chg="add del mod">
          <ac:chgData name="지성 이" userId="a6857b7e30e2026b" providerId="LiveId" clId="{B6D6AF98-748A-4185-A90F-9CB3D4FAEEC3}" dt="2020-03-21T13:06:32.739" v="1990" actId="478"/>
          <ac:spMkLst>
            <pc:docMk/>
            <pc:sldMk cId="3799686119" sldId="304"/>
            <ac:spMk id="6" creationId="{6962B2D7-8C09-4696-9C6E-53DE2A92D40B}"/>
          </ac:spMkLst>
        </pc:spChg>
        <pc:spChg chg="add del mod">
          <ac:chgData name="지성 이" userId="a6857b7e30e2026b" providerId="LiveId" clId="{B6D6AF98-748A-4185-A90F-9CB3D4FAEEC3}" dt="2020-03-21T13:06:33.240" v="1991" actId="478"/>
          <ac:spMkLst>
            <pc:docMk/>
            <pc:sldMk cId="3799686119" sldId="304"/>
            <ac:spMk id="8" creationId="{77164E75-8882-4C8A-9A30-C10AD1F1E09B}"/>
          </ac:spMkLst>
        </pc:spChg>
      </pc:sldChg>
      <pc:sldChg chg="addSp delSp modSp add">
        <pc:chgData name="지성 이" userId="a6857b7e30e2026b" providerId="LiveId" clId="{B6D6AF98-748A-4185-A90F-9CB3D4FAEEC3}" dt="2020-03-21T13:35:23.875" v="2707" actId="1076"/>
        <pc:sldMkLst>
          <pc:docMk/>
          <pc:sldMk cId="4279093433" sldId="305"/>
        </pc:sldMkLst>
        <pc:graphicFrameChg chg="add del mod">
          <ac:chgData name="지성 이" userId="a6857b7e30e2026b" providerId="LiveId" clId="{B6D6AF98-748A-4185-A90F-9CB3D4FAEEC3}" dt="2020-03-21T13:34:02.871" v="2694" actId="478"/>
          <ac:graphicFrameMkLst>
            <pc:docMk/>
            <pc:sldMk cId="4279093433" sldId="305"/>
            <ac:graphicFrameMk id="2" creationId="{A3A638D0-620A-4FA2-BA29-C3F7F9DE943E}"/>
          </ac:graphicFrameMkLst>
        </pc:graphicFrameChg>
        <pc:graphicFrameChg chg="add mod">
          <ac:chgData name="지성 이" userId="a6857b7e30e2026b" providerId="LiveId" clId="{B6D6AF98-748A-4185-A90F-9CB3D4FAEEC3}" dt="2020-03-21T13:35:23.875" v="2707" actId="1076"/>
          <ac:graphicFrameMkLst>
            <pc:docMk/>
            <pc:sldMk cId="4279093433" sldId="305"/>
            <ac:graphicFrameMk id="5" creationId="{56492011-36BF-4601-8054-1DB87D2EECB5}"/>
          </ac:graphicFrameMkLst>
        </pc:graphicFrameChg>
        <pc:graphicFrameChg chg="add del mod">
          <ac:chgData name="지성 이" userId="a6857b7e30e2026b" providerId="LiveId" clId="{B6D6AF98-748A-4185-A90F-9CB3D4FAEEC3}" dt="2020-03-21T13:35:10.047" v="2702" actId="478"/>
          <ac:graphicFrameMkLst>
            <pc:docMk/>
            <pc:sldMk cId="4279093433" sldId="305"/>
            <ac:graphicFrameMk id="6" creationId="{4DDA8300-47C2-4EA3-9C2A-BA7F875826A0}"/>
          </ac:graphicFrameMkLst>
        </pc:graphicFrameChg>
        <pc:picChg chg="add mod">
          <ac:chgData name="지성 이" userId="a6857b7e30e2026b" providerId="LiveId" clId="{B6D6AF98-748A-4185-A90F-9CB3D4FAEEC3}" dt="2020-03-21T13:35:19.571" v="2705" actId="1076"/>
          <ac:picMkLst>
            <pc:docMk/>
            <pc:sldMk cId="4279093433" sldId="305"/>
            <ac:picMk id="3" creationId="{6E162B08-1ADC-449B-8CC5-24206ED289C1}"/>
          </ac:picMkLst>
        </pc:picChg>
      </pc:sldChg>
      <pc:sldChg chg="modSp add">
        <pc:chgData name="지성 이" userId="a6857b7e30e2026b" providerId="LiveId" clId="{B6D6AF98-748A-4185-A90F-9CB3D4FAEEC3}" dt="2020-03-21T14:03:05.331" v="4474" actId="20577"/>
        <pc:sldMkLst>
          <pc:docMk/>
          <pc:sldMk cId="3144309663" sldId="306"/>
        </pc:sldMkLst>
        <pc:spChg chg="mod">
          <ac:chgData name="지성 이" userId="a6857b7e30e2026b" providerId="LiveId" clId="{B6D6AF98-748A-4185-A90F-9CB3D4FAEEC3}" dt="2020-03-21T14:03:05.331" v="4474" actId="20577"/>
          <ac:spMkLst>
            <pc:docMk/>
            <pc:sldMk cId="3144309663" sldId="306"/>
            <ac:spMk id="5" creationId="{3DA48EF6-A5B0-411C-AE25-89E67552C959}"/>
          </ac:spMkLst>
        </pc:spChg>
      </pc:sldChg>
      <pc:sldChg chg="modSp add">
        <pc:chgData name="지성 이" userId="a6857b7e30e2026b" providerId="LiveId" clId="{B6D6AF98-748A-4185-A90F-9CB3D4FAEEC3}" dt="2020-03-21T14:05:11.410" v="4735" actId="20577"/>
        <pc:sldMkLst>
          <pc:docMk/>
          <pc:sldMk cId="720163893" sldId="307"/>
        </pc:sldMkLst>
        <pc:spChg chg="mod">
          <ac:chgData name="지성 이" userId="a6857b7e30e2026b" providerId="LiveId" clId="{B6D6AF98-748A-4185-A90F-9CB3D4FAEEC3}" dt="2020-03-21T14:05:11.410" v="4735" actId="20577"/>
          <ac:spMkLst>
            <pc:docMk/>
            <pc:sldMk cId="720163893" sldId="307"/>
            <ac:spMk id="5" creationId="{3DA48EF6-A5B0-411C-AE25-89E67552C959}"/>
          </ac:spMkLst>
        </pc:spChg>
      </pc:sldChg>
    </pc:docChg>
  </pc:docChgLst>
  <pc:docChgLst>
    <pc:chgData name="지성 이" userId="a6857b7e30e2026b" providerId="LiveId" clId="{E7BD3397-726A-41B4-91EB-EC9BB6E5461F}"/>
    <pc:docChg chg="modSld">
      <pc:chgData name="지성 이" userId="a6857b7e30e2026b" providerId="LiveId" clId="{E7BD3397-726A-41B4-91EB-EC9BB6E5461F}" dt="2021-07-09T12:58:34.527" v="74" actId="20577"/>
      <pc:docMkLst>
        <pc:docMk/>
      </pc:docMkLst>
      <pc:sldChg chg="modSp mod">
        <pc:chgData name="지성 이" userId="a6857b7e30e2026b" providerId="LiveId" clId="{E7BD3397-726A-41B4-91EB-EC9BB6E5461F}" dt="2021-07-09T12:14:48.132" v="31" actId="1076"/>
        <pc:sldMkLst>
          <pc:docMk/>
          <pc:sldMk cId="3624862989" sldId="265"/>
        </pc:sldMkLst>
        <pc:spChg chg="mod">
          <ac:chgData name="지성 이" userId="a6857b7e30e2026b" providerId="LiveId" clId="{E7BD3397-726A-41B4-91EB-EC9BB6E5461F}" dt="2021-07-09T12:14:48.132" v="31" actId="1076"/>
          <ac:spMkLst>
            <pc:docMk/>
            <pc:sldMk cId="3624862989" sldId="265"/>
            <ac:spMk id="7" creationId="{FC164B95-27D2-4E8D-AA16-22F1C35E7640}"/>
          </ac:spMkLst>
        </pc:spChg>
      </pc:sldChg>
      <pc:sldChg chg="modSp mod">
        <pc:chgData name="지성 이" userId="a6857b7e30e2026b" providerId="LiveId" clId="{E7BD3397-726A-41B4-91EB-EC9BB6E5461F}" dt="2021-07-09T10:40:46.730" v="29"/>
        <pc:sldMkLst>
          <pc:docMk/>
          <pc:sldMk cId="2667403239" sldId="334"/>
        </pc:sldMkLst>
        <pc:spChg chg="mod">
          <ac:chgData name="지성 이" userId="a6857b7e30e2026b" providerId="LiveId" clId="{E7BD3397-726A-41B4-91EB-EC9BB6E5461F}" dt="2021-07-09T10:40:46.730" v="29"/>
          <ac:spMkLst>
            <pc:docMk/>
            <pc:sldMk cId="2667403239" sldId="334"/>
            <ac:spMk id="6" creationId="{4DDAAF14-2DA9-4940-B088-97264F024FDB}"/>
          </ac:spMkLst>
        </pc:spChg>
      </pc:sldChg>
      <pc:sldChg chg="modSp mod">
        <pc:chgData name="지성 이" userId="a6857b7e30e2026b" providerId="LiveId" clId="{E7BD3397-726A-41B4-91EB-EC9BB6E5461F}" dt="2021-07-09T12:32:18.983" v="64"/>
        <pc:sldMkLst>
          <pc:docMk/>
          <pc:sldMk cId="3623193572" sldId="351"/>
        </pc:sldMkLst>
        <pc:spChg chg="mod">
          <ac:chgData name="지성 이" userId="a6857b7e30e2026b" providerId="LiveId" clId="{E7BD3397-726A-41B4-91EB-EC9BB6E5461F}" dt="2021-07-09T12:32:18.983" v="64"/>
          <ac:spMkLst>
            <pc:docMk/>
            <pc:sldMk cId="3623193572" sldId="351"/>
            <ac:spMk id="12" creationId="{1CCCB6B2-0FB6-4156-A729-10E855AF9F03}"/>
          </ac:spMkLst>
        </pc:spChg>
      </pc:sldChg>
      <pc:sldChg chg="modSp mod">
        <pc:chgData name="지성 이" userId="a6857b7e30e2026b" providerId="LiveId" clId="{E7BD3397-726A-41B4-91EB-EC9BB6E5461F}" dt="2021-07-09T12:58:34.527" v="74" actId="20577"/>
        <pc:sldMkLst>
          <pc:docMk/>
          <pc:sldMk cId="3488539454" sldId="366"/>
        </pc:sldMkLst>
        <pc:spChg chg="mod">
          <ac:chgData name="지성 이" userId="a6857b7e30e2026b" providerId="LiveId" clId="{E7BD3397-726A-41B4-91EB-EC9BB6E5461F}" dt="2021-07-09T12:58:34.527" v="74" actId="20577"/>
          <ac:spMkLst>
            <pc:docMk/>
            <pc:sldMk cId="3488539454" sldId="366"/>
            <ac:spMk id="9" creationId="{631C934A-5B18-43CE-A85F-4EC831E94ADA}"/>
          </ac:spMkLst>
        </pc:spChg>
      </pc:sldChg>
      <pc:sldChg chg="modSp mod">
        <pc:chgData name="지성 이" userId="a6857b7e30e2026b" providerId="LiveId" clId="{E7BD3397-726A-41B4-91EB-EC9BB6E5461F}" dt="2021-07-09T12:47:14.643" v="65" actId="115"/>
        <pc:sldMkLst>
          <pc:docMk/>
          <pc:sldMk cId="3831172255" sldId="378"/>
        </pc:sldMkLst>
        <pc:spChg chg="mod">
          <ac:chgData name="지성 이" userId="a6857b7e30e2026b" providerId="LiveId" clId="{E7BD3397-726A-41B4-91EB-EC9BB6E5461F}" dt="2021-07-09T12:47:14.643" v="65" actId="115"/>
          <ac:spMkLst>
            <pc:docMk/>
            <pc:sldMk cId="3831172255" sldId="378"/>
            <ac:spMk id="10" creationId="{5FD47ED0-EFA9-4336-9643-47D1788D58D6}"/>
          </ac:spMkLst>
        </pc:spChg>
      </pc:sldChg>
      <pc:sldChg chg="modSp mod">
        <pc:chgData name="지성 이" userId="a6857b7e30e2026b" providerId="LiveId" clId="{E7BD3397-726A-41B4-91EB-EC9BB6E5461F}" dt="2021-07-09T12:18:40.883" v="33" actId="1076"/>
        <pc:sldMkLst>
          <pc:docMk/>
          <pc:sldMk cId="3221665744" sldId="380"/>
        </pc:sldMkLst>
        <pc:spChg chg="mod">
          <ac:chgData name="지성 이" userId="a6857b7e30e2026b" providerId="LiveId" clId="{E7BD3397-726A-41B4-91EB-EC9BB6E5461F}" dt="2021-07-09T12:18:40.883" v="33" actId="1076"/>
          <ac:spMkLst>
            <pc:docMk/>
            <pc:sldMk cId="3221665744" sldId="380"/>
            <ac:spMk id="11" creationId="{8E64C106-C27D-4907-9D68-C03E5585BA96}"/>
          </ac:spMkLst>
        </pc:spChg>
      </pc:sldChg>
      <pc:sldChg chg="modSp mod">
        <pc:chgData name="지성 이" userId="a6857b7e30e2026b" providerId="LiveId" clId="{E7BD3397-726A-41B4-91EB-EC9BB6E5461F}" dt="2021-07-09T12:27:47.240" v="34" actId="1076"/>
        <pc:sldMkLst>
          <pc:docMk/>
          <pc:sldMk cId="995176483" sldId="382"/>
        </pc:sldMkLst>
        <pc:spChg chg="mod">
          <ac:chgData name="지성 이" userId="a6857b7e30e2026b" providerId="LiveId" clId="{E7BD3397-726A-41B4-91EB-EC9BB6E5461F}" dt="2021-07-09T12:27:47.240" v="34" actId="1076"/>
          <ac:spMkLst>
            <pc:docMk/>
            <pc:sldMk cId="995176483" sldId="382"/>
            <ac:spMk id="10" creationId="{E356AE4F-3D45-45F3-8167-C40BBE06DFA0}"/>
          </ac:spMkLst>
        </pc:spChg>
      </pc:sldChg>
    </pc:docChg>
  </pc:docChgLst>
  <pc:docChgLst>
    <pc:chgData name="지성 이" userId="a6857b7e30e2026b" providerId="LiveId" clId="{F894FE8D-CC27-4919-9976-BC6F982E8C8A}"/>
    <pc:docChg chg="modSld">
      <pc:chgData name="지성 이" userId="a6857b7e30e2026b" providerId="LiveId" clId="{F894FE8D-CC27-4919-9976-BC6F982E8C8A}" dt="2020-05-09T14:15:39.027" v="3" actId="20577"/>
      <pc:docMkLst>
        <pc:docMk/>
      </pc:docMkLst>
      <pc:sldChg chg="modSp">
        <pc:chgData name="지성 이" userId="a6857b7e30e2026b" providerId="LiveId" clId="{F894FE8D-CC27-4919-9976-BC6F982E8C8A}" dt="2020-05-09T14:15:39.027" v="3" actId="20577"/>
        <pc:sldMkLst>
          <pc:docMk/>
          <pc:sldMk cId="3799686119" sldId="304"/>
        </pc:sldMkLst>
        <pc:spChg chg="mod">
          <ac:chgData name="지성 이" userId="a6857b7e30e2026b" providerId="LiveId" clId="{F894FE8D-CC27-4919-9976-BC6F982E8C8A}" dt="2020-05-09T14:15:39.027" v="3" actId="20577"/>
          <ac:spMkLst>
            <pc:docMk/>
            <pc:sldMk cId="3799686119" sldId="304"/>
            <ac:spMk id="4" creationId="{EA8A2EC5-2C1C-4EC8-9D8B-DF5EF665CF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23635A-DFD5-46AD-843D-32D99C43DE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4CE933-E88B-421A-BE4D-86303BAB93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6A5DD-C357-4E59-B6C6-55452F88154B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27E1AE-9037-4353-B42F-310FB9A3AA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1D38E-312C-4B35-B82B-040A720DF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EF6A-35FE-45EA-8DD6-0CCEBC3C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29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794AC-724B-4DFD-864D-C0CC4F5399C2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24921-16EB-40E7-9B67-29EA4B60C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42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2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5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35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72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48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44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31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2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1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0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1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2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4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99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24921-16EB-40E7-9B67-29EA4B60C5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2DD-BDF8-4086-8B69-7EA5E39CC9DC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15D5-93B4-47B6-A626-6BAE8103A934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4339-FF61-4928-A4BA-2FD654B5B7D9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5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B6D-8C61-4356-BF33-63E9F306456E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7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CE5-75D1-42AF-9AC5-E5C11D3794A1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8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55DE-047B-4CC6-8637-A1D72D5EC522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33B3-0865-401A-8B6C-F8CF6CCB2296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59EB-FF4E-4DA7-A328-9093FDD36555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33F0-7A35-4849-9A8C-3FAFAB3ED837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49C-7964-460E-B843-1E4C1835F04E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963-B59F-49C4-97BF-F2394A7A5B88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7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46F4-26EC-45C2-B0DE-2AC69EFCAB9D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000" kern="1200" dirty="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n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1C50F4-8074-4CEC-975B-BBEBB5A9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73216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993A8231-E7D6-4E55-9F5D-209D12191B23}"/>
              </a:ext>
            </a:extLst>
          </p:cNvPr>
          <p:cNvSpPr txBox="1"/>
          <p:nvPr/>
        </p:nvSpPr>
        <p:spPr>
          <a:xfrm>
            <a:off x="2927648" y="5531644"/>
            <a:ext cx="899130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ko-KR" altLang="en-US" sz="4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직무부트캠프</a:t>
            </a:r>
            <a:r>
              <a:rPr lang="ko-KR" alt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r>
              <a:rPr lang="ko-KR" altLang="en-US" sz="4000" ker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강의자료</a:t>
            </a:r>
            <a:r>
              <a:rPr lang="en-US" altLang="ko-KR" sz="4000" ker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(3</a:t>
            </a:r>
            <a:r>
              <a:rPr lang="ko-KR" altLang="en-US" sz="4000" b="1" ker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주차</a:t>
            </a:r>
            <a:r>
              <a:rPr lang="en-US" altLang="ko-KR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)</a:t>
            </a:r>
            <a:endParaRPr lang="ko-KR" altLang="en-US" sz="4000" kern="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60A0CD-4E29-4DC6-BDAE-D8ACBF644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740" y="6492530"/>
            <a:ext cx="1537260" cy="3654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1D40CC1-7221-48BD-8498-CE8EF0E8609F}"/>
              </a:ext>
            </a:extLst>
          </p:cNvPr>
          <p:cNvSpPr/>
          <p:nvPr/>
        </p:nvSpPr>
        <p:spPr>
          <a:xfrm>
            <a:off x="3518011" y="6305625"/>
            <a:ext cx="5602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b="1" i="0">
                <a:solidFill>
                  <a:srgbClr val="282C3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인공지능을 활용한 챗봇 구축 기획부터 설계</a:t>
            </a:r>
            <a:r>
              <a:rPr lang="en-US" altLang="ko-KR" b="1" i="0">
                <a:solidFill>
                  <a:srgbClr val="282C3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i="0">
                <a:solidFill>
                  <a:srgbClr val="282C3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구현 </a:t>
            </a:r>
            <a:r>
              <a:rPr lang="en-US" altLang="ko-KR" b="1" i="0">
                <a:solidFill>
                  <a:srgbClr val="282C3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 to Z</a:t>
            </a:r>
            <a:endParaRPr lang="ko-KR" altLang="en-US" b="1" i="0" dirty="0">
              <a:solidFill>
                <a:srgbClr val="282C3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95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1A3B72-E4BA-4E41-B423-337AE1537EAC}"/>
              </a:ext>
            </a:extLst>
          </p:cNvPr>
          <p:cNvSpPr txBox="1"/>
          <p:nvPr/>
        </p:nvSpPr>
        <p:spPr>
          <a:xfrm>
            <a:off x="888480" y="1364926"/>
            <a:ext cx="11305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프로젝트명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입력 후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, Language : Korean, Timezone : Tokyo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Create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A6C5EA-ABB6-4A75-8267-F5627FE87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97" y="2276872"/>
            <a:ext cx="9984432" cy="3919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BB3188-F889-46D1-84CC-746DB62570C0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엔터티</a:t>
            </a:r>
            <a:endParaRPr lang="ko-KR" altLang="en-US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32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엔터티</a:t>
            </a:r>
            <a:endParaRPr lang="ko-KR" altLang="en-US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4B9ABC-2981-47AB-BEFA-C66BB2A3E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23969"/>
            <a:ext cx="12192000" cy="47855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8860B1-3A0A-4260-94B6-03B6DCFD48E1}"/>
              </a:ext>
            </a:extLst>
          </p:cNvPr>
          <p:cNvSpPr/>
          <p:nvPr/>
        </p:nvSpPr>
        <p:spPr>
          <a:xfrm>
            <a:off x="119336" y="2821404"/>
            <a:ext cx="1368152" cy="43204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5DDE62-1E41-45B6-A8FE-E7FD01CD2283}"/>
              </a:ext>
            </a:extLst>
          </p:cNvPr>
          <p:cNvSpPr/>
          <p:nvPr/>
        </p:nvSpPr>
        <p:spPr>
          <a:xfrm>
            <a:off x="119336" y="3260274"/>
            <a:ext cx="1368152" cy="43204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7A2BA-196B-49C7-85D2-D4F61A7458B9}"/>
              </a:ext>
            </a:extLst>
          </p:cNvPr>
          <p:cNvSpPr/>
          <p:nvPr/>
        </p:nvSpPr>
        <p:spPr>
          <a:xfrm>
            <a:off x="115580" y="3654222"/>
            <a:ext cx="1368152" cy="43204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DB3B7F-76C6-46C5-B6C3-7EBBD5C77FD4}"/>
              </a:ext>
            </a:extLst>
          </p:cNvPr>
          <p:cNvSpPr/>
          <p:nvPr/>
        </p:nvSpPr>
        <p:spPr>
          <a:xfrm>
            <a:off x="119336" y="4064372"/>
            <a:ext cx="1368152" cy="43204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1D8BC6-098E-4A8F-B2E3-0A1C8B4B0AD8}"/>
              </a:ext>
            </a:extLst>
          </p:cNvPr>
          <p:cNvSpPr/>
          <p:nvPr/>
        </p:nvSpPr>
        <p:spPr>
          <a:xfrm>
            <a:off x="119336" y="4509120"/>
            <a:ext cx="1368152" cy="43204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0C719B4-301D-4237-81C4-CD7C3B09C814}"/>
              </a:ext>
            </a:extLst>
          </p:cNvPr>
          <p:cNvSpPr/>
          <p:nvPr/>
        </p:nvSpPr>
        <p:spPr>
          <a:xfrm>
            <a:off x="1847528" y="2726092"/>
            <a:ext cx="7056784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Intents</a:t>
            </a:r>
            <a:r>
              <a:rPr lang="en-US" altLang="ko-KR" dirty="0"/>
              <a:t> : </a:t>
            </a:r>
            <a:r>
              <a:rPr lang="ko-KR" altLang="en-US" dirty="0"/>
              <a:t>문장의 의도 및 대답 처리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안녕 </a:t>
            </a:r>
            <a:r>
              <a:rPr lang="en-US" altLang="ko-KR" dirty="0"/>
              <a:t>/ </a:t>
            </a:r>
            <a:r>
              <a:rPr lang="ko-KR" altLang="en-US" dirty="0"/>
              <a:t>콘도예약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66A43C-68F5-4C94-936B-2EEF02EB6FB1}"/>
              </a:ext>
            </a:extLst>
          </p:cNvPr>
          <p:cNvSpPr/>
          <p:nvPr/>
        </p:nvSpPr>
        <p:spPr>
          <a:xfrm>
            <a:off x="1847528" y="3346388"/>
            <a:ext cx="7056784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Entities</a:t>
            </a:r>
            <a:r>
              <a:rPr lang="en-US" altLang="ko-KR" dirty="0"/>
              <a:t> : </a:t>
            </a:r>
            <a:r>
              <a:rPr lang="ko-KR" altLang="en-US" dirty="0"/>
              <a:t>문장안에 들어있는 개체 정보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콘도종류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C05F19D-29F8-4CC2-92B9-CB408B8B1ADF}"/>
              </a:ext>
            </a:extLst>
          </p:cNvPr>
          <p:cNvSpPr/>
          <p:nvPr/>
        </p:nvSpPr>
        <p:spPr>
          <a:xfrm>
            <a:off x="1847528" y="3956360"/>
            <a:ext cx="7056784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Knowledge : </a:t>
            </a:r>
            <a:r>
              <a:rPr lang="ko-KR" altLang="en-US" dirty="0"/>
              <a:t>웹페이지 에서 정보를 찾아 전달</a:t>
            </a:r>
            <a:r>
              <a:rPr lang="en-US" altLang="ko-KR" dirty="0"/>
              <a:t>. </a:t>
            </a:r>
            <a:r>
              <a:rPr lang="ko-KR" altLang="en-US" dirty="0"/>
              <a:t>현재 영어만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079ED2F-A41F-42C2-91CF-F67F8B35BE44}"/>
              </a:ext>
            </a:extLst>
          </p:cNvPr>
          <p:cNvSpPr/>
          <p:nvPr/>
        </p:nvSpPr>
        <p:spPr>
          <a:xfrm>
            <a:off x="1847528" y="4579032"/>
            <a:ext cx="7056784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Fulfillment : </a:t>
            </a:r>
            <a:r>
              <a:rPr lang="ko-KR" altLang="en-US" dirty="0"/>
              <a:t>외부 서버와 </a:t>
            </a:r>
            <a:r>
              <a:rPr lang="en-US" altLang="ko-KR" dirty="0"/>
              <a:t>Restful API</a:t>
            </a:r>
            <a:r>
              <a:rPr lang="ko-KR" altLang="en-US" dirty="0"/>
              <a:t>로 정보를 주고받음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3AE870-95D1-4647-A124-746E9A49FDB5}"/>
              </a:ext>
            </a:extLst>
          </p:cNvPr>
          <p:cNvSpPr/>
          <p:nvPr/>
        </p:nvSpPr>
        <p:spPr>
          <a:xfrm>
            <a:off x="1847528" y="5199608"/>
            <a:ext cx="7056784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Integrations : </a:t>
            </a:r>
            <a:r>
              <a:rPr lang="ko-KR" altLang="en-US" dirty="0"/>
              <a:t>메신저나 웹</a:t>
            </a:r>
            <a:r>
              <a:rPr lang="en-US" altLang="ko-KR" dirty="0"/>
              <a:t>, </a:t>
            </a:r>
            <a:r>
              <a:rPr lang="ko-KR" altLang="en-US" dirty="0"/>
              <a:t>음성비서와 연동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99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004ADD9-029E-44FA-AE3F-9200CDD3946B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DA3923-C074-440A-AD83-AD2AAAAB7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0FAD183-79B2-4A58-B9CD-E2ADA7B1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629891B-27C2-40BA-A811-A4D69E0AE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9418"/>
            <a:ext cx="12192000" cy="4894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98765-DE10-4375-B86E-6151F786E1E0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intent</a:t>
            </a:r>
            <a:endParaRPr lang="ko-KR" altLang="en-US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8BC6BD-2301-4D7F-903B-086E2B43FCC8}"/>
              </a:ext>
            </a:extLst>
          </p:cNvPr>
          <p:cNvSpPr/>
          <p:nvPr/>
        </p:nvSpPr>
        <p:spPr>
          <a:xfrm>
            <a:off x="4655840" y="2600908"/>
            <a:ext cx="6696744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Default fallback intent : </a:t>
            </a:r>
            <a:r>
              <a:rPr lang="ko-KR" altLang="en-US" dirty="0"/>
              <a:t>일치하는 의도가 없을 때의 대답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705348-8CFA-43D3-A1D3-0D9726AFBE01}"/>
              </a:ext>
            </a:extLst>
          </p:cNvPr>
          <p:cNvSpPr/>
          <p:nvPr/>
        </p:nvSpPr>
        <p:spPr>
          <a:xfrm>
            <a:off x="4648405" y="3217177"/>
            <a:ext cx="6696744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Default Welcome intent : </a:t>
            </a:r>
            <a:r>
              <a:rPr lang="ko-KR" altLang="en-US" dirty="0"/>
              <a:t>초기 인사말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BBF832-3E2E-4BAE-B0F7-D7CDBC8570A4}"/>
              </a:ext>
            </a:extLst>
          </p:cNvPr>
          <p:cNvSpPr/>
          <p:nvPr/>
        </p:nvSpPr>
        <p:spPr>
          <a:xfrm>
            <a:off x="2639616" y="2708920"/>
            <a:ext cx="1728192" cy="43204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91F7C-A275-49B7-92CC-DA7D0A3D3395}"/>
              </a:ext>
            </a:extLst>
          </p:cNvPr>
          <p:cNvSpPr/>
          <p:nvPr/>
        </p:nvSpPr>
        <p:spPr>
          <a:xfrm>
            <a:off x="2641732" y="3042032"/>
            <a:ext cx="1728192" cy="43204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60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2E0584-7318-48F5-B40A-70EDE80CFBE4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8C5686-4D6E-486D-99B8-84A892B16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67257C-20D2-481A-9E3F-821CA77F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033D4B7-35A4-49FC-8BDF-88E7BDD8E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72" y="1237836"/>
            <a:ext cx="12192000" cy="4900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4769F-B88A-44F0-B59C-42CE174CEAB7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-intent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A2164F-E727-408E-926C-88C1530D3EB9}"/>
              </a:ext>
            </a:extLst>
          </p:cNvPr>
          <p:cNvSpPr/>
          <p:nvPr/>
        </p:nvSpPr>
        <p:spPr>
          <a:xfrm>
            <a:off x="2351584" y="1412776"/>
            <a:ext cx="6264696" cy="43204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커서">
            <a:extLst>
              <a:ext uri="{FF2B5EF4-FFF2-40B4-BE49-F238E27FC236}">
                <a16:creationId xmlns:a16="http://schemas.microsoft.com/office/drawing/2014/main" id="{331577D2-D325-449A-AA4A-DED0716E9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8208" y="152965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7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EAED1FB-6BE2-453C-B6C0-2DA9B77A9D70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F9A6C8B-39B3-4098-9D4F-0D16AD882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091D139-708D-4804-87C4-3B272BED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045D7E3-1238-4829-9F11-A6171BAC8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4386"/>
            <a:ext cx="12192000" cy="5264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71C7EB-43A6-49C9-8C3B-29CF765BADD3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-entity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DD4A8E-44E3-484D-A2CA-2996102740F3}"/>
              </a:ext>
            </a:extLst>
          </p:cNvPr>
          <p:cNvSpPr/>
          <p:nvPr/>
        </p:nvSpPr>
        <p:spPr>
          <a:xfrm>
            <a:off x="2495600" y="3457575"/>
            <a:ext cx="6264696" cy="43204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커서">
            <a:extLst>
              <a:ext uri="{FF2B5EF4-FFF2-40B4-BE49-F238E27FC236}">
                <a16:creationId xmlns:a16="http://schemas.microsoft.com/office/drawing/2014/main" id="{F589882B-5862-4971-966A-89B498C0D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8260" y="3486673"/>
            <a:ext cx="648072" cy="64807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D6E3CB8-CE65-4AC5-B6CA-7CDBBFE4EBC1}"/>
              </a:ext>
            </a:extLst>
          </p:cNvPr>
          <p:cNvSpPr/>
          <p:nvPr/>
        </p:nvSpPr>
        <p:spPr>
          <a:xfrm>
            <a:off x="2549004" y="4021853"/>
            <a:ext cx="7056784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entity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문장에서 추출하는 핵심 단어</a:t>
            </a:r>
            <a:r>
              <a:rPr lang="en-US" altLang="ko-KR" dirty="0"/>
              <a:t>. </a:t>
            </a:r>
            <a:r>
              <a:rPr lang="ko-KR" altLang="en-US" dirty="0"/>
              <a:t>관리되어야 하는 대상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49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2CDF697-121F-49E0-A701-5241E4399DCB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279B25E-827C-4A4C-A98B-AD53CD72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477D76-796B-4C75-9EB4-10D38161C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1C9BAF5-4005-4100-BC80-391BFC24D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2064"/>
            <a:ext cx="12192000" cy="5263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D1603-8A59-4887-B29F-5A79475F08C0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동의어 입력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7F83A0-4F36-47A6-AF37-7185AB768EAF}"/>
              </a:ext>
            </a:extLst>
          </p:cNvPr>
          <p:cNvSpPr/>
          <p:nvPr/>
        </p:nvSpPr>
        <p:spPr>
          <a:xfrm>
            <a:off x="8976320" y="1781092"/>
            <a:ext cx="2592288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동의어 설정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258946C-895F-4C9D-BE5D-A70C693C56AE}"/>
              </a:ext>
            </a:extLst>
          </p:cNvPr>
          <p:cNvSpPr/>
          <p:nvPr/>
        </p:nvSpPr>
        <p:spPr>
          <a:xfrm>
            <a:off x="8976320" y="2715029"/>
            <a:ext cx="2592288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 의미 확장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B5AFC9-5F33-467F-AD42-838A5747DBCD}"/>
              </a:ext>
            </a:extLst>
          </p:cNvPr>
          <p:cNvSpPr/>
          <p:nvPr/>
        </p:nvSpPr>
        <p:spPr>
          <a:xfrm>
            <a:off x="8976320" y="3677861"/>
            <a:ext cx="2592288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실수 보정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5DF07F-2A14-450F-98F1-8EDEC5807314}"/>
              </a:ext>
            </a:extLst>
          </p:cNvPr>
          <p:cNvSpPr/>
          <p:nvPr/>
        </p:nvSpPr>
        <p:spPr>
          <a:xfrm>
            <a:off x="2574430" y="1830639"/>
            <a:ext cx="281210" cy="279629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ABA4EF-36F8-495E-B3D9-E2FA7A3F4AD3}"/>
              </a:ext>
            </a:extLst>
          </p:cNvPr>
          <p:cNvSpPr/>
          <p:nvPr/>
        </p:nvSpPr>
        <p:spPr>
          <a:xfrm>
            <a:off x="2567608" y="2078195"/>
            <a:ext cx="281210" cy="279629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7901C-5CC0-44CF-BD1B-70C1192655E0}"/>
              </a:ext>
            </a:extLst>
          </p:cNvPr>
          <p:cNvSpPr/>
          <p:nvPr/>
        </p:nvSpPr>
        <p:spPr>
          <a:xfrm>
            <a:off x="5438984" y="1844824"/>
            <a:ext cx="281210" cy="279629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ACE9528-9B8F-4E13-9222-F0F256930E8A}"/>
              </a:ext>
            </a:extLst>
          </p:cNvPr>
          <p:cNvCxnSpPr>
            <a:cxnSpLocks/>
          </p:cNvCxnSpPr>
          <p:nvPr/>
        </p:nvCxnSpPr>
        <p:spPr>
          <a:xfrm>
            <a:off x="2862462" y="2022997"/>
            <a:ext cx="6113858" cy="221000"/>
          </a:xfrm>
          <a:prstGeom prst="bentConnector3">
            <a:avLst>
              <a:gd name="adj1" fmla="val 3298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D85F8F5-77ED-4014-BABC-2C79F66C398C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5720194" y="1984639"/>
            <a:ext cx="3256126" cy="1054426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F6FCC32-8ABE-413B-8CDB-CAC72F3F010B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848818" y="2218010"/>
            <a:ext cx="6127502" cy="1783887"/>
          </a:xfrm>
          <a:prstGeom prst="bentConnector3">
            <a:avLst>
              <a:gd name="adj1" fmla="val 2838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6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C0A7AE8-552E-4CF7-A3F8-9258BFA3653A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11984B-8D71-4216-A1EA-AD6C5CF2E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1D3A955-0E4D-4C14-B754-0CEAD7BA5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3DBBC95-CC95-4A7B-958D-559544928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9691"/>
            <a:ext cx="12192000" cy="4878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6F4A9-EF1E-42D5-9ACF-208E8DFD8DF4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동의어 입력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C164B95-27D2-4E8D-AA16-22F1C35E7640}"/>
              </a:ext>
            </a:extLst>
          </p:cNvPr>
          <p:cNvSpPr/>
          <p:nvPr/>
        </p:nvSpPr>
        <p:spPr>
          <a:xfrm>
            <a:off x="4439816" y="4293096"/>
            <a:ext cx="6218396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한글의 경우에는 띄어쓰기도 고려할 대상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86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BE64E51-5C9B-4D26-B6F1-6403802BD342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08AC77-565A-4128-B535-C2BAA095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0E14E3E-D842-44B6-B372-3550B5F03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BA24D1C-104B-4B42-9A2E-DC68D028C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9297"/>
            <a:ext cx="12192000" cy="5301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70B3FD-433A-46B8-A4DC-31CAD7B55756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-intent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문장학습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54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6816E0C-8CA4-4869-B946-EA5DF22DC1FA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98C2787-CB09-49CF-918A-6CCB74A9D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16C307A-4591-4880-B01A-804860DC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B11E7EE-C4D0-47CF-AC1A-645018AF4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" y="908603"/>
            <a:ext cx="12192000" cy="58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356F4-FBFB-4D15-BF41-BC3F15618D06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-intent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문장학습</a:t>
            </a:r>
          </a:p>
        </p:txBody>
      </p:sp>
      <p:pic>
        <p:nvPicPr>
          <p:cNvPr id="7" name="그래픽 6" descr="커서">
            <a:extLst>
              <a:ext uri="{FF2B5EF4-FFF2-40B4-BE49-F238E27FC236}">
                <a16:creationId xmlns:a16="http://schemas.microsoft.com/office/drawing/2014/main" id="{A1C741DA-9A02-4C35-9BB6-D22E0EEFB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5680" y="2884435"/>
            <a:ext cx="648072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E49DCD-6FD8-43B8-8E12-B67D6EFCFD3F}"/>
              </a:ext>
            </a:extLst>
          </p:cNvPr>
          <p:cNvSpPr txBox="1"/>
          <p:nvPr/>
        </p:nvSpPr>
        <p:spPr>
          <a:xfrm>
            <a:off x="3647728" y="314972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나눔고딕" panose="020D0604000000000000"/>
              </a:rPr>
              <a:t>drag</a:t>
            </a:r>
            <a:endParaRPr lang="ko-KR" altLang="en-US" b="1" dirty="0">
              <a:solidFill>
                <a:srgbClr val="FF0000"/>
              </a:solidFill>
              <a:ea typeface="나눔고딕" panose="020D060400000000000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3D88B2-3093-4DF3-8E01-91491EB26C41}"/>
              </a:ext>
            </a:extLst>
          </p:cNvPr>
          <p:cNvSpPr/>
          <p:nvPr/>
        </p:nvSpPr>
        <p:spPr>
          <a:xfrm>
            <a:off x="4511824" y="3519053"/>
            <a:ext cx="1224136" cy="36933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9E53816-86AF-4A87-953F-682438A63970}"/>
              </a:ext>
            </a:extLst>
          </p:cNvPr>
          <p:cNvSpPr/>
          <p:nvPr/>
        </p:nvSpPr>
        <p:spPr>
          <a:xfrm>
            <a:off x="5745460" y="4005064"/>
            <a:ext cx="5940660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문장에서 인식할 </a:t>
            </a:r>
            <a:r>
              <a:rPr lang="en-US" altLang="ko-KR" dirty="0"/>
              <a:t>Entity</a:t>
            </a:r>
            <a:r>
              <a:rPr lang="ko-KR" altLang="en-US" dirty="0"/>
              <a:t>를 드래그 하여 선택합니다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4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3EC89F3-502A-48D1-8773-78D6FF7B8880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7F7A94-7C03-442E-91F1-D185FFAC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FB7B84-801C-4765-BBD5-4C1330A7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A1CF80F-3870-4E83-ABCC-017C863DE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8799"/>
            <a:ext cx="12192000" cy="5438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E720B-C56A-469B-8871-07388A6AADA1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-intent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문장학습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A5F5037-5566-40D2-AE9B-7F9B9506AAAC}"/>
              </a:ext>
            </a:extLst>
          </p:cNvPr>
          <p:cNvSpPr/>
          <p:nvPr/>
        </p:nvSpPr>
        <p:spPr>
          <a:xfrm>
            <a:off x="6096000" y="5766948"/>
            <a:ext cx="5940660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케이스를 학습시키면 인식률이 올라갑니다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9BF37-7D56-43DB-83E5-49FAE704F97C}"/>
              </a:ext>
            </a:extLst>
          </p:cNvPr>
          <p:cNvSpPr/>
          <p:nvPr/>
        </p:nvSpPr>
        <p:spPr>
          <a:xfrm>
            <a:off x="2783632" y="4221088"/>
            <a:ext cx="3168352" cy="208823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407368" y="268633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D6762EF-A8E8-46E1-B437-9E05FC96C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71489"/>
              </p:ext>
            </p:extLst>
          </p:nvPr>
        </p:nvGraphicFramePr>
        <p:xfrm>
          <a:off x="839416" y="1196752"/>
          <a:ext cx="10801201" cy="504055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68251">
                  <a:extLst>
                    <a:ext uri="{9D8B030D-6E8A-4147-A177-3AD203B41FA5}">
                      <a16:colId xmlns:a16="http://schemas.microsoft.com/office/drawing/2014/main" val="229127289"/>
                    </a:ext>
                  </a:extLst>
                </a:gridCol>
                <a:gridCol w="7572709">
                  <a:extLst>
                    <a:ext uri="{9D8B030D-6E8A-4147-A177-3AD203B41FA5}">
                      <a16:colId xmlns:a16="http://schemas.microsoft.com/office/drawing/2014/main" val="2418357349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121428053"/>
                    </a:ext>
                  </a:extLst>
                </a:gridCol>
              </a:tblGrid>
              <a:tr h="84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 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             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99929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 과제 피드백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819257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Dialogflow 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130955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Dialogflow 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 셋업</a:t>
                      </a:r>
                      <a:endParaRPr lang="en-US" altLang="ko-KR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Dialogflow 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사용방법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976027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 과제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729692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 관련</a:t>
                      </a:r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TIP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및 </a:t>
                      </a:r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Q&amp;A</a:t>
                      </a:r>
                      <a:endPara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r>
                        <a:rPr lang="ko-KR" altLang="en-US" sz="2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8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6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3EC89F3-502A-48D1-8773-78D6FF7B8880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7F7A94-7C03-442E-91F1-D185FFAC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FB7B84-801C-4765-BBD5-4C1330A7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4AE720B-C56A-469B-8871-07388A6AADA1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-entity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13EEBF-B75F-4B2E-898B-20B60F843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9668"/>
            <a:ext cx="12192000" cy="49671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0E1C5-95DB-47D6-B82C-28C8C7A2D1C6}"/>
              </a:ext>
            </a:extLst>
          </p:cNvPr>
          <p:cNvSpPr/>
          <p:nvPr/>
        </p:nvSpPr>
        <p:spPr>
          <a:xfrm>
            <a:off x="2965748" y="4051263"/>
            <a:ext cx="576064" cy="168199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64C106-C27D-4907-9D68-C03E5585BA96}"/>
              </a:ext>
            </a:extLst>
          </p:cNvPr>
          <p:cNvSpPr/>
          <p:nvPr/>
        </p:nvSpPr>
        <p:spPr>
          <a:xfrm>
            <a:off x="3719736" y="3301604"/>
            <a:ext cx="5940660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필수로 받아야 하는 </a:t>
            </a:r>
            <a:r>
              <a:rPr lang="en-US" altLang="ko-KR" dirty="0"/>
              <a:t>entity</a:t>
            </a:r>
            <a:r>
              <a:rPr lang="ko-KR" altLang="en-US" dirty="0"/>
              <a:t>라면 </a:t>
            </a:r>
            <a:r>
              <a:rPr lang="en-US" altLang="ko-KR" dirty="0"/>
              <a:t>REQUIRED </a:t>
            </a:r>
            <a:r>
              <a:rPr lang="ko-KR" altLang="en-US" dirty="0"/>
              <a:t>체크</a:t>
            </a:r>
          </a:p>
        </p:txBody>
      </p:sp>
      <p:pic>
        <p:nvPicPr>
          <p:cNvPr id="12" name="그래픽 11" descr="커서">
            <a:extLst>
              <a:ext uri="{FF2B5EF4-FFF2-40B4-BE49-F238E27FC236}">
                <a16:creationId xmlns:a16="http://schemas.microsoft.com/office/drawing/2014/main" id="{BAEB3F79-DD77-41BC-A103-BE562E980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2958" y="4222855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6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3EC89F3-502A-48D1-8773-78D6FF7B8880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7F7A94-7C03-442E-91F1-D185FFAC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FB7B84-801C-4765-BBD5-4C1330A7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4AE720B-C56A-469B-8871-07388A6AADA1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-entity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13EEBF-B75F-4B2E-898B-20B60F843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9668"/>
            <a:ext cx="12192000" cy="49671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7C27E7-60B9-4B50-B608-1C5A013B7105}"/>
              </a:ext>
            </a:extLst>
          </p:cNvPr>
          <p:cNvSpPr/>
          <p:nvPr/>
        </p:nvSpPr>
        <p:spPr>
          <a:xfrm>
            <a:off x="7195170" y="3879189"/>
            <a:ext cx="792088" cy="71679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커서">
            <a:extLst>
              <a:ext uri="{FF2B5EF4-FFF2-40B4-BE49-F238E27FC236}">
                <a16:creationId xmlns:a16="http://schemas.microsoft.com/office/drawing/2014/main" id="{9CFACD27-FC86-4BC1-B4A8-B0DEBD432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4958" y="4271950"/>
            <a:ext cx="648072" cy="64807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ADD146-9648-469F-83C9-14E99980A313}"/>
              </a:ext>
            </a:extLst>
          </p:cNvPr>
          <p:cNvSpPr/>
          <p:nvPr/>
        </p:nvSpPr>
        <p:spPr>
          <a:xfrm>
            <a:off x="4367808" y="2946358"/>
            <a:ext cx="7536160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문장에 </a:t>
            </a:r>
            <a:r>
              <a:rPr lang="en-US" altLang="ko-KR" dirty="0"/>
              <a:t>entity</a:t>
            </a:r>
            <a:r>
              <a:rPr lang="ko-KR" altLang="en-US" dirty="0"/>
              <a:t>가 없다면 </a:t>
            </a:r>
            <a:r>
              <a:rPr lang="en-US" altLang="ko-KR" dirty="0"/>
              <a:t>PROMPTS </a:t>
            </a:r>
            <a:r>
              <a:rPr lang="ko-KR" altLang="en-US" dirty="0"/>
              <a:t>내용을 질문하도록 내용을 입력</a:t>
            </a:r>
          </a:p>
        </p:txBody>
      </p:sp>
    </p:spTree>
    <p:extLst>
      <p:ext uri="{BB962C8B-B14F-4D97-AF65-F5344CB8AC3E}">
        <p14:creationId xmlns:p14="http://schemas.microsoft.com/office/powerpoint/2010/main" val="3534934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D8362F0-4973-4C58-9C53-C9BA11F8A073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C35A134-CC67-45F5-9557-73E1BD5D4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D774104-9809-478C-9018-3702A2023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A4A83AA-410E-40DE-A99E-90D2C66C0A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10281" r="1" b="10273"/>
          <a:stretch/>
        </p:blipFill>
        <p:spPr>
          <a:xfrm>
            <a:off x="0" y="1196752"/>
            <a:ext cx="12192000" cy="4752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F464A-BE34-4E01-8A64-6EC6B8BB38A6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재질문처리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6E2BBF-BB20-45D7-9FF1-E688A6E98007}"/>
              </a:ext>
            </a:extLst>
          </p:cNvPr>
          <p:cNvSpPr/>
          <p:nvPr/>
        </p:nvSpPr>
        <p:spPr>
          <a:xfrm>
            <a:off x="2927648" y="3087813"/>
            <a:ext cx="3168352" cy="1709339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커서">
            <a:extLst>
              <a:ext uri="{FF2B5EF4-FFF2-40B4-BE49-F238E27FC236}">
                <a16:creationId xmlns:a16="http://schemas.microsoft.com/office/drawing/2014/main" id="{F7A5AF0F-5E0B-4061-9BC8-CBA24BB21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7526" y="497678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BBC47B6-2DC6-4885-9679-F61391F385AF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F35245-F0D4-4BC8-BFF4-13E70BF19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DAFD52-4B77-467E-AAE1-E39E5AAA2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B384898-B34D-4687-B13F-37973F74E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2064"/>
            <a:ext cx="12192000" cy="5310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374652-89BA-4C19-85AC-2D5315EE7766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응답하기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56CB7-1351-4A03-8571-3A49798E0238}"/>
              </a:ext>
            </a:extLst>
          </p:cNvPr>
          <p:cNvSpPr/>
          <p:nvPr/>
        </p:nvSpPr>
        <p:spPr>
          <a:xfrm>
            <a:off x="2639616" y="2552952"/>
            <a:ext cx="6048672" cy="238821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E53308E-49AE-4B44-AC99-06AD724E9B2E}"/>
              </a:ext>
            </a:extLst>
          </p:cNvPr>
          <p:cNvSpPr/>
          <p:nvPr/>
        </p:nvSpPr>
        <p:spPr>
          <a:xfrm>
            <a:off x="2639616" y="5098941"/>
            <a:ext cx="6912768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</a:t>
            </a:r>
            <a:r>
              <a:rPr lang="ko-KR" altLang="en-US" dirty="0"/>
              <a:t>들이 </a:t>
            </a:r>
            <a:r>
              <a:rPr lang="ko-KR" altLang="en-US" dirty="0" err="1"/>
              <a:t>이상없이</a:t>
            </a:r>
            <a:r>
              <a:rPr lang="ko-KR" altLang="en-US" dirty="0"/>
              <a:t> 전달된 후 응답할 메시지를 작성합니다</a:t>
            </a:r>
          </a:p>
        </p:txBody>
      </p:sp>
    </p:spTree>
    <p:extLst>
      <p:ext uri="{BB962C8B-B14F-4D97-AF65-F5344CB8AC3E}">
        <p14:creationId xmlns:p14="http://schemas.microsoft.com/office/powerpoint/2010/main" val="923263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5AD2970-684A-4884-AD1D-8156ED14BCC9}"/>
              </a:ext>
            </a:extLst>
          </p:cNvPr>
          <p:cNvGrpSpPr/>
          <p:nvPr/>
        </p:nvGrpSpPr>
        <p:grpSpPr>
          <a:xfrm>
            <a:off x="0" y="-11705"/>
            <a:ext cx="12195472" cy="6858000"/>
            <a:chOff x="0" y="0"/>
            <a:chExt cx="12195472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650DFC-CC82-4E01-8238-9F88F3A0C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C643D5-605F-4E74-905A-11580F527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B384898-B34D-4687-B13F-37973F74E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6134"/>
            <a:ext cx="12192000" cy="5310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3F7A2D7-ACAF-4CF5-ABEA-A67D6B4599AF}"/>
              </a:ext>
            </a:extLst>
          </p:cNvPr>
          <p:cNvSpPr/>
          <p:nvPr/>
        </p:nvSpPr>
        <p:spPr>
          <a:xfrm>
            <a:off x="9024730" y="773995"/>
            <a:ext cx="3074505" cy="542802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영역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D5101-05E1-40D6-8083-15B5D37D005B}"/>
              </a:ext>
            </a:extLst>
          </p:cNvPr>
          <p:cNvSpPr txBox="1"/>
          <p:nvPr/>
        </p:nvSpPr>
        <p:spPr>
          <a:xfrm>
            <a:off x="119336" y="99362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6C564D-3B34-49EE-B4FD-9B59A5309474}"/>
              </a:ext>
            </a:extLst>
          </p:cNvPr>
          <p:cNvSpPr/>
          <p:nvPr/>
        </p:nvSpPr>
        <p:spPr>
          <a:xfrm>
            <a:off x="2639616" y="1929325"/>
            <a:ext cx="6313631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 영역에서 시나리오 대로 작동하는지 테스트합니다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래픽 9" descr="커서">
            <a:extLst>
              <a:ext uri="{FF2B5EF4-FFF2-40B4-BE49-F238E27FC236}">
                <a16:creationId xmlns:a16="http://schemas.microsoft.com/office/drawing/2014/main" id="{F4FB8AAB-BB1B-4ADD-86BD-11636DEDE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6444" y="1281253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5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FE2BA2B-70DC-4950-81AA-5DED11E92EEC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16137CB-5FBA-40DD-8C07-E6C3467D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281CC1-A2E1-4356-B3E8-6443F611E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B40602-2CCE-46D3-9EA5-66A23B096132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이어가기</a:t>
            </a:r>
            <a:endParaRPr lang="ko-KR" altLang="en-US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0A358A-A3AE-4895-BA68-9B145F119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7922"/>
            <a:ext cx="12192000" cy="48821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C34DE2E-D871-4DE8-8614-4A9AE6C771E8}"/>
              </a:ext>
            </a:extLst>
          </p:cNvPr>
          <p:cNvSpPr/>
          <p:nvPr/>
        </p:nvSpPr>
        <p:spPr>
          <a:xfrm>
            <a:off x="6600056" y="2420888"/>
            <a:ext cx="1368152" cy="43204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커서">
            <a:extLst>
              <a:ext uri="{FF2B5EF4-FFF2-40B4-BE49-F238E27FC236}">
                <a16:creationId xmlns:a16="http://schemas.microsoft.com/office/drawing/2014/main" id="{47251168-86C4-4DB9-BA45-8864A6930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7190" y="2618978"/>
            <a:ext cx="648072" cy="64807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56AE4F-3D45-45F3-8167-C40BBE06DFA0}"/>
              </a:ext>
            </a:extLst>
          </p:cNvPr>
          <p:cNvSpPr/>
          <p:nvPr/>
        </p:nvSpPr>
        <p:spPr>
          <a:xfrm>
            <a:off x="2891644" y="3534938"/>
            <a:ext cx="8784976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Condo_reserve</a:t>
            </a:r>
            <a:r>
              <a:rPr lang="en-US" altLang="ko-KR" dirty="0"/>
              <a:t> intent</a:t>
            </a:r>
            <a:r>
              <a:rPr lang="ko-KR" altLang="en-US" dirty="0"/>
              <a:t>가 정상 종료 된 이후 이어갈 대화를 생성함</a:t>
            </a:r>
            <a:r>
              <a:rPr lang="en-US" altLang="ko-KR" dirty="0"/>
              <a:t>. (custom 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17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FE2BA2B-70DC-4950-81AA-5DED11E92EEC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16137CB-5FBA-40DD-8C07-E6C3467D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281CC1-A2E1-4356-B3E8-6443F611E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3548372-3103-4054-A73B-6CE0DB3F3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3131"/>
            <a:ext cx="12192000" cy="5229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40602-2CCE-46D3-9EA5-66A23B096132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이어가기</a:t>
            </a:r>
            <a:endParaRPr lang="ko-KR" altLang="en-US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0CBFE8-6050-4267-86D9-808236CC997C}"/>
              </a:ext>
            </a:extLst>
          </p:cNvPr>
          <p:cNvSpPr/>
          <p:nvPr/>
        </p:nvSpPr>
        <p:spPr>
          <a:xfrm>
            <a:off x="2639616" y="3179068"/>
            <a:ext cx="2088232" cy="36004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B70E6A-83AA-418A-8B51-2DDE05C54C0F}"/>
              </a:ext>
            </a:extLst>
          </p:cNvPr>
          <p:cNvSpPr/>
          <p:nvPr/>
        </p:nvSpPr>
        <p:spPr>
          <a:xfrm>
            <a:off x="3305666" y="3705737"/>
            <a:ext cx="8197376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Condo_reserve</a:t>
            </a:r>
            <a:r>
              <a:rPr lang="en-US" altLang="ko-KR" dirty="0"/>
              <a:t> intent</a:t>
            </a:r>
            <a:r>
              <a:rPr lang="ko-KR" altLang="en-US" dirty="0"/>
              <a:t>와 연결된 </a:t>
            </a:r>
            <a:r>
              <a:rPr lang="en-US" altLang="ko-KR" dirty="0" err="1"/>
              <a:t>condo_reserve</a:t>
            </a:r>
            <a:r>
              <a:rPr lang="en-US" altLang="ko-KR" dirty="0"/>
              <a:t> – </a:t>
            </a:r>
            <a:r>
              <a:rPr lang="en-US" altLang="ko-KR" dirty="0" err="1"/>
              <a:t>followup</a:t>
            </a:r>
            <a:r>
              <a:rPr lang="en-US" altLang="ko-KR" dirty="0"/>
              <a:t> intent</a:t>
            </a:r>
            <a:r>
              <a:rPr lang="ko-KR" altLang="en-US" dirty="0"/>
              <a:t>가 생김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263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ED47D7A-A246-4D1B-969F-DB783ECF20BE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B72FD08-4CC4-4C81-8FC0-D9B37C845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A4DA8D-A362-44CD-AAFE-64D8F8048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FC272E4-7CBC-49E0-8556-12B35CF08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1520"/>
            <a:ext cx="12192000" cy="5428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00082-BFA6-4B25-A57F-20795B4456A7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대화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이어가기</a:t>
            </a:r>
            <a:endParaRPr lang="ko-KR" altLang="en-US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C65DAB-C048-4DA8-AD0D-54B30D2798B1}"/>
              </a:ext>
            </a:extLst>
          </p:cNvPr>
          <p:cNvSpPr/>
          <p:nvPr/>
        </p:nvSpPr>
        <p:spPr>
          <a:xfrm>
            <a:off x="2207568" y="6048457"/>
            <a:ext cx="8197376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지금까지 </a:t>
            </a:r>
            <a:r>
              <a:rPr lang="ko-KR" altLang="en-US" dirty="0" err="1"/>
              <a:t>하신대로</a:t>
            </a:r>
            <a:r>
              <a:rPr lang="ko-KR" altLang="en-US" dirty="0"/>
              <a:t> 시나리오에 맞게 구현 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48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407368" y="268633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latin typeface="나눔고딕" panose="020D0604000000000000" pitchFamily="50" charset="-127"/>
                <a:ea typeface="나눔고딕" panose="020D0604000000000000" pitchFamily="50" charset="-127"/>
              </a:rPr>
              <a:t>4. 3</a:t>
            </a:r>
            <a:r>
              <a:rPr lang="ko-KR" altLang="en-US" sz="4800">
                <a:latin typeface="나눔고딕" panose="020D0604000000000000" pitchFamily="50" charset="-127"/>
                <a:ea typeface="나눔고딕" panose="020D0604000000000000" pitchFamily="50" charset="-127"/>
              </a:rPr>
              <a:t>주차 과제 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CB6B2-0FB6-4156-A729-10E855AF9F03}"/>
              </a:ext>
            </a:extLst>
          </p:cNvPr>
          <p:cNvSpPr txBox="1"/>
          <p:nvPr/>
        </p:nvSpPr>
        <p:spPr>
          <a:xfrm>
            <a:off x="888480" y="1364926"/>
            <a:ext cx="113052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Dialogflow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준비 및 구축</a:t>
            </a:r>
          </a:p>
          <a:p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 구축을 통해 실무 지식을 습득합니다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Dialogflow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 환경 구축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구글 클라우드 가입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동작원리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구성요소 및 기본적인 사용법 숙지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본인이 작성한 시나리오를 변경하여 </a:t>
            </a:r>
            <a:r>
              <a:rPr lang="ko-KR" altLang="en-US" sz="24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 구축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구축 결과물을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캡쳐하여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ppt 3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이내로 작성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(1~3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피드백 반영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합쳐서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19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407368" y="268633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취업 관련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TIP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47ED0-EFA9-4336-9643-47D1788D58D6}"/>
              </a:ext>
            </a:extLst>
          </p:cNvPr>
          <p:cNvSpPr txBox="1"/>
          <p:nvPr/>
        </p:nvSpPr>
        <p:spPr>
          <a:xfrm>
            <a:off x="623392" y="1134427"/>
            <a:ext cx="115686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>
                <a:ea typeface="나눔고딕" panose="020D0604000000000000"/>
              </a:rPr>
              <a:t> </a:t>
            </a:r>
            <a:r>
              <a:rPr lang="ko-KR" altLang="en-US" sz="2800" dirty="0">
                <a:ea typeface="나눔고딕" panose="020D0604000000000000"/>
              </a:rPr>
              <a:t>이력서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ea typeface="나눔고딕" panose="020D0604000000000000"/>
              </a:rPr>
              <a:t>자소서</a:t>
            </a:r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- </a:t>
            </a:r>
            <a:r>
              <a:rPr lang="ko-KR" altLang="en-US" sz="2800" dirty="0">
                <a:ea typeface="나눔고딕" panose="020D0604000000000000"/>
              </a:rPr>
              <a:t>주저리 </a:t>
            </a:r>
            <a:r>
              <a:rPr lang="ko-KR" altLang="en-US" sz="2800" dirty="0" err="1">
                <a:ea typeface="나눔고딕" panose="020D0604000000000000"/>
              </a:rPr>
              <a:t>주저리</a:t>
            </a:r>
            <a:r>
              <a:rPr lang="en-US" altLang="ko-KR" sz="2800" dirty="0">
                <a:ea typeface="나눔고딕" panose="020D0604000000000000"/>
              </a:rPr>
              <a:t>…X (</a:t>
            </a:r>
            <a:r>
              <a:rPr lang="ko-KR" altLang="en-US" sz="2800" dirty="0">
                <a:ea typeface="나눔고딕" panose="020D0604000000000000"/>
              </a:rPr>
              <a:t>키워드 중심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ea typeface="나눔고딕" panose="020D0604000000000000"/>
              </a:rPr>
              <a:t>두괄식</a:t>
            </a:r>
            <a:r>
              <a:rPr lang="en-US" altLang="ko-KR" sz="2800" dirty="0">
                <a:ea typeface="나눔고딕" panose="020D0604000000000000"/>
              </a:rPr>
              <a:t>)</a:t>
            </a:r>
          </a:p>
          <a:p>
            <a:r>
              <a:rPr lang="en-US" altLang="ko-KR" sz="2800" dirty="0">
                <a:ea typeface="나눔고딕" panose="020D0604000000000000"/>
              </a:rPr>
              <a:t>  - </a:t>
            </a:r>
            <a:r>
              <a:rPr lang="ko-KR" altLang="en-US" sz="2800" dirty="0">
                <a:ea typeface="나눔고딕" panose="020D0604000000000000"/>
              </a:rPr>
              <a:t>성격의 장점 등 간단 명료하게</a:t>
            </a:r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  (</a:t>
            </a:r>
            <a:r>
              <a:rPr lang="ko-KR" altLang="en-US" sz="2800" dirty="0">
                <a:ea typeface="나눔고딕" panose="020D0604000000000000"/>
              </a:rPr>
              <a:t>인사담당자들이 긴 자소서 별로 안 좋아 합니다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ea typeface="나눔고딕" panose="020D0604000000000000"/>
              </a:rPr>
              <a:t>주제별최대 </a:t>
            </a:r>
            <a:r>
              <a:rPr lang="en-US" altLang="ko-KR" sz="2800" dirty="0">
                <a:ea typeface="나눔고딕" panose="020D0604000000000000"/>
              </a:rPr>
              <a:t>5</a:t>
            </a:r>
            <a:r>
              <a:rPr lang="ko-KR" altLang="en-US" sz="2800" dirty="0">
                <a:ea typeface="나눔고딕" panose="020D0604000000000000"/>
              </a:rPr>
              <a:t>줄</a:t>
            </a:r>
            <a:r>
              <a:rPr lang="en-US" altLang="ko-KR" sz="2800" dirty="0">
                <a:ea typeface="나눔고딕" panose="020D0604000000000000"/>
              </a:rPr>
              <a:t>)</a:t>
            </a:r>
          </a:p>
          <a:p>
            <a:r>
              <a:rPr lang="en-US" altLang="ko-KR" sz="2800" dirty="0">
                <a:ea typeface="나눔고딕" panose="020D0604000000000000"/>
              </a:rPr>
              <a:t>  - </a:t>
            </a:r>
            <a:r>
              <a:rPr lang="ko-KR" altLang="en-US" sz="2800" dirty="0">
                <a:ea typeface="나눔고딕" panose="020D0604000000000000"/>
              </a:rPr>
              <a:t>성격의 단점 도 장점 처럼 보이게</a:t>
            </a:r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  (</a:t>
            </a:r>
            <a:r>
              <a:rPr lang="ko-KR" altLang="en-US" sz="2800" dirty="0">
                <a:ea typeface="나눔고딕" panose="020D0604000000000000"/>
              </a:rPr>
              <a:t>성격이 급하다는 말을 많이 듣습니다</a:t>
            </a:r>
            <a:r>
              <a:rPr lang="en-US" altLang="ko-KR" sz="2800" dirty="0">
                <a:ea typeface="나눔고딕" panose="020D0604000000000000"/>
              </a:rPr>
              <a:t>. </a:t>
            </a:r>
            <a:r>
              <a:rPr lang="ko-KR" altLang="en-US" sz="2800" dirty="0">
                <a:ea typeface="나눔고딕" panose="020D0604000000000000"/>
              </a:rPr>
              <a:t>그러나 </a:t>
            </a:r>
            <a:r>
              <a:rPr lang="ko-KR" altLang="en-US" sz="2800" dirty="0" err="1">
                <a:ea typeface="나눔고딕" panose="020D0604000000000000"/>
              </a:rPr>
              <a:t>얼리</a:t>
            </a:r>
            <a:r>
              <a:rPr lang="ko-KR" altLang="en-US" sz="2800" dirty="0">
                <a:ea typeface="나눔고딕" panose="020D0604000000000000"/>
              </a:rPr>
              <a:t> </a:t>
            </a:r>
            <a:r>
              <a:rPr lang="ko-KR" altLang="en-US" sz="2800" dirty="0" err="1">
                <a:ea typeface="나눔고딕" panose="020D0604000000000000"/>
              </a:rPr>
              <a:t>어답터</a:t>
            </a:r>
            <a:r>
              <a:rPr lang="en-US" altLang="ko-KR" sz="2800" dirty="0">
                <a:ea typeface="나눔고딕" panose="020D0604000000000000"/>
              </a:rPr>
              <a:t>…)</a:t>
            </a:r>
          </a:p>
          <a:p>
            <a:r>
              <a:rPr lang="en-US" altLang="ko-KR" sz="2800" dirty="0">
                <a:ea typeface="나눔고딕" panose="020D0604000000000000"/>
              </a:rPr>
              <a:t>    (</a:t>
            </a:r>
            <a:r>
              <a:rPr lang="ko-KR" altLang="en-US" sz="2800" dirty="0">
                <a:ea typeface="나눔고딕" panose="020D0604000000000000"/>
              </a:rPr>
              <a:t>성격이 느긋하다 하는 말을 많이 듣습니다만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ea typeface="나눔고딕" panose="020D0604000000000000"/>
              </a:rPr>
              <a:t>꼼꼼한</a:t>
            </a:r>
            <a:r>
              <a:rPr lang="en-US" altLang="ko-KR" sz="2800" dirty="0">
                <a:ea typeface="나눔고딕" panose="020D0604000000000000"/>
              </a:rPr>
              <a:t>…)</a:t>
            </a:r>
          </a:p>
          <a:p>
            <a:r>
              <a:rPr lang="en-US" altLang="ko-KR" sz="2800" dirty="0">
                <a:ea typeface="나눔고딕" panose="020D0604000000000000"/>
              </a:rPr>
              <a:t>  - </a:t>
            </a:r>
            <a:r>
              <a:rPr lang="ko-KR" altLang="en-US" sz="2800" dirty="0">
                <a:ea typeface="나눔고딕" panose="020D0604000000000000"/>
              </a:rPr>
              <a:t>프로젝트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ea typeface="나눔고딕" panose="020D0604000000000000"/>
              </a:rPr>
              <a:t>인턴이 있다면 성과 중심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ea typeface="나눔고딕" panose="020D0604000000000000"/>
              </a:rPr>
              <a:t>숫자 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ea typeface="나눔고딕" panose="020D0604000000000000"/>
              </a:rPr>
              <a:t>내가 이걸 했고</a:t>
            </a:r>
            <a:r>
              <a:rPr lang="en-US" altLang="ko-KR" sz="2800" dirty="0">
                <a:solidFill>
                  <a:srgbClr val="FF0000"/>
                </a:solidFill>
                <a:ea typeface="나눔고딕" panose="020D0604000000000000"/>
              </a:rPr>
              <a:t>,</a:t>
            </a:r>
          </a:p>
          <a:p>
            <a:r>
              <a:rPr lang="en-US" altLang="ko-KR" sz="2800" dirty="0">
                <a:ea typeface="나눔고딕" panose="020D0604000000000000"/>
              </a:rPr>
              <a:t>  - </a:t>
            </a:r>
            <a:r>
              <a:rPr lang="ko-KR" altLang="en-US" sz="2800" dirty="0">
                <a:ea typeface="나눔고딕" panose="020D0604000000000000"/>
              </a:rPr>
              <a:t>성과는 수치로 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u="sng" dirty="0">
                <a:solidFill>
                  <a:srgbClr val="FF0000"/>
                </a:solidFill>
                <a:ea typeface="나눔고딕" panose="020D0604000000000000"/>
              </a:rPr>
              <a:t>효과가 있었고</a:t>
            </a:r>
            <a:r>
              <a:rPr lang="en-US" altLang="ko-KR" sz="2800" u="sng" dirty="0">
                <a:solidFill>
                  <a:srgbClr val="FF0000"/>
                </a:solidFill>
                <a:ea typeface="나눔고딕" panose="020D0604000000000000"/>
              </a:rPr>
              <a:t>,</a:t>
            </a:r>
            <a:r>
              <a:rPr lang="en-US" altLang="ko-KR" sz="2800" u="sng" dirty="0">
                <a:ea typeface="나눔고딕" panose="020D0604000000000000"/>
              </a:rPr>
              <a:t> </a:t>
            </a:r>
          </a:p>
          <a:p>
            <a:r>
              <a:rPr lang="en-US" altLang="ko-KR" sz="2800" dirty="0">
                <a:ea typeface="나눔고딕" panose="020D0604000000000000"/>
              </a:rPr>
              <a:t>    15% </a:t>
            </a:r>
            <a:r>
              <a:rPr lang="ko-KR" altLang="en-US" sz="2800" dirty="0">
                <a:ea typeface="나눔고딕" panose="020D0604000000000000"/>
              </a:rPr>
              <a:t>성장</a:t>
            </a:r>
            <a:r>
              <a:rPr lang="en-US" altLang="ko-KR" sz="2800" dirty="0">
                <a:ea typeface="나눔고딕" panose="020D0604000000000000"/>
              </a:rPr>
              <a:t>, 10% </a:t>
            </a:r>
            <a:r>
              <a:rPr lang="ko-KR" altLang="en-US" sz="2800" dirty="0">
                <a:ea typeface="나눔고딕" panose="020D0604000000000000"/>
              </a:rPr>
              <a:t>개선</a:t>
            </a:r>
            <a:r>
              <a:rPr lang="en-US" altLang="ko-KR" sz="2800" dirty="0">
                <a:ea typeface="나눔고딕" panose="020D0604000000000000"/>
              </a:rPr>
              <a:t> </a:t>
            </a:r>
            <a:r>
              <a:rPr lang="ko-KR" altLang="en-US" sz="2800" dirty="0">
                <a:ea typeface="나눔고딕" panose="020D0604000000000000"/>
              </a:rPr>
              <a:t>등</a:t>
            </a:r>
            <a:r>
              <a:rPr lang="en-US" altLang="ko-KR" sz="2800" dirty="0">
                <a:ea typeface="나눔고딕" panose="020D0604000000000000"/>
              </a:rPr>
              <a:t>. </a:t>
            </a:r>
            <a:r>
              <a:rPr lang="ko-KR" altLang="en-US" sz="2800" u="sng" dirty="0">
                <a:solidFill>
                  <a:srgbClr val="FF0000"/>
                </a:solidFill>
                <a:ea typeface="나눔고딕" panose="020D0604000000000000"/>
              </a:rPr>
              <a:t>앞으로 </a:t>
            </a:r>
            <a:r>
              <a:rPr lang="ko-KR" altLang="en-US" sz="2800" b="1" u="sng" dirty="0">
                <a:solidFill>
                  <a:srgbClr val="FF0000"/>
                </a:solidFill>
                <a:ea typeface="나눔고딕" panose="020D0604000000000000"/>
              </a:rPr>
              <a:t>이 회사에서 </a:t>
            </a:r>
            <a:r>
              <a:rPr lang="ko-KR" altLang="en-US" sz="2800" b="1" u="sng" dirty="0" err="1">
                <a:solidFill>
                  <a:srgbClr val="FF0000"/>
                </a:solidFill>
                <a:ea typeface="나눔고딕" panose="020D0604000000000000"/>
              </a:rPr>
              <a:t>이런부분을</a:t>
            </a:r>
            <a:r>
              <a:rPr lang="ko-KR" altLang="en-US" sz="2800" b="1" u="sng" dirty="0">
                <a:solidFill>
                  <a:srgbClr val="FF0000"/>
                </a:solidFill>
                <a:ea typeface="나눔고딕" panose="020D0604000000000000"/>
              </a:rPr>
              <a:t> 하고 싶다</a:t>
            </a:r>
            <a:endParaRPr lang="en-US" altLang="ko-KR" sz="2800" b="1" u="sng" dirty="0">
              <a:solidFill>
                <a:srgbClr val="FF0000"/>
              </a:solidFill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- </a:t>
            </a:r>
            <a:r>
              <a:rPr lang="ko-KR" altLang="en-US" sz="2800" u="sng" dirty="0">
                <a:ea typeface="나눔고딕" panose="020D0604000000000000"/>
              </a:rPr>
              <a:t>최신 트렌드 </a:t>
            </a:r>
            <a:r>
              <a:rPr lang="en-US" altLang="ko-KR" sz="2800" u="sng" dirty="0">
                <a:ea typeface="나눔고딕" panose="020D0604000000000000"/>
              </a:rPr>
              <a:t>: </a:t>
            </a:r>
            <a:r>
              <a:rPr lang="ko-KR" altLang="en-US" sz="2800" u="sng" dirty="0">
                <a:solidFill>
                  <a:srgbClr val="FF0000"/>
                </a:solidFill>
                <a:ea typeface="나눔고딕" panose="020D0604000000000000"/>
              </a:rPr>
              <a:t>블로그</a:t>
            </a:r>
            <a:r>
              <a:rPr lang="en-US" altLang="ko-KR" sz="2800" u="sng" dirty="0">
                <a:solidFill>
                  <a:srgbClr val="FF0000"/>
                </a:solidFill>
                <a:ea typeface="나눔고딕" panose="020D0604000000000000"/>
              </a:rPr>
              <a:t>, SNS </a:t>
            </a:r>
            <a:r>
              <a:rPr lang="en-US" altLang="ko-KR" sz="2800" u="sng" dirty="0">
                <a:ea typeface="나눔고딕" panose="020D0604000000000000"/>
              </a:rPr>
              <a:t>(</a:t>
            </a:r>
            <a:r>
              <a:rPr lang="ko-KR" altLang="en-US" sz="2800" u="sng" dirty="0">
                <a:ea typeface="나눔고딕" panose="020D0604000000000000"/>
              </a:rPr>
              <a:t>기술 블로그</a:t>
            </a:r>
            <a:r>
              <a:rPr lang="en-US" altLang="ko-KR" sz="2800" u="sng" dirty="0">
                <a:ea typeface="나눔고딕" panose="020D0604000000000000"/>
              </a:rPr>
              <a:t>)</a:t>
            </a:r>
          </a:p>
          <a:p>
            <a:r>
              <a:rPr lang="en-US" altLang="ko-KR" sz="2800" dirty="0">
                <a:ea typeface="나눔고딕" panose="020D0604000000000000"/>
              </a:rPr>
              <a:t>  - </a:t>
            </a:r>
            <a:r>
              <a:rPr lang="ko-KR" altLang="en-US" sz="2800" dirty="0">
                <a:ea typeface="나눔고딕" panose="020D0604000000000000"/>
              </a:rPr>
              <a:t>뻥도 정도껏</a:t>
            </a:r>
            <a:r>
              <a:rPr lang="en-US" altLang="ko-KR" sz="2800" dirty="0">
                <a:ea typeface="나눔고딕" panose="020D0604000000000000"/>
              </a:rPr>
              <a:t>… (</a:t>
            </a:r>
            <a:r>
              <a:rPr lang="ko-KR" altLang="en-US" sz="2800" dirty="0">
                <a:ea typeface="나눔고딕" panose="020D0604000000000000"/>
              </a:rPr>
              <a:t>심층면접에서 </a:t>
            </a:r>
            <a:r>
              <a:rPr lang="ko-KR" altLang="en-US" sz="2800" dirty="0" err="1">
                <a:ea typeface="나눔고딕" panose="020D0604000000000000"/>
              </a:rPr>
              <a:t>걸러짐</a:t>
            </a:r>
            <a:r>
              <a:rPr lang="en-US" altLang="ko-KR" sz="2800" dirty="0">
                <a:ea typeface="나눔고딕" panose="020D060400000000000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117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407368" y="268633"/>
            <a:ext cx="1101722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 피드백</a:t>
            </a:r>
            <a:endParaRPr lang="en-US" altLang="ko-KR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생각을 전달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85800" indent="-685800">
              <a:buFontTx/>
              <a:buChar char="-"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의도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why? How?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What?)</a:t>
            </a:r>
          </a:p>
          <a:p>
            <a:pPr marL="685800" indent="-685800">
              <a:buFontTx/>
              <a:buChar char="-"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85800" indent="-685800">
              <a:buFontTx/>
              <a:buChar char="-"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밝은 톤이 좋다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검은글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빨간색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85800" indent="-685800">
              <a:buFontTx/>
              <a:buChar char="-"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(20-24)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본문 글자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작게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85800" indent="-685800">
              <a:buFontTx/>
              <a:buChar char="-"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통일성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글자 많다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표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도형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endParaRPr lang="en-US" altLang="ko-KR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보기 좋은 기획서가 더 설득</a:t>
            </a:r>
          </a:p>
        </p:txBody>
      </p:sp>
    </p:spTree>
    <p:extLst>
      <p:ext uri="{BB962C8B-B14F-4D97-AF65-F5344CB8AC3E}">
        <p14:creationId xmlns:p14="http://schemas.microsoft.com/office/powerpoint/2010/main" val="2667403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407368" y="268633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4800">
                <a:latin typeface="나눔고딕" panose="020D0604000000000000" pitchFamily="50" charset="-127"/>
                <a:ea typeface="나눔고딕" panose="020D0604000000000000" pitchFamily="50" charset="-127"/>
              </a:rPr>
              <a:t>취업 관련 </a:t>
            </a:r>
            <a:r>
              <a:rPr lang="en-US" altLang="ko-KR" sz="4800">
                <a:latin typeface="나눔고딕" panose="020D0604000000000000" pitchFamily="50" charset="-127"/>
                <a:ea typeface="나눔고딕" panose="020D0604000000000000" pitchFamily="50" charset="-127"/>
              </a:rPr>
              <a:t>TIP </a:t>
            </a:r>
            <a:r>
              <a:rPr lang="ko-KR" altLang="en-US" sz="480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480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4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43C4F-5779-4FFB-9CDE-6EB1C070C7E5}"/>
              </a:ext>
            </a:extLst>
          </p:cNvPr>
          <p:cNvSpPr txBox="1"/>
          <p:nvPr/>
        </p:nvSpPr>
        <p:spPr>
          <a:xfrm>
            <a:off x="767408" y="1022840"/>
            <a:ext cx="1123324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/>
              <a:t> </a:t>
            </a:r>
            <a:r>
              <a:rPr lang="ko-KR" altLang="en-US" sz="2800" dirty="0">
                <a:ea typeface="나눔고딕" panose="020D0604000000000000"/>
              </a:rPr>
              <a:t>이력서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ea typeface="나눔고딕" panose="020D0604000000000000"/>
              </a:rPr>
              <a:t>자소서</a:t>
            </a:r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- </a:t>
            </a:r>
            <a:r>
              <a:rPr lang="ko-KR" altLang="en-US" sz="2800" dirty="0">
                <a:solidFill>
                  <a:srgbClr val="FF0000"/>
                </a:solidFill>
                <a:ea typeface="나눔고딕" panose="020D0604000000000000"/>
              </a:rPr>
              <a:t>기본적인 것</a:t>
            </a:r>
            <a:r>
              <a:rPr lang="ko-KR" altLang="en-US" sz="2800" dirty="0">
                <a:ea typeface="나눔고딕" panose="020D0604000000000000"/>
              </a:rPr>
              <a:t> </a:t>
            </a:r>
            <a:r>
              <a:rPr lang="en-US" altLang="ko-KR" sz="2800" dirty="0">
                <a:ea typeface="나눔고딕" panose="020D0604000000000000"/>
              </a:rPr>
              <a:t>(</a:t>
            </a:r>
            <a:r>
              <a:rPr lang="ko-KR" altLang="en-US" sz="2800" dirty="0" err="1">
                <a:ea typeface="나눔고딕" panose="020D0604000000000000"/>
              </a:rPr>
              <a:t>오탈자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ea typeface="나눔고딕" panose="020D0604000000000000"/>
              </a:rPr>
              <a:t>회사 이름</a:t>
            </a:r>
            <a:r>
              <a:rPr lang="en-US" altLang="ko-KR" sz="2800" dirty="0">
                <a:ea typeface="나눔고딕" panose="020D0604000000000000"/>
              </a:rPr>
              <a:t> </a:t>
            </a:r>
            <a:r>
              <a:rPr lang="ko-KR" altLang="en-US" sz="2800" dirty="0">
                <a:ea typeface="나눔고딕" panose="020D0604000000000000"/>
              </a:rPr>
              <a:t>등</a:t>
            </a:r>
            <a:r>
              <a:rPr lang="en-US" altLang="ko-KR" sz="2800" dirty="0">
                <a:ea typeface="나눔고딕" panose="020D0604000000000000"/>
              </a:rPr>
              <a:t>)</a:t>
            </a:r>
          </a:p>
          <a:p>
            <a:r>
              <a:rPr lang="en-US" altLang="ko-KR" sz="2800" dirty="0">
                <a:ea typeface="나눔고딕" panose="020D0604000000000000"/>
              </a:rPr>
              <a:t>  - </a:t>
            </a:r>
            <a:r>
              <a:rPr lang="ko-KR" altLang="en-US" sz="2800" dirty="0">
                <a:ea typeface="나눔고딕" panose="020D0604000000000000"/>
              </a:rPr>
              <a:t>신입 채용에서 중요한 부분 </a:t>
            </a:r>
            <a:r>
              <a:rPr lang="en-US" altLang="ko-KR" sz="2800" dirty="0">
                <a:ea typeface="나눔고딕" panose="020D0604000000000000"/>
              </a:rPr>
              <a:t>: </a:t>
            </a:r>
            <a:r>
              <a:rPr lang="ko-KR" altLang="en-US" sz="2800" dirty="0">
                <a:ea typeface="나눔고딕" panose="020D0604000000000000"/>
              </a:rPr>
              <a:t>지원동기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ea typeface="나눔고딕" panose="020D0604000000000000"/>
              </a:rPr>
              <a:t>포부</a:t>
            </a:r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  </a:t>
            </a:r>
            <a:r>
              <a:rPr lang="ko-KR" altLang="en-US" sz="2800" dirty="0">
                <a:solidFill>
                  <a:srgbClr val="FF0000"/>
                </a:solidFill>
                <a:ea typeface="나눔고딕" panose="020D0604000000000000"/>
              </a:rPr>
              <a:t>구체적 계획이 </a:t>
            </a:r>
            <a:r>
              <a:rPr lang="ko-KR" altLang="en-US" sz="2800" dirty="0">
                <a:ea typeface="나눔고딕" panose="020D0604000000000000"/>
              </a:rPr>
              <a:t>있으면 좋다</a:t>
            </a:r>
            <a:r>
              <a:rPr lang="en-US" altLang="ko-KR" sz="2800" dirty="0">
                <a:ea typeface="나눔고딕" panose="020D0604000000000000"/>
              </a:rPr>
              <a:t>. (</a:t>
            </a:r>
            <a:r>
              <a:rPr lang="ko-KR" altLang="en-US" sz="2800" dirty="0">
                <a:ea typeface="나눔고딕" panose="020D0604000000000000"/>
              </a:rPr>
              <a:t>직무 중심</a:t>
            </a:r>
            <a:r>
              <a:rPr lang="en-US" altLang="ko-KR" sz="2800" dirty="0">
                <a:ea typeface="나눔고딕" panose="020D0604000000000000"/>
              </a:rPr>
              <a:t>)</a:t>
            </a:r>
          </a:p>
          <a:p>
            <a:r>
              <a:rPr lang="en-US" altLang="ko-KR" sz="2800" dirty="0">
                <a:ea typeface="나눔고딕" panose="020D0604000000000000"/>
              </a:rPr>
              <a:t>    </a:t>
            </a:r>
            <a:r>
              <a:rPr lang="ko-KR" altLang="en-US" sz="2800" dirty="0">
                <a:ea typeface="나눔고딕" panose="020D0604000000000000"/>
              </a:rPr>
              <a:t>열정적으로 프로젝트에 참여하는 사람이 되겠습니다</a:t>
            </a:r>
            <a:r>
              <a:rPr lang="en-US" altLang="ko-KR" sz="2800" dirty="0">
                <a:ea typeface="나눔고딕" panose="020D0604000000000000"/>
              </a:rPr>
              <a:t>.X</a:t>
            </a:r>
          </a:p>
          <a:p>
            <a:r>
              <a:rPr lang="en-US" altLang="ko-KR" sz="2800" dirty="0">
                <a:ea typeface="나눔고딕" panose="020D0604000000000000"/>
              </a:rPr>
              <a:t>    </a:t>
            </a:r>
            <a:r>
              <a:rPr lang="ko-KR" altLang="en-US" sz="2800" dirty="0">
                <a:ea typeface="나눔고딕" panose="020D0604000000000000"/>
              </a:rPr>
              <a:t>차세대 뱅킹 시스템 구축 프로젝트의 </a:t>
            </a:r>
            <a:r>
              <a:rPr lang="en-US" altLang="ko-KR" sz="2800" dirty="0">
                <a:ea typeface="나눔고딕" panose="020D0604000000000000"/>
              </a:rPr>
              <a:t>PM</a:t>
            </a:r>
            <a:r>
              <a:rPr lang="ko-KR" altLang="en-US" sz="2800" dirty="0">
                <a:ea typeface="나눔고딕" panose="020D0604000000000000"/>
              </a:rPr>
              <a:t>으로 성장하기를 </a:t>
            </a:r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  </a:t>
            </a:r>
            <a:r>
              <a:rPr lang="ko-KR" altLang="en-US" sz="2800" dirty="0">
                <a:ea typeface="나눔고딕" panose="020D0604000000000000"/>
              </a:rPr>
              <a:t>희망합니다</a:t>
            </a:r>
            <a:r>
              <a:rPr lang="en-US" altLang="ko-KR" sz="2800" dirty="0">
                <a:ea typeface="나눔고딕" panose="020D0604000000000000"/>
              </a:rPr>
              <a:t>. O</a:t>
            </a:r>
          </a:p>
          <a:p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- </a:t>
            </a:r>
            <a:r>
              <a:rPr lang="ko-KR" altLang="en-US" sz="2800" dirty="0">
                <a:ea typeface="나눔고딕" panose="020D0604000000000000"/>
              </a:rPr>
              <a:t>성장 스토리를 넣어라</a:t>
            </a:r>
            <a:r>
              <a:rPr lang="en-US" altLang="ko-KR" sz="2800" dirty="0">
                <a:ea typeface="나눔고딕" panose="020D0604000000000000"/>
              </a:rPr>
              <a:t>. (</a:t>
            </a:r>
            <a:r>
              <a:rPr lang="ko-KR" altLang="en-US" sz="2800" dirty="0">
                <a:ea typeface="나눔고딕" panose="020D0604000000000000"/>
              </a:rPr>
              <a:t>면접에서 중요</a:t>
            </a:r>
            <a:r>
              <a:rPr lang="en-US" altLang="ko-KR" sz="2800" dirty="0">
                <a:ea typeface="나눔고딕" panose="020D0604000000000000"/>
              </a:rPr>
              <a:t>), </a:t>
            </a:r>
            <a:r>
              <a:rPr lang="ko-KR" altLang="en-US" sz="2800" dirty="0">
                <a:ea typeface="나눔고딕" panose="020D0604000000000000"/>
              </a:rPr>
              <a:t>성장</a:t>
            </a:r>
            <a:r>
              <a:rPr lang="en-US" altLang="ko-KR" sz="2800" dirty="0">
                <a:ea typeface="나눔고딕" panose="020D0604000000000000"/>
              </a:rPr>
              <a:t> </a:t>
            </a:r>
            <a:r>
              <a:rPr lang="en-US" altLang="ko-KR" sz="2800" dirty="0">
                <a:ea typeface="나눔고딕" panose="020D0604000000000000"/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ea typeface="나눔고딕" panose="020D0604000000000000"/>
                <a:sym typeface="Wingdings" panose="05000000000000000000" pitchFamily="2" charset="2"/>
              </a:rPr>
              <a:t>어떤 기여를</a:t>
            </a:r>
            <a:r>
              <a:rPr lang="en-US" altLang="ko-KR" sz="2800" dirty="0">
                <a:ea typeface="나눔고딕" panose="020D0604000000000000"/>
                <a:sym typeface="Wingdings" panose="05000000000000000000" pitchFamily="2" charset="2"/>
              </a:rPr>
              <a:t>?</a:t>
            </a:r>
            <a:endParaRPr lang="en-US" altLang="ko-KR" sz="2800" dirty="0">
              <a:ea typeface="나눔고딕" panose="020D0604000000000000"/>
            </a:endParaRPr>
          </a:p>
          <a:p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- </a:t>
            </a:r>
            <a:r>
              <a:rPr lang="ko-KR" altLang="en-US" sz="2800" dirty="0">
                <a:solidFill>
                  <a:srgbClr val="FF0000"/>
                </a:solidFill>
                <a:ea typeface="나눔고딕" panose="020D0604000000000000"/>
              </a:rPr>
              <a:t>어떤 사람이 조직에서 필요할까</a:t>
            </a:r>
            <a:r>
              <a:rPr lang="en-US" altLang="ko-KR" sz="2800" dirty="0">
                <a:solidFill>
                  <a:srgbClr val="FF0000"/>
                </a:solidFill>
                <a:ea typeface="나눔고딕" panose="020D0604000000000000"/>
              </a:rPr>
              <a:t>?</a:t>
            </a:r>
          </a:p>
          <a:p>
            <a:r>
              <a:rPr lang="en-US" altLang="ko-KR" sz="2800" dirty="0">
                <a:solidFill>
                  <a:srgbClr val="FF0000"/>
                </a:solidFill>
                <a:ea typeface="나눔고딕" panose="020D0604000000000000"/>
              </a:rPr>
              <a:t>    </a:t>
            </a:r>
            <a:r>
              <a:rPr lang="ko-KR" altLang="en-US" sz="2800" dirty="0">
                <a:solidFill>
                  <a:srgbClr val="FF0000"/>
                </a:solidFill>
                <a:ea typeface="나눔고딕" panose="020D0604000000000000"/>
              </a:rPr>
              <a:t>능력이 좋고</a:t>
            </a:r>
            <a:r>
              <a:rPr lang="en-US" altLang="ko-KR" sz="2800" dirty="0">
                <a:solidFill>
                  <a:srgbClr val="FF0000"/>
                </a:solidFill>
                <a:ea typeface="나눔고딕" panose="020D0604000000000000"/>
              </a:rPr>
              <a:t>, </a:t>
            </a:r>
            <a:r>
              <a:rPr lang="ko-KR" altLang="en-US" sz="2800" u="sng" dirty="0">
                <a:solidFill>
                  <a:srgbClr val="FF0000"/>
                </a:solidFill>
                <a:ea typeface="나눔고딕" panose="020D0604000000000000"/>
              </a:rPr>
              <a:t>인성이 </a:t>
            </a:r>
            <a:r>
              <a:rPr lang="ko-KR" altLang="en-US" sz="2800" u="sng" dirty="0" err="1">
                <a:solidFill>
                  <a:srgbClr val="FF0000"/>
                </a:solidFill>
                <a:ea typeface="나눔고딕" panose="020D0604000000000000"/>
              </a:rPr>
              <a:t>안좋은</a:t>
            </a:r>
            <a:r>
              <a:rPr lang="ko-KR" altLang="en-US" sz="2800" u="sng" dirty="0">
                <a:solidFill>
                  <a:srgbClr val="FF0000"/>
                </a:solidFill>
                <a:ea typeface="나눔고딕" panose="020D0604000000000000"/>
              </a:rPr>
              <a:t> 사람 </a:t>
            </a:r>
            <a:r>
              <a:rPr lang="en-US" altLang="ko-KR" sz="2800" dirty="0">
                <a:solidFill>
                  <a:srgbClr val="FF0000"/>
                </a:solidFill>
                <a:ea typeface="나눔고딕" panose="020D0604000000000000"/>
              </a:rPr>
              <a:t>VS </a:t>
            </a:r>
            <a:r>
              <a:rPr lang="ko-KR" altLang="en-US" sz="2800" b="1" u="sng" dirty="0">
                <a:solidFill>
                  <a:srgbClr val="FF0000"/>
                </a:solidFill>
                <a:ea typeface="나눔고딕" panose="020D0604000000000000"/>
              </a:rPr>
              <a:t>능력은 부족</a:t>
            </a:r>
            <a:r>
              <a:rPr lang="en-US" altLang="ko-KR" sz="2800" b="1" u="sng" dirty="0">
                <a:solidFill>
                  <a:srgbClr val="FF0000"/>
                </a:solidFill>
                <a:ea typeface="나눔고딕" panose="020D0604000000000000"/>
              </a:rPr>
              <a:t>, </a:t>
            </a:r>
            <a:r>
              <a:rPr lang="ko-KR" altLang="en-US" sz="2800" b="1" u="sng" dirty="0">
                <a:solidFill>
                  <a:srgbClr val="FF0000"/>
                </a:solidFill>
                <a:ea typeface="나눔고딕" panose="020D0604000000000000"/>
              </a:rPr>
              <a:t>인성이 좋음</a:t>
            </a:r>
            <a:r>
              <a:rPr lang="en-US" altLang="ko-KR" sz="2800" b="1" u="sng" dirty="0">
                <a:solidFill>
                  <a:srgbClr val="FF0000"/>
                </a:solidFill>
                <a:ea typeface="나눔고딕" panose="020D0604000000000000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ea typeface="나눔고딕" panose="020D0604000000000000"/>
              </a:rPr>
              <a:t>    </a:t>
            </a:r>
            <a:r>
              <a:rPr lang="ko-KR" altLang="en-US" sz="2800" u="sng" dirty="0">
                <a:solidFill>
                  <a:srgbClr val="FF0000"/>
                </a:solidFill>
                <a:ea typeface="나눔고딕" panose="020D0604000000000000"/>
              </a:rPr>
              <a:t>배려</a:t>
            </a:r>
            <a:r>
              <a:rPr lang="en-US" altLang="ko-KR" sz="2800" u="sng" dirty="0">
                <a:solidFill>
                  <a:srgbClr val="FF0000"/>
                </a:solidFill>
                <a:ea typeface="나눔고딕" panose="020D0604000000000000"/>
              </a:rPr>
              <a:t>, </a:t>
            </a:r>
            <a:r>
              <a:rPr lang="ko-KR" altLang="en-US" sz="2800" u="sng" dirty="0">
                <a:solidFill>
                  <a:srgbClr val="FF0000"/>
                </a:solidFill>
                <a:ea typeface="나눔고딕" panose="020D0604000000000000"/>
              </a:rPr>
              <a:t>경청</a:t>
            </a:r>
            <a:r>
              <a:rPr lang="en-US" altLang="ko-KR" sz="2800" u="sng" dirty="0">
                <a:solidFill>
                  <a:srgbClr val="FF0000"/>
                </a:solidFill>
                <a:ea typeface="나눔고딕" panose="020D0604000000000000"/>
              </a:rPr>
              <a:t>, </a:t>
            </a:r>
            <a:r>
              <a:rPr lang="ko-KR" altLang="en-US" sz="2800" u="sng" dirty="0" err="1">
                <a:solidFill>
                  <a:srgbClr val="FF0000"/>
                </a:solidFill>
                <a:ea typeface="나눔고딕" panose="020D0604000000000000"/>
              </a:rPr>
              <a:t>팀웍</a:t>
            </a:r>
            <a:r>
              <a:rPr lang="en-US" altLang="ko-KR" sz="2800" u="sng" dirty="0">
                <a:solidFill>
                  <a:srgbClr val="FF0000"/>
                </a:solidFill>
                <a:ea typeface="나눔고딕" panose="020D0604000000000000"/>
              </a:rPr>
              <a:t>, </a:t>
            </a:r>
            <a:r>
              <a:rPr lang="ko-KR" altLang="en-US" sz="2800" u="sng" dirty="0" err="1">
                <a:solidFill>
                  <a:srgbClr val="FF0000"/>
                </a:solidFill>
                <a:ea typeface="나눔고딕" panose="020D0604000000000000"/>
              </a:rPr>
              <a:t>이타심</a:t>
            </a:r>
            <a:r>
              <a:rPr lang="en-US" altLang="ko-KR" sz="2800" u="sng" dirty="0">
                <a:solidFill>
                  <a:srgbClr val="FF0000"/>
                </a:solidFill>
                <a:ea typeface="나눔고딕" panose="020D0604000000000000"/>
              </a:rPr>
              <a:t>, </a:t>
            </a:r>
            <a:r>
              <a:rPr lang="ko-KR" altLang="en-US" sz="2800" u="sng" dirty="0">
                <a:solidFill>
                  <a:srgbClr val="FF0000"/>
                </a:solidFill>
                <a:ea typeface="나눔고딕" panose="020D0604000000000000"/>
              </a:rPr>
              <a:t>공감 </a:t>
            </a:r>
            <a:r>
              <a:rPr lang="en-US" altLang="ko-KR" sz="2800" u="sng" dirty="0">
                <a:solidFill>
                  <a:srgbClr val="FF0000"/>
                </a:solidFill>
                <a:ea typeface="나눔고딕" panose="020D0604000000000000"/>
                <a:sym typeface="Wingdings" panose="05000000000000000000" pitchFamily="2" charset="2"/>
              </a:rPr>
              <a:t> </a:t>
            </a:r>
            <a:r>
              <a:rPr lang="ko-KR" altLang="en-US" sz="2800" u="sng" dirty="0">
                <a:solidFill>
                  <a:srgbClr val="FF0000"/>
                </a:solidFill>
                <a:ea typeface="나눔고딕" panose="020D0604000000000000"/>
                <a:sym typeface="Wingdings" panose="05000000000000000000" pitchFamily="2" charset="2"/>
              </a:rPr>
              <a:t>사례중심</a:t>
            </a:r>
            <a:r>
              <a:rPr lang="en-US" altLang="ko-KR" sz="2800" u="sng" dirty="0">
                <a:solidFill>
                  <a:srgbClr val="FF0000"/>
                </a:solidFill>
                <a:ea typeface="나눔고딕" panose="020D0604000000000000"/>
                <a:sym typeface="Wingdings" panose="05000000000000000000" pitchFamily="2" charset="2"/>
              </a:rPr>
              <a:t>.</a:t>
            </a:r>
            <a:endParaRPr lang="en-US" altLang="ko-KR" sz="2800" u="sng" dirty="0">
              <a:solidFill>
                <a:srgbClr val="FF0000"/>
              </a:solidFill>
              <a:ea typeface="나눔고딕" panose="020D0604000000000000"/>
            </a:endParaRPr>
          </a:p>
          <a:p>
            <a:r>
              <a:rPr lang="en-US" altLang="ko-KR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62549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407368" y="268633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latin typeface="나눔고딕" panose="020D0604000000000000" pitchFamily="50" charset="-127"/>
                <a:ea typeface="나눔고딕" panose="020D0604000000000000"/>
              </a:rPr>
              <a:t>5. </a:t>
            </a:r>
            <a:r>
              <a:rPr lang="ko-KR" altLang="en-US" sz="4800">
                <a:latin typeface="나눔고딕" panose="020D0604000000000000" pitchFamily="50" charset="-127"/>
                <a:ea typeface="나눔고딕" panose="020D0604000000000000"/>
              </a:rPr>
              <a:t>취업 관련 </a:t>
            </a:r>
            <a:r>
              <a:rPr lang="en-US" altLang="ko-KR" sz="4800">
                <a:latin typeface="나눔고딕" panose="020D0604000000000000" pitchFamily="50" charset="-127"/>
                <a:ea typeface="나눔고딕" panose="020D0604000000000000"/>
              </a:rPr>
              <a:t>TIP </a:t>
            </a:r>
            <a:r>
              <a:rPr lang="ko-KR" altLang="en-US" sz="4800">
                <a:latin typeface="나눔고딕" panose="020D0604000000000000" pitchFamily="50" charset="-127"/>
                <a:ea typeface="나눔고딕" panose="020D0604000000000000"/>
              </a:rPr>
              <a:t>과 </a:t>
            </a:r>
            <a:r>
              <a:rPr lang="en-US" altLang="ko-KR" sz="4800">
                <a:latin typeface="나눔고딕" panose="020D0604000000000000" pitchFamily="50" charset="-127"/>
                <a:ea typeface="나눔고딕" panose="020D0604000000000000"/>
              </a:rPr>
              <a:t>Q&amp;A</a:t>
            </a:r>
            <a:endParaRPr lang="ko-KR" altLang="en-US" sz="4800">
              <a:latin typeface="나눔고딕" panose="020D0604000000000000" pitchFamily="50" charset="-127"/>
              <a:ea typeface="나눔고딕" panose="020D060400000000000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C934A-5B18-43CE-A85F-4EC831E94ADA}"/>
              </a:ext>
            </a:extLst>
          </p:cNvPr>
          <p:cNvSpPr txBox="1"/>
          <p:nvPr/>
        </p:nvSpPr>
        <p:spPr>
          <a:xfrm>
            <a:off x="695400" y="980305"/>
            <a:ext cx="110892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>
                <a:ea typeface="나눔고딕" panose="020D0604000000000000"/>
              </a:rPr>
              <a:t> </a:t>
            </a:r>
            <a:r>
              <a:rPr lang="ko-KR" altLang="en-US" sz="2800" dirty="0">
                <a:ea typeface="나눔고딕" panose="020D0604000000000000"/>
              </a:rPr>
              <a:t>자격증</a:t>
            </a:r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 - </a:t>
            </a:r>
            <a:r>
              <a:rPr lang="ko-KR" altLang="en-US" sz="2800" dirty="0">
                <a:ea typeface="나눔고딕" panose="020D0604000000000000"/>
              </a:rPr>
              <a:t>클라우드 관련 </a:t>
            </a:r>
            <a:r>
              <a:rPr lang="en-US" altLang="ko-KR" sz="2800" dirty="0">
                <a:ea typeface="나눔고딕" panose="020D0604000000000000"/>
              </a:rPr>
              <a:t>: </a:t>
            </a:r>
            <a:r>
              <a:rPr lang="en-US" altLang="ko-KR" sz="2800" b="1" dirty="0">
                <a:solidFill>
                  <a:srgbClr val="FF0000"/>
                </a:solidFill>
                <a:ea typeface="나눔고딕" panose="020D0604000000000000"/>
              </a:rPr>
              <a:t>AWS, GCP</a:t>
            </a:r>
          </a:p>
          <a:p>
            <a:r>
              <a:rPr lang="en-US" altLang="ko-KR" sz="2800" dirty="0">
                <a:ea typeface="나눔고딕" panose="020D0604000000000000"/>
              </a:rPr>
              <a:t>   - </a:t>
            </a:r>
            <a:r>
              <a:rPr lang="en-US" altLang="ko-KR" sz="2800" b="1" dirty="0">
                <a:ea typeface="나눔고딕" panose="020D0604000000000000"/>
              </a:rPr>
              <a:t>SQL </a:t>
            </a:r>
            <a:r>
              <a:rPr lang="ko-KR" altLang="en-US" sz="2800" b="1" dirty="0">
                <a:ea typeface="나눔고딕" panose="020D0604000000000000"/>
              </a:rPr>
              <a:t>관련 </a:t>
            </a:r>
            <a:r>
              <a:rPr lang="en-US" altLang="ko-KR" sz="2800" b="1" dirty="0">
                <a:ea typeface="나눔고딕" panose="020D0604000000000000"/>
              </a:rPr>
              <a:t>: SQLP , </a:t>
            </a:r>
            <a:r>
              <a:rPr lang="en-US" altLang="ko-KR" sz="2800" b="1" dirty="0">
                <a:solidFill>
                  <a:srgbClr val="3D5AFE"/>
                </a:solidFill>
                <a:ea typeface="나눔고딕" panose="020D0604000000000000"/>
              </a:rPr>
              <a:t>SQLD</a:t>
            </a:r>
          </a:p>
          <a:p>
            <a:r>
              <a:rPr lang="en-US" altLang="ko-KR" sz="2800" dirty="0">
                <a:ea typeface="나눔고딕" panose="020D0604000000000000"/>
              </a:rPr>
              <a:t>   - DB </a:t>
            </a:r>
            <a:r>
              <a:rPr lang="ko-KR" altLang="en-US" sz="2800" dirty="0">
                <a:ea typeface="나눔고딕" panose="020D0604000000000000"/>
              </a:rPr>
              <a:t>관련 </a:t>
            </a:r>
            <a:r>
              <a:rPr lang="en-US" altLang="ko-KR" sz="2800" dirty="0">
                <a:ea typeface="나눔고딕" panose="020D0604000000000000"/>
              </a:rPr>
              <a:t>: OCP</a:t>
            </a:r>
          </a:p>
          <a:p>
            <a:r>
              <a:rPr lang="en-US" altLang="ko-KR" sz="2800" dirty="0">
                <a:ea typeface="나눔고딕" panose="020D0604000000000000"/>
              </a:rPr>
              <a:t>   - </a:t>
            </a:r>
            <a:r>
              <a:rPr lang="ko-KR" altLang="en-US" sz="2800" dirty="0">
                <a:ea typeface="나눔고딕" panose="020D0604000000000000"/>
              </a:rPr>
              <a:t>그 외 </a:t>
            </a:r>
            <a:r>
              <a:rPr lang="en-US" altLang="ko-KR" sz="2800" dirty="0">
                <a:ea typeface="나눔고딕" panose="020D0604000000000000"/>
              </a:rPr>
              <a:t>: DAP , </a:t>
            </a:r>
            <a:r>
              <a:rPr lang="en-US" altLang="ko-KR" sz="2800" dirty="0" err="1">
                <a:ea typeface="나눔고딕" panose="020D0604000000000000"/>
              </a:rPr>
              <a:t>DAsP</a:t>
            </a:r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 - </a:t>
            </a:r>
            <a:r>
              <a:rPr lang="ko-KR" altLang="en-US" sz="2800" dirty="0">
                <a:ea typeface="나눔고딕" panose="020D0604000000000000"/>
              </a:rPr>
              <a:t>정보 보안 기사</a:t>
            </a:r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 - </a:t>
            </a:r>
            <a:r>
              <a:rPr lang="ko-KR" altLang="en-US" sz="2800" dirty="0">
                <a:ea typeface="나눔고딕" panose="020D0604000000000000"/>
              </a:rPr>
              <a:t>분석 </a:t>
            </a:r>
            <a:r>
              <a:rPr lang="en-US" altLang="ko-KR" sz="2800" dirty="0">
                <a:ea typeface="나눔고딕" panose="020D0604000000000000"/>
              </a:rPr>
              <a:t>: </a:t>
            </a:r>
            <a:r>
              <a:rPr lang="en-US" altLang="ko-KR" sz="2800" b="1" dirty="0" err="1">
                <a:solidFill>
                  <a:srgbClr val="3D5AFE"/>
                </a:solidFill>
                <a:ea typeface="나눔고딕" panose="020D0604000000000000"/>
              </a:rPr>
              <a:t>ADsP</a:t>
            </a:r>
            <a:endParaRPr lang="en-US" altLang="ko-KR" sz="2800" dirty="0">
              <a:ea typeface="나눔고딕" panose="020D060400000000000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rgbClr val="FF0000"/>
                </a:solidFill>
                <a:ea typeface="나눔고딕" panose="020D0604000000000000"/>
              </a:rPr>
              <a:t>자격증 있으면 유리할까</a:t>
            </a:r>
            <a:r>
              <a:rPr lang="en-US" altLang="ko-KR" sz="2800" dirty="0">
                <a:solidFill>
                  <a:srgbClr val="FF0000"/>
                </a:solidFill>
                <a:ea typeface="나눔고딕" panose="020D0604000000000000"/>
              </a:rPr>
              <a:t>?</a:t>
            </a:r>
          </a:p>
          <a:p>
            <a:r>
              <a:rPr lang="en-US" altLang="ko-KR" sz="2800" dirty="0">
                <a:ea typeface="나눔고딕" panose="020D0604000000000000"/>
              </a:rPr>
              <a:t>   - </a:t>
            </a:r>
            <a:r>
              <a:rPr lang="ko-KR" altLang="en-US" sz="2800" dirty="0">
                <a:ea typeface="나눔고딕" panose="020D0604000000000000"/>
              </a:rPr>
              <a:t>매우 유리함</a:t>
            </a:r>
            <a:r>
              <a:rPr lang="en-US" altLang="ko-KR" sz="2800" dirty="0">
                <a:ea typeface="나눔고딕" panose="020D0604000000000000"/>
              </a:rPr>
              <a:t>. </a:t>
            </a:r>
            <a:r>
              <a:rPr lang="ko-KR" altLang="en-US" sz="2800" dirty="0">
                <a:solidFill>
                  <a:srgbClr val="FF0000"/>
                </a:solidFill>
                <a:ea typeface="나눔고딕" panose="020D0604000000000000"/>
              </a:rPr>
              <a:t>객관적</a:t>
            </a:r>
            <a:r>
              <a:rPr lang="ko-KR" altLang="en-US" sz="2800" dirty="0">
                <a:ea typeface="나눔고딕" panose="020D0604000000000000"/>
              </a:rPr>
              <a:t> 척도 </a:t>
            </a:r>
            <a:r>
              <a:rPr lang="en-US" altLang="ko-KR" sz="2800" dirty="0">
                <a:ea typeface="나눔고딕" panose="020D0604000000000000"/>
              </a:rPr>
              <a:t>– </a:t>
            </a:r>
            <a:r>
              <a:rPr lang="ko-KR" altLang="en-US" sz="2800" dirty="0">
                <a:ea typeface="나눔고딕" panose="020D0604000000000000"/>
              </a:rPr>
              <a:t>남들이 있는 거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ea typeface="나눔고딕" panose="020D0604000000000000"/>
              </a:rPr>
              <a:t>기본</a:t>
            </a:r>
            <a:r>
              <a:rPr lang="en-US" altLang="ko-KR" sz="2800" dirty="0">
                <a:ea typeface="나눔고딕" panose="020D0604000000000000"/>
              </a:rPr>
              <a:t> MOS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rgbClr val="FF0000"/>
                </a:solidFill>
                <a:ea typeface="나눔고딕" panose="020D0604000000000000"/>
              </a:rPr>
              <a:t>자격증 취득 시 월급이 오를까</a:t>
            </a:r>
            <a:r>
              <a:rPr lang="en-US" altLang="ko-KR" sz="2800" dirty="0">
                <a:solidFill>
                  <a:srgbClr val="FF0000"/>
                </a:solidFill>
                <a:ea typeface="나눔고딕" panose="020D0604000000000000"/>
              </a:rPr>
              <a:t>??</a:t>
            </a:r>
          </a:p>
          <a:p>
            <a:r>
              <a:rPr lang="en-US" altLang="ko-KR" sz="2800" dirty="0">
                <a:ea typeface="나눔고딕" panose="020D0604000000000000"/>
              </a:rPr>
              <a:t>   - </a:t>
            </a:r>
            <a:r>
              <a:rPr lang="ko-KR" altLang="en-US" sz="2800" dirty="0">
                <a:ea typeface="나눔고딕" panose="020D0604000000000000"/>
              </a:rPr>
              <a:t>자격증 수당을 지급하는 회사가 증가 </a:t>
            </a:r>
            <a:r>
              <a:rPr lang="en-US" altLang="ko-KR" sz="2800" dirty="0">
                <a:ea typeface="나눔고딕" panose="020D0604000000000000"/>
              </a:rPr>
              <a:t>(</a:t>
            </a:r>
            <a:r>
              <a:rPr lang="ko-KR" altLang="en-US" sz="2800" dirty="0">
                <a:ea typeface="나눔고딕" panose="020D0604000000000000"/>
              </a:rPr>
              <a:t>기술사 </a:t>
            </a:r>
            <a:r>
              <a:rPr lang="en-US" altLang="ko-KR" sz="2800" dirty="0">
                <a:ea typeface="나눔고딕" panose="020D0604000000000000"/>
              </a:rPr>
              <a:t>-&gt; 20</a:t>
            </a:r>
            <a:r>
              <a:rPr lang="ko-KR" altLang="en-US" sz="2800" dirty="0">
                <a:ea typeface="나눔고딕" panose="020D0604000000000000"/>
              </a:rPr>
              <a:t>만</a:t>
            </a:r>
            <a:r>
              <a:rPr lang="en-US" altLang="ko-KR" sz="2800" dirty="0">
                <a:ea typeface="나눔고딕" panose="020D0604000000000000"/>
              </a:rPr>
              <a:t>) + 200</a:t>
            </a:r>
            <a:r>
              <a:rPr lang="ko-KR" altLang="en-US" sz="2800" dirty="0">
                <a:ea typeface="나눔고딕" panose="020D0604000000000000"/>
              </a:rPr>
              <a:t>만</a:t>
            </a:r>
            <a:endParaRPr lang="en-US" altLang="ko-KR" sz="2800" dirty="0">
              <a:ea typeface="나눔고딕" panose="020D0604000000000000"/>
            </a:endParaRPr>
          </a:p>
          <a:p>
            <a:r>
              <a:rPr lang="en-US" altLang="ko-KR" sz="2800" dirty="0">
                <a:ea typeface="나눔고딕" panose="020D0604000000000000"/>
              </a:rPr>
              <a:t>   - </a:t>
            </a:r>
            <a:r>
              <a:rPr lang="ko-KR" altLang="en-US" sz="2800" dirty="0">
                <a:ea typeface="나눔고딕" panose="020D0604000000000000"/>
              </a:rPr>
              <a:t>공기업</a:t>
            </a:r>
            <a:r>
              <a:rPr lang="en-US" altLang="ko-KR" sz="2800" dirty="0">
                <a:ea typeface="나눔고딕" panose="020D0604000000000000"/>
              </a:rPr>
              <a:t>, </a:t>
            </a:r>
            <a:r>
              <a:rPr lang="ko-KR" altLang="en-US" sz="2800" dirty="0">
                <a:ea typeface="나눔고딕" panose="020D0604000000000000"/>
              </a:rPr>
              <a:t>공무원 자격증 수당</a:t>
            </a:r>
            <a:endParaRPr lang="en-US" altLang="ko-KR" sz="2800" dirty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88539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1C50F4-8074-4CEC-975B-BBEBB5A9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73216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993A8231-E7D6-4E55-9F5D-209D12191B23}"/>
              </a:ext>
            </a:extLst>
          </p:cNvPr>
          <p:cNvSpPr txBox="1"/>
          <p:nvPr/>
        </p:nvSpPr>
        <p:spPr>
          <a:xfrm>
            <a:off x="1688895" y="5445224"/>
            <a:ext cx="8991303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algn="ctr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en-US" altLang="ko-KR" sz="4000" ker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3</a:t>
            </a:r>
            <a:r>
              <a:rPr lang="ko-KR" altLang="en-US" sz="4000" ker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주차 캠프가 종료되었습니다</a:t>
            </a:r>
            <a:r>
              <a:rPr lang="en-US" altLang="ko-KR" sz="4000" ker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.</a:t>
            </a:r>
          </a:p>
          <a:p>
            <a:pPr marL="1587" lvl="1" indent="0" algn="ctr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ko-KR" altLang="en-US" sz="4000" ker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감사합니다</a:t>
            </a:r>
            <a:r>
              <a:rPr lang="en-US" altLang="ko-KR" sz="4000" ker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!</a:t>
            </a:r>
            <a:endParaRPr lang="ko-KR" altLang="en-US" sz="4000" kern="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60A0CD-4E29-4DC6-BDAE-D8ACBF644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740" y="6492530"/>
            <a:ext cx="1537260" cy="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407368" y="268633"/>
            <a:ext cx="11017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 피드백</a:t>
            </a:r>
            <a:endParaRPr lang="en-US" altLang="ko-KR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사례</a:t>
            </a:r>
            <a:endParaRPr lang="en-US" altLang="ko-KR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so why? How? What?</a:t>
            </a:r>
          </a:p>
          <a:p>
            <a:pPr marL="685800" indent="-685800">
              <a:buFontTx/>
              <a:buChar char="-"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선택 기술 </a:t>
            </a:r>
            <a:endParaRPr lang="en-US" altLang="ko-KR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시장조사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뭐가 좋은데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효과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</a:t>
            </a:r>
          </a:p>
          <a:p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어떤게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좋은데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우리는 뭘로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할건데</a:t>
            </a:r>
            <a:endParaRPr lang="en-US" altLang="ko-KR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47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2112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407368" y="268633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latin typeface="나눔고딕" panose="020D0604000000000000" pitchFamily="50" charset="-127"/>
                <a:ea typeface="나눔고딕" panose="020D0604000000000000" pitchFamily="50" charset="-127"/>
              </a:rPr>
              <a:t>2.Dialogflow </a:t>
            </a:r>
            <a:r>
              <a:rPr lang="ko-KR" altLang="en-US" sz="4800">
                <a:latin typeface="나눔고딕" panose="020D0604000000000000" pitchFamily="50" charset="-127"/>
                <a:ea typeface="나눔고딕" panose="020D0604000000000000" pitchFamily="50" charset="-127"/>
              </a:rPr>
              <a:t>알아보기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A3B72-E4BA-4E41-B423-337AE1537EAC}"/>
              </a:ext>
            </a:extLst>
          </p:cNvPr>
          <p:cNvSpPr txBox="1"/>
          <p:nvPr/>
        </p:nvSpPr>
        <p:spPr>
          <a:xfrm>
            <a:off x="407368" y="1366151"/>
            <a:ext cx="11784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빌더의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 종류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빌더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형태소분석</a:t>
            </a:r>
            <a:r>
              <a:rPr lang="en-US" altLang="ko-KR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en-US" altLang="ko-KR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엔티티 생성 등 </a:t>
            </a:r>
            <a:r>
              <a:rPr lang="ko-KR" altLang="en-US" sz="24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챗봇을</a:t>
            </a:r>
            <a:r>
              <a:rPr lang="ko-KR" altLang="en-US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쉽게 구축할 수 있는 도구</a:t>
            </a:r>
            <a:endParaRPr lang="en-US" altLang="ko-KR" sz="24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빌더의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구조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5B3FE3-36BC-49BC-A0B1-DD998F83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048" y="2702372"/>
            <a:ext cx="5395070" cy="34218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2CDA8B-8AAC-4F09-9F46-1209B97D4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95" y="2702372"/>
            <a:ext cx="6010275" cy="34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7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2112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407368" y="268633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latin typeface="나눔고딕" panose="020D0604000000000000" pitchFamily="50" charset="-127"/>
                <a:ea typeface="나눔고딕" panose="020D0604000000000000" pitchFamily="50" charset="-127"/>
              </a:rPr>
              <a:t>2.Dialogflow </a:t>
            </a:r>
            <a:r>
              <a:rPr lang="ko-KR" altLang="en-US" sz="4800">
                <a:latin typeface="나눔고딕" panose="020D0604000000000000" pitchFamily="50" charset="-127"/>
                <a:ea typeface="나눔고딕" panose="020D0604000000000000" pitchFamily="50" charset="-127"/>
              </a:rPr>
              <a:t>알아보기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A3B72-E4BA-4E41-B423-337AE1537EAC}"/>
              </a:ext>
            </a:extLst>
          </p:cNvPr>
          <p:cNvSpPr txBox="1"/>
          <p:nvPr/>
        </p:nvSpPr>
        <p:spPr>
          <a:xfrm>
            <a:off x="888480" y="1364926"/>
            <a:ext cx="1130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챗봇 빌더의 종류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– IBM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왓슨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274BE3-336D-4895-A881-5C46B9BBF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2091887"/>
            <a:ext cx="7687437" cy="4017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341AA6-DDCF-42E1-B314-8C9579D7C815}"/>
              </a:ext>
            </a:extLst>
          </p:cNvPr>
          <p:cNvSpPr txBox="1"/>
          <p:nvPr/>
        </p:nvSpPr>
        <p:spPr>
          <a:xfrm>
            <a:off x="9192344" y="3329072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고성능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유료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61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2112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407368" y="268633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latin typeface="나눔고딕" panose="020D0604000000000000" pitchFamily="50" charset="-127"/>
                <a:ea typeface="나눔고딕" panose="020D0604000000000000" pitchFamily="50" charset="-127"/>
              </a:rPr>
              <a:t>2.Dialogflow </a:t>
            </a:r>
            <a:r>
              <a:rPr lang="ko-KR" altLang="en-US" sz="4800">
                <a:latin typeface="나눔고딕" panose="020D0604000000000000" pitchFamily="50" charset="-127"/>
                <a:ea typeface="나눔고딕" panose="020D0604000000000000" pitchFamily="50" charset="-127"/>
              </a:rPr>
              <a:t>알아보기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A3B72-E4BA-4E41-B423-337AE1537EAC}"/>
              </a:ext>
            </a:extLst>
          </p:cNvPr>
          <p:cNvSpPr txBox="1"/>
          <p:nvPr/>
        </p:nvSpPr>
        <p:spPr>
          <a:xfrm>
            <a:off x="888480" y="1364926"/>
            <a:ext cx="1130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챗봇 빌더의 종류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– Chatfuel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FDD0C5-FD5C-473E-BE47-E68B638EF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1979473"/>
            <a:ext cx="6249144" cy="4049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0DE87-897C-404D-AF0A-E8443ABA6EB4}"/>
              </a:ext>
            </a:extLst>
          </p:cNvPr>
          <p:cNvSpPr txBox="1"/>
          <p:nvPr/>
        </p:nvSpPr>
        <p:spPr>
          <a:xfrm>
            <a:off x="7538410" y="3068960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사용이 간단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무료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한글 미지원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facebook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연동만 가능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2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2112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7377BF-1F9E-4F14-BC85-B76E4598F93A}"/>
              </a:ext>
            </a:extLst>
          </p:cNvPr>
          <p:cNvSpPr txBox="1"/>
          <p:nvPr/>
        </p:nvSpPr>
        <p:spPr>
          <a:xfrm>
            <a:off x="407368" y="268633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latin typeface="나눔고딕" panose="020D0604000000000000" pitchFamily="50" charset="-127"/>
                <a:ea typeface="나눔고딕" panose="020D0604000000000000" pitchFamily="50" charset="-127"/>
              </a:rPr>
              <a:t>2.Dialogflow </a:t>
            </a:r>
            <a:r>
              <a:rPr lang="ko-KR" altLang="en-US" sz="4800">
                <a:latin typeface="나눔고딕" panose="020D0604000000000000" pitchFamily="50" charset="-127"/>
                <a:ea typeface="나눔고딕" panose="020D0604000000000000" pitchFamily="50" charset="-127"/>
              </a:rPr>
              <a:t>알아보기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A3B72-E4BA-4E41-B423-337AE1537EAC}"/>
              </a:ext>
            </a:extLst>
          </p:cNvPr>
          <p:cNvSpPr txBox="1"/>
          <p:nvPr/>
        </p:nvSpPr>
        <p:spPr>
          <a:xfrm>
            <a:off x="888480" y="1364926"/>
            <a:ext cx="1130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챗봇 빌더의 종류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Dialogflow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988DFE-4461-4020-8D83-34503AECF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1968565"/>
            <a:ext cx="7056784" cy="3863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A6BC5C-C829-4098-BE5D-A8550235CA80}"/>
              </a:ext>
            </a:extLst>
          </p:cNvPr>
          <p:cNvSpPr txBox="1"/>
          <p:nvPr/>
        </p:nvSpPr>
        <p:spPr>
          <a:xfrm>
            <a:off x="8544272" y="3143022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사용이 간단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무료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한글 지원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메신저 연계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선 구축사례가 다수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35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927A9A6-CFFD-4F57-94F2-117435BA95A4}"/>
              </a:ext>
            </a:extLst>
          </p:cNvPr>
          <p:cNvGrpSpPr/>
          <p:nvPr/>
        </p:nvGrpSpPr>
        <p:grpSpPr>
          <a:xfrm>
            <a:off x="0" y="0"/>
            <a:ext cx="12195472" cy="6858000"/>
            <a:chOff x="0" y="0"/>
            <a:chExt cx="12195472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B39408-5EAA-4CE7-8D36-A0DBDE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60A0CD-4E29-4DC6-BDAE-D8ACBF64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212" y="6491436"/>
              <a:ext cx="1537260" cy="36547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1A3B72-E4BA-4E41-B423-337AE1537EAC}"/>
              </a:ext>
            </a:extLst>
          </p:cNvPr>
          <p:cNvSpPr txBox="1"/>
          <p:nvPr/>
        </p:nvSpPr>
        <p:spPr>
          <a:xfrm>
            <a:off x="888480" y="1364926"/>
            <a:ext cx="1130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</a:t>
            </a:r>
            <a:r>
              <a:rPr lang="en-US" altLang="ko-KR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 : </a:t>
            </a:r>
            <a:r>
              <a:rPr lang="ko-KR" altLang="en-US" sz="2400" dirty="0"/>
              <a:t>https://dialogflow.cloud.google.com/</a:t>
            </a:r>
            <a:endParaRPr lang="en-US" altLang="ko-KR" sz="24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클라우드 계정이 없다면 신규 가입</a:t>
            </a:r>
            <a:r>
              <a:rPr lang="en-US" altLang="ko-KR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Dialogflow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매뉴얼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https://cloud.google.com/dialogflow/es/docs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89B6D0-CCDA-4AB4-996E-55F158B09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2564904"/>
            <a:ext cx="10657184" cy="3964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B2D2F9-65AD-42C0-A5D0-D75975123AB9}"/>
              </a:ext>
            </a:extLst>
          </p:cNvPr>
          <p:cNvSpPr txBox="1"/>
          <p:nvPr/>
        </p:nvSpPr>
        <p:spPr>
          <a:xfrm>
            <a:off x="119336" y="111067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3.Dialogflow </a:t>
            </a:r>
            <a:r>
              <a:rPr lang="ko-KR" altLang="en-US" sz="4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환경셋업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 접속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BAD50D3-DFCA-4EEA-9075-FBA58BC676B7}"/>
              </a:ext>
            </a:extLst>
          </p:cNvPr>
          <p:cNvSpPr/>
          <p:nvPr/>
        </p:nvSpPr>
        <p:spPr>
          <a:xfrm>
            <a:off x="3625440" y="4547118"/>
            <a:ext cx="7056784" cy="54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콘솔이 정상적으로 실행된 초기 화면의 모습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82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1047</Words>
  <Application>Microsoft Office PowerPoint</Application>
  <PresentationFormat>와이드스크린</PresentationFormat>
  <Paragraphs>179</Paragraphs>
  <Slides>32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HY헤드라인M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이재성</dc:creator>
  <cp:lastModifiedBy>이 지성</cp:lastModifiedBy>
  <cp:revision>1569</cp:revision>
  <dcterms:created xsi:type="dcterms:W3CDTF">2015-10-20T01:42:30Z</dcterms:created>
  <dcterms:modified xsi:type="dcterms:W3CDTF">2022-08-26T13:06:12Z</dcterms:modified>
</cp:coreProperties>
</file>