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C37A18A-96D3-41D5-923A-A40E3DCD02E2}">
          <p14:sldIdLst>
            <p14:sldId id="256"/>
          </p14:sldIdLst>
        </p14:section>
        <p14:section name="Chap1 錯誤處理" id="{67438039-8720-41D2-8D44-A0D537B01AA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A8C9-67E9-49D7-AC16-114D6A80FF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FDEC-ACE3-40ED-A275-5727E3604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37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14BEC2-0FE2-4B7A-BF59-2D2B03B1FB2D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2F8-A4AD-4C5D-8DAC-3AC7B46D4C3C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F6B3-B28C-46E8-AF35-4CB7BEAC451F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37E8A9-E26F-417D-A3FD-80F0A0940B35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F28-BF91-4E52-B98F-F091588B9BC2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38-4EDA-4C24-BBCC-244755F093B5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2E-C900-4C20-B9F6-3D945976B7B1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2B84-72CE-4C9D-A33B-381A621F77A4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0A91-5CCE-44CE-8F95-C6C85DF47736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77D-D6BF-4B71-8CB6-93BB9AF67FC6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4D1E5E-3B24-4762-8B64-10E6BF3249E5}" type="datetime1">
              <a:rPr lang="zh-TW" altLang="en-US" smtClean="0"/>
              <a:t>2016/2/1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Max Chu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46F-0959-45FD-B01A-B105A696383B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 17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事件處理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傳統事件類型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表單事件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submit, button, input</a:t>
            </a:r>
          </a:p>
          <a:p>
            <a:r>
              <a:rPr lang="en-US" altLang="zh-TW" dirty="0" smtClean="0"/>
              <a:t>Window 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load, </a:t>
            </a:r>
            <a:r>
              <a:rPr lang="en-US" altLang="zh-TW" dirty="0" err="1" smtClean="0"/>
              <a:t>onload</a:t>
            </a:r>
            <a:r>
              <a:rPr lang="en-US" altLang="zh-TW" dirty="0" smtClean="0"/>
              <a:t>, resize, </a:t>
            </a:r>
            <a:r>
              <a:rPr lang="en-US" altLang="zh-TW" dirty="0" err="1" smtClean="0"/>
              <a:t>scoll</a:t>
            </a:r>
            <a:r>
              <a:rPr lang="en-US" altLang="zh-TW" dirty="0" smtClean="0"/>
              <a:t>, focus, blur(</a:t>
            </a:r>
            <a:r>
              <a:rPr lang="zh-TW" altLang="en-US" dirty="0" smtClean="0"/>
              <a:t>關注，不關注移開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滑鼠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en-US" altLang="zh-TW" dirty="0" err="1"/>
              <a:t>m</a:t>
            </a:r>
            <a:r>
              <a:rPr lang="en-US" altLang="zh-TW" dirty="0" err="1" smtClean="0"/>
              <a:t>ousemove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mouseup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mousedown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mousewheel</a:t>
            </a:r>
            <a:endParaRPr lang="en-US" altLang="zh-TW" dirty="0" smtClean="0"/>
          </a:p>
          <a:p>
            <a:r>
              <a:rPr lang="en-US" altLang="zh-TW" dirty="0" smtClean="0"/>
              <a:t>Key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keydown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keyup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keypress</a:t>
            </a:r>
            <a:r>
              <a:rPr lang="en-US" altLang="zh-TW" dirty="0" smtClean="0"/>
              <a:t>(</a:t>
            </a:r>
            <a:r>
              <a:rPr lang="zh-TW" altLang="en-US" dirty="0"/>
              <a:t>長</a:t>
            </a:r>
            <a:r>
              <a:rPr lang="zh-TW" altLang="en-US" dirty="0" smtClean="0"/>
              <a:t>壓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DOM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多為上述事件替代方案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HTML5</a:t>
            </a:r>
            <a:r>
              <a:rPr lang="zh-TW" altLang="en-US" dirty="0" smtClean="0">
                <a:solidFill>
                  <a:srgbClr val="FF0000"/>
                </a:solidFill>
              </a:rPr>
              <a:t>事件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video, drag-and-drop, message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8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事件註冊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window.onload</a:t>
            </a:r>
            <a:r>
              <a:rPr lang="en-US" altLang="zh-TW" dirty="0" smtClean="0"/>
              <a:t>=function(){</a:t>
            </a:r>
          </a:p>
          <a:p>
            <a:pPr marL="0" indent="0">
              <a:buNone/>
            </a:pPr>
            <a:r>
              <a:rPr lang="en-US" altLang="zh-TW" dirty="0" smtClean="0"/>
              <a:t>  	….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&lt;button 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=“alert(“hello”);…”/&gt;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2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Onclick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addEventListener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 </a:t>
            </a:r>
            <a:r>
              <a:rPr lang="en-US" altLang="zh-TW" dirty="0" err="1" smtClean="0"/>
              <a:t>addEventListener</a:t>
            </a:r>
            <a:r>
              <a:rPr lang="zh-TW" altLang="en-US" dirty="0" smtClean="0"/>
              <a:t>配置不會影響</a:t>
            </a:r>
            <a:r>
              <a:rPr lang="en-US" altLang="zh-TW" dirty="0" err="1" smtClean="0"/>
              <a:t>onclick</a:t>
            </a:r>
            <a:r>
              <a:rPr lang="zh-TW" altLang="en-US" dirty="0" smtClean="0"/>
              <a:t>的特性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可配置多個</a:t>
            </a:r>
            <a:r>
              <a:rPr lang="en-US" altLang="zh-TW" dirty="0" smtClean="0"/>
              <a:t>Listener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移除</a:t>
            </a:r>
            <a:r>
              <a:rPr lang="en-US" altLang="zh-TW" dirty="0" err="1" smtClean="0"/>
              <a:t>document.removeEventListener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IE9</a:t>
            </a:r>
            <a:r>
              <a:rPr lang="zh-TW" altLang="en-US" dirty="0" smtClean="0"/>
              <a:t>之前不支援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取而代之的是</a:t>
            </a:r>
            <a:r>
              <a:rPr lang="en-US" altLang="zh-TW" dirty="0" err="1" smtClean="0"/>
              <a:t>atttachEvent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detachEvent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68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文件載入事件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readystatechange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onload</a:t>
            </a:r>
            <a:r>
              <a:rPr lang="zh-TW" altLang="en-US" dirty="0" smtClean="0"/>
              <a:t>事件快執行前發生，未必比</a:t>
            </a:r>
            <a:r>
              <a:rPr lang="en-US" altLang="zh-TW" dirty="0" err="1" smtClean="0"/>
              <a:t>onload</a:t>
            </a:r>
            <a:r>
              <a:rPr lang="zh-TW" altLang="en-US" dirty="0" smtClean="0"/>
              <a:t>好用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whenReady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傳入</a:t>
            </a:r>
            <a:r>
              <a:rPr lang="en-US" altLang="zh-TW" dirty="0" err="1" smtClean="0"/>
              <a:t>whenReady</a:t>
            </a:r>
            <a:r>
              <a:rPr lang="zh-TW" altLang="en-US" dirty="0" smtClean="0"/>
              <a:t>的函式會在文件解析完成時被使用，以處理非同步問題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 </a:t>
            </a:r>
            <a:r>
              <a:rPr lang="en-US" altLang="zh-TW" dirty="0" err="1" smtClean="0"/>
              <a:t>onload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可在大多數瀏覽器中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47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(video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playPause</a:t>
            </a:r>
            <a:r>
              <a:rPr lang="en-US" altLang="zh-TW" dirty="0"/>
              <a:t>() { </a:t>
            </a:r>
          </a:p>
          <a:p>
            <a:pPr marL="0" indent="0">
              <a:buNone/>
            </a:pPr>
            <a:r>
              <a:rPr lang="en-US" altLang="zh-TW" dirty="0"/>
              <a:t>    if (</a:t>
            </a:r>
            <a:r>
              <a:rPr lang="en-US" altLang="zh-TW" dirty="0" err="1"/>
              <a:t>myVideo.paused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myVideo.play</a:t>
            </a:r>
            <a:r>
              <a:rPr lang="en-US" altLang="zh-TW" dirty="0"/>
              <a:t>(); </a:t>
            </a:r>
          </a:p>
          <a:p>
            <a:pPr marL="0" indent="0">
              <a:buNone/>
            </a:pPr>
            <a:r>
              <a:rPr lang="en-US" altLang="zh-TW" dirty="0" smtClean="0"/>
              <a:t>    else 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myVideo.pause</a:t>
            </a:r>
            <a:r>
              <a:rPr lang="en-US" altLang="zh-TW" dirty="0" smtClean="0"/>
              <a:t>(); </a:t>
            </a:r>
          </a:p>
          <a:p>
            <a:pPr marL="0" indent="0">
              <a:buNone/>
            </a:pPr>
            <a:r>
              <a:rPr lang="en-US" altLang="zh-TW" dirty="0" smtClean="0"/>
              <a:t>}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controls </a:t>
            </a:r>
            <a:r>
              <a:rPr lang="en-US" altLang="zh-TW" dirty="0"/>
              <a:t>, </a:t>
            </a:r>
            <a:r>
              <a:rPr lang="en-US" altLang="zh-TW" dirty="0" err="1" smtClean="0"/>
              <a:t>autoplay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有控制板 ，和自動撥放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&lt;video width="320" height="240" </a:t>
            </a:r>
            <a:r>
              <a:rPr lang="en-US" altLang="zh-TW" dirty="0" smtClean="0"/>
              <a:t>controls&gt;</a:t>
            </a:r>
          </a:p>
          <a:p>
            <a:pPr marL="0" indent="0">
              <a:buNone/>
            </a:pPr>
            <a:r>
              <a:rPr lang="en-US" altLang="zh-TW" dirty="0"/>
              <a:t>&lt;video width="320" height="240" </a:t>
            </a:r>
            <a:r>
              <a:rPr lang="en-US" altLang="zh-TW" dirty="0" err="1" smtClean="0"/>
              <a:t>autoplay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90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Video -&gt; gif</a:t>
            </a:r>
          </a:p>
          <a:p>
            <a:r>
              <a:rPr lang="zh-TW" altLang="en-US" dirty="0"/>
              <a:t>但最多只能轉</a:t>
            </a:r>
            <a:r>
              <a:rPr lang="en-US" altLang="zh-TW" dirty="0"/>
              <a:t>15</a:t>
            </a:r>
            <a:r>
              <a:rPr lang="zh-TW" altLang="en-US" dirty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://free.com.tw/imgur-video-to-gif/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09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ontouchListener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touchstart</a:t>
            </a:r>
            <a:endParaRPr lang="en-US" altLang="zh-TW" dirty="0" smtClean="0"/>
          </a:p>
          <a:p>
            <a:pPr lvl="1"/>
            <a:r>
              <a:rPr lang="zh-TW" altLang="en-US" dirty="0"/>
              <a:t>類似</a:t>
            </a:r>
            <a:r>
              <a:rPr lang="en-US" altLang="zh-TW" dirty="0" err="1" smtClean="0"/>
              <a:t>mousedown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touchend</a:t>
            </a:r>
            <a:endParaRPr lang="en-US" altLang="zh-TW" dirty="0" smtClean="0"/>
          </a:p>
          <a:p>
            <a:pPr lvl="1"/>
            <a:r>
              <a:rPr lang="zh-TW" altLang="en-US" dirty="0"/>
              <a:t>類似</a:t>
            </a:r>
            <a:r>
              <a:rPr lang="en-US" altLang="zh-TW" dirty="0" err="1"/>
              <a:t>mouseup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touchcancel</a:t>
            </a:r>
            <a:endParaRPr lang="en-US" altLang="zh-TW" dirty="0" smtClean="0"/>
          </a:p>
          <a:p>
            <a:pPr lvl="1"/>
            <a:r>
              <a:rPr lang="zh-TW" altLang="en-US" dirty="0"/>
              <a:t>原預計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事件被取消，例如有人打電話過來，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事件被取消時，做出相應的動作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存檔阿暫停等。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touchmove</a:t>
            </a:r>
            <a:endParaRPr lang="en-US" altLang="zh-TW" dirty="0" smtClean="0"/>
          </a:p>
          <a:p>
            <a:pPr lvl="1"/>
            <a:r>
              <a:rPr lang="zh-TW" altLang="en-US" dirty="0"/>
              <a:t>類似</a:t>
            </a:r>
            <a:r>
              <a:rPr lang="en-US" altLang="zh-TW"/>
              <a:t>mousedown+mousemove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14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訂 1">
      <a:majorFont>
        <a:latin typeface="Calibri"/>
        <a:ea typeface="標楷體"/>
        <a:cs typeface=""/>
      </a:majorFont>
      <a:minorFont>
        <a:latin typeface="Cambria"/>
        <a:ea typeface="標楷體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43462</TotalTime>
  <Words>282</Words>
  <Application>Microsoft Office PowerPoint</Application>
  <PresentationFormat>如螢幕大小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原創</vt:lpstr>
      <vt:lpstr>JavaScript</vt:lpstr>
      <vt:lpstr>Chap 17</vt:lpstr>
      <vt:lpstr>傳統事件類型</vt:lpstr>
      <vt:lpstr>事件註冊</vt:lpstr>
      <vt:lpstr>Onclick and addEventListener</vt:lpstr>
      <vt:lpstr>文件載入事件</vt:lpstr>
      <vt:lpstr>補充(video事件)</vt:lpstr>
      <vt:lpstr>補充</vt:lpstr>
      <vt:lpstr>補充(ontouchListener)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Windows應用程式開發經典 Windows via C/C++ 5/e</dc:title>
  <dc:creator>研發部 蕭銘傳</dc:creator>
  <cp:lastModifiedBy>研發部 朱俊瑋</cp:lastModifiedBy>
  <cp:revision>317</cp:revision>
  <dcterms:created xsi:type="dcterms:W3CDTF">2015-10-12T02:34:44Z</dcterms:created>
  <dcterms:modified xsi:type="dcterms:W3CDTF">2016-02-02T05:55:43Z</dcterms:modified>
</cp:coreProperties>
</file>