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C37A18A-96D3-41D5-923A-A40E3DCD02E2}">
          <p14:sldIdLst>
            <p14:sldId id="256"/>
          </p14:sldIdLst>
        </p14:section>
        <p14:section name="Chap1 錯誤處理" id="{67438039-8720-41D2-8D44-A0D537B01A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8C9-67E9-49D7-AC16-114D6A80FF3F}" type="datetimeFigureOut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FDEC-ACE3-40ED-A275-5727E3604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37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14BEC2-0FE2-4B7A-BF59-2D2B03B1FB2D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2F8-A4AD-4C5D-8DAC-3AC7B46D4C3C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F6B3-B28C-46E8-AF35-4CB7BEAC451F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37E8A9-E26F-417D-A3FD-80F0A0940B35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F28-BF91-4E52-B98F-F091588B9BC2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38-4EDA-4C24-BBCC-244755F093B5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2E-C900-4C20-B9F6-3D945976B7B1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2B84-72CE-4C9D-A33B-381A621F77A4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0A91-5CCE-44CE-8F95-C6C85DF47736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77D-D6BF-4B71-8CB6-93BB9AF67FC6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D1E5E-3B24-4762-8B64-10E6BF3249E5}" type="datetime1">
              <a:rPr lang="zh-TW" altLang="en-US" smtClean="0"/>
              <a:t>2016/1/27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arkthread.net/post-2011-10-14-delegate-vs-live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Max Chu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46F-0959-45FD-B01A-B105A696383B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複製、包覆、刪除元素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clone</a:t>
            </a:r>
          </a:p>
          <a:p>
            <a:pPr lvl="1"/>
            <a:r>
              <a:rPr lang="zh-TW" altLang="en-US" dirty="0" smtClean="0"/>
              <a:t>複製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$(“p”).</a:t>
            </a:r>
            <a:r>
              <a:rPr lang="en-US" altLang="zh-TW" dirty="0"/>
              <a:t>clone().text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複製</a:t>
            </a:r>
            <a:r>
              <a:rPr lang="en-US" altLang="zh-TW" dirty="0" smtClean="0"/>
              <a:t>p</a:t>
            </a:r>
            <a:r>
              <a:rPr lang="zh-TW" altLang="en-US" dirty="0" smtClean="0"/>
              <a:t>，並教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改掉</a:t>
            </a:r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wrap</a:t>
            </a:r>
          </a:p>
          <a:p>
            <a:pPr lvl="1"/>
            <a:r>
              <a:rPr lang="zh-TW" altLang="en-US" dirty="0"/>
              <a:t>包覆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$(“p”).</a:t>
            </a:r>
            <a:r>
              <a:rPr lang="en-US" altLang="zh-TW" dirty="0"/>
              <a:t>wrap</a:t>
            </a:r>
            <a:r>
              <a:rPr lang="en-US" altLang="zh-TW" dirty="0" smtClean="0"/>
              <a:t>(“&lt;</a:t>
            </a:r>
            <a:r>
              <a:rPr lang="en-US" altLang="zh-TW" dirty="0"/>
              <a:t>div&gt;&lt;/div</a:t>
            </a:r>
            <a:r>
              <a:rPr lang="en-US" altLang="zh-TW" dirty="0" smtClean="0"/>
              <a:t>&gt;”);//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外層包覆</a:t>
            </a:r>
            <a:r>
              <a:rPr lang="en-US" altLang="zh-TW" dirty="0" smtClean="0"/>
              <a:t>&lt;div&gt;</a:t>
            </a:r>
            <a:endParaRPr lang="en-US" altLang="zh-TW" dirty="0"/>
          </a:p>
          <a:p>
            <a:r>
              <a:rPr lang="en-US" altLang="zh-TW" dirty="0" smtClean="0"/>
              <a:t> empty</a:t>
            </a:r>
          </a:p>
          <a:p>
            <a:pPr lvl="1"/>
            <a:r>
              <a:rPr lang="zh-TW" altLang="en-US" dirty="0"/>
              <a:t>移除所有子元素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remove</a:t>
            </a:r>
          </a:p>
          <a:p>
            <a:pPr lvl="1"/>
            <a:r>
              <a:rPr lang="zh-TW" altLang="en-US" dirty="0"/>
              <a:t>刪除整個所選物件</a:t>
            </a:r>
            <a:endParaRPr lang="en-US" altLang="zh-TW" dirty="0" smtClean="0"/>
          </a:p>
          <a:p>
            <a:r>
              <a:rPr lang="en-US" altLang="zh-TW" dirty="0" smtClean="0"/>
              <a:t> unwrap</a:t>
            </a:r>
          </a:p>
          <a:p>
            <a:pPr lvl="1"/>
            <a:r>
              <a:rPr lang="zh-TW" altLang="en-US" dirty="0"/>
              <a:t>移除外層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14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事件處理器註冊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9260185"/>
              </p:ext>
            </p:extLst>
          </p:nvPr>
        </p:nvGraphicFramePr>
        <p:xfrm>
          <a:off x="457200" y="1219200"/>
          <a:ext cx="8291264" cy="45140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72816"/>
                <a:gridCol w="2072816"/>
                <a:gridCol w="2072816"/>
                <a:gridCol w="2072816"/>
              </a:tblGrid>
              <a:tr h="752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blur()</a:t>
                      </a:r>
                      <a:endParaRPr lang="zh-TW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 </a:t>
                      </a:r>
                      <a:r>
                        <a:rPr lang="en-US" altLang="zh-TW" sz="2000" b="0" dirty="0" err="1" smtClean="0"/>
                        <a:t>focusin</a:t>
                      </a:r>
                      <a:r>
                        <a:rPr lang="en-US" altLang="zh-TW" sz="2000" b="0" dirty="0" smtClean="0"/>
                        <a:t>()</a:t>
                      </a:r>
                      <a:endParaRPr lang="zh-TW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 </a:t>
                      </a:r>
                      <a:r>
                        <a:rPr lang="en-US" altLang="zh-TW" sz="2000" b="0" dirty="0" err="1" smtClean="0"/>
                        <a:t>mouseup</a:t>
                      </a:r>
                      <a:r>
                        <a:rPr lang="en-US" altLang="zh-TW" sz="2000" b="0" dirty="0" smtClean="0"/>
                        <a:t>()</a:t>
                      </a:r>
                      <a:endParaRPr lang="zh-TW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/>
                        <a:t>mousedown</a:t>
                      </a:r>
                      <a:r>
                        <a:rPr lang="en-US" altLang="zh-TW" sz="2000" b="0" dirty="0" smtClean="0"/>
                        <a:t>()</a:t>
                      </a:r>
                      <a:endParaRPr lang="zh-TW" altLang="en-US" sz="2000" b="0" dirty="0"/>
                    </a:p>
                  </a:txBody>
                  <a:tcPr/>
                </a:tc>
              </a:tr>
              <a:tr h="752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change()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focusout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mouseenter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baseline="0" dirty="0" err="1" smtClean="0"/>
                        <a:t>reszize</a:t>
                      </a:r>
                      <a:r>
                        <a:rPr lang="en-US" altLang="zh-TW" sz="2000" baseline="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</a:tr>
              <a:tr h="752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click()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keydown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mousemove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/>
                        <a:t> scroll()</a:t>
                      </a:r>
                      <a:endParaRPr lang="zh-TW" altLang="en-US" sz="2000" dirty="0"/>
                    </a:p>
                  </a:txBody>
                  <a:tcPr/>
                </a:tc>
              </a:tr>
              <a:tr h="752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dbclick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keypress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mouseleave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/>
                        <a:t> select()</a:t>
                      </a:r>
                      <a:endParaRPr lang="zh-TW" altLang="en-US" sz="2000" dirty="0"/>
                    </a:p>
                  </a:txBody>
                  <a:tcPr/>
                </a:tc>
              </a:tr>
              <a:tr h="752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error()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keyup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mouseout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submit()</a:t>
                      </a:r>
                      <a:endParaRPr lang="zh-TW" altLang="en-US" sz="2000" dirty="0"/>
                    </a:p>
                  </a:txBody>
                  <a:tcPr/>
                </a:tc>
              </a:tr>
              <a:tr h="752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focus()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load()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baseline="0" dirty="0" err="1" smtClean="0"/>
                        <a:t>mouseover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unload()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主動觸發事件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trigger</a:t>
            </a:r>
          </a:p>
          <a:p>
            <a:pPr lvl="1"/>
            <a:r>
              <a:rPr lang="en-US" altLang="zh-TW" dirty="0" smtClean="0"/>
              <a:t>Ex:</a:t>
            </a:r>
            <a:br>
              <a:rPr lang="en-US" altLang="zh-TW" dirty="0" smtClean="0"/>
            </a:br>
            <a:r>
              <a:rPr lang="en-US" altLang="zh-TW" dirty="0" smtClean="0"/>
              <a:t>//id=button</a:t>
            </a:r>
            <a:r>
              <a:rPr lang="zh-TW" altLang="en-US" dirty="0" smtClean="0"/>
              <a:t>的物件註冊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$(“#button”).click(function(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等參數</a:t>
            </a:r>
            <a:r>
              <a:rPr lang="en-US" altLang="zh-TW" dirty="0" smtClean="0"/>
              <a:t>){…});</a:t>
            </a:r>
            <a:br>
              <a:rPr lang="en-US" altLang="zh-TW" dirty="0" smtClean="0"/>
            </a:br>
            <a:r>
              <a:rPr lang="en-US" altLang="zh-TW" dirty="0" smtClean="0"/>
              <a:t>//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主動觸發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$(‘#button’).trigger(‘click’, 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,…</a:t>
            </a:r>
            <a:r>
              <a:rPr lang="zh-TW" altLang="en-US" dirty="0" smtClean="0"/>
              <a:t>等參數</a:t>
            </a:r>
            <a:r>
              <a:rPr lang="en-US" altLang="zh-TW" dirty="0" smtClean="0"/>
              <a:t>]);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28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進階的事件處理註冊器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bind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$(‘p’).click(f); </a:t>
            </a:r>
            <a:r>
              <a:rPr lang="zh-TW" altLang="en-US" dirty="0"/>
              <a:t>等同於 </a:t>
            </a:r>
            <a:r>
              <a:rPr lang="en-US" altLang="zh-TW" dirty="0"/>
              <a:t>$(‘p’).bind(‘click’, f);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可以用物件當作引述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dirty="0"/>
              <a:t>	$(‘a’).hover(</a:t>
            </a:r>
            <a:r>
              <a:rPr lang="en-US" altLang="zh-TW" dirty="0" err="1"/>
              <a:t>f,g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等同於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$(‘a’).({</a:t>
            </a:r>
            <a:r>
              <a:rPr lang="en-US" altLang="zh-TW" dirty="0" err="1"/>
              <a:t>mouseenter:f</a:t>
            </a:r>
            <a:r>
              <a:rPr lang="en-US" altLang="zh-TW" dirty="0"/>
              <a:t>}, {</a:t>
            </a:r>
            <a:r>
              <a:rPr lang="en-US" altLang="zh-TW" dirty="0" err="1"/>
              <a:t>mouseleave:g</a:t>
            </a:r>
            <a:r>
              <a:rPr lang="en-US" altLang="zh-TW" dirty="0"/>
              <a:t>});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/>
              <a:t>u</a:t>
            </a:r>
            <a:r>
              <a:rPr lang="en-US" altLang="zh-TW" dirty="0" smtClean="0"/>
              <a:t>nbind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註銷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876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事件委派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delegate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補充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zh-TW" altLang="en-US" sz="1600" dirty="0"/>
              <a:t>適合用在一次要綁定大量元素的事件時，可以減少記憶體的耗費並提昇綁定的效率。</a:t>
            </a:r>
            <a:endParaRPr lang="en-US" altLang="zh-TW" sz="1600" dirty="0"/>
          </a:p>
          <a:p>
            <a:pPr lvl="1"/>
            <a:r>
              <a:rPr lang="en-US" altLang="zh-TW" sz="1600" dirty="0"/>
              <a:t>http://jsgears.com/thread-402-1-1.html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補充</a:t>
            </a:r>
            <a:r>
              <a:rPr lang="en-US" altLang="zh-TW" dirty="0" smtClean="0">
                <a:solidFill>
                  <a:srgbClr val="FF0000"/>
                </a:solidFill>
              </a:rPr>
              <a:t> live</a:t>
            </a:r>
          </a:p>
          <a:p>
            <a:pPr lvl="1"/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blog.darkthread.net/post-2011-10-14-delegate-vs-live.aspx</a:t>
            </a:r>
            <a:endParaRPr lang="en-US" altLang="zh-TW" sz="1600" dirty="0" smtClean="0"/>
          </a:p>
          <a:p>
            <a:pPr marL="274320" lvl="1" indent="0">
              <a:buNone/>
            </a:pPr>
            <a:r>
              <a:rPr lang="en-US" altLang="zh-TW" sz="2000" dirty="0" smtClean="0"/>
              <a:t>$(“#</a:t>
            </a:r>
            <a:r>
              <a:rPr lang="en-US" altLang="zh-TW" sz="2000" dirty="0"/>
              <a:t>t </a:t>
            </a:r>
            <a:r>
              <a:rPr lang="en-US" altLang="zh-TW" sz="2000" dirty="0" smtClean="0"/>
              <a:t>td”).</a:t>
            </a:r>
            <a:r>
              <a:rPr lang="en-US" altLang="zh-TW" sz="2000" dirty="0"/>
              <a:t>live</a:t>
            </a:r>
            <a:r>
              <a:rPr lang="en-US" altLang="zh-TW" sz="2000" dirty="0" smtClean="0"/>
              <a:t>(“click”, </a:t>
            </a:r>
            <a:r>
              <a:rPr lang="en-US" altLang="zh-TW" sz="2000" dirty="0" err="1"/>
              <a:t>fn</a:t>
            </a:r>
            <a:r>
              <a:rPr lang="en-US" altLang="zh-TW" sz="2000" dirty="0"/>
              <a:t>); </a:t>
            </a:r>
            <a:r>
              <a:rPr lang="zh-TW" altLang="en-US" sz="2000" dirty="0"/>
              <a:t>結果等同於</a:t>
            </a:r>
            <a:r>
              <a:rPr lang="zh-TW" altLang="en-US" sz="2000" dirty="0"/>
              <a:t> </a:t>
            </a:r>
            <a:r>
              <a:rPr lang="en-US" altLang="zh-TW" sz="2000" dirty="0"/>
              <a:t>$("#t").delegate("td", "click", </a:t>
            </a:r>
            <a:r>
              <a:rPr lang="en-US" altLang="zh-TW" sz="2000" dirty="0" err="1"/>
              <a:t>fn</a:t>
            </a:r>
            <a:r>
              <a:rPr lang="en-US" altLang="zh-TW" sz="2000" dirty="0" smtClean="0"/>
              <a:t>);</a:t>
            </a:r>
          </a:p>
          <a:p>
            <a:pPr marL="274320" lvl="1" indent="0">
              <a:buNone/>
            </a:pPr>
            <a:r>
              <a:rPr lang="zh-TW" altLang="en-US" dirty="0" smtClean="0"/>
              <a:t>但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在篩選時會建立集合可能需要較多記憶體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72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live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bind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在使用時需要綁定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在設定後會自動去比對</a:t>
            </a:r>
            <a:r>
              <a:rPr lang="zh-TW" altLang="en-US" dirty="0"/>
              <a:t>，前者效能較佳，後者較方便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560840" cy="425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live </a:t>
            </a:r>
            <a:r>
              <a:rPr lang="zh-TW" altLang="en-US" dirty="0"/>
              <a:t>和 </a:t>
            </a:r>
            <a:r>
              <a:rPr lang="en-US" altLang="zh-TW" dirty="0" smtClean="0"/>
              <a:t>bind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2016/2/2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效能方面，由於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是綁定對於呼叫函式時，沒有查詢對應的問題，所以理論上，當</a:t>
            </a:r>
            <a:r>
              <a:rPr lang="en-US" altLang="zh-TW" dirty="0" smtClean="0"/>
              <a:t>element</a:t>
            </a:r>
            <a:r>
              <a:rPr lang="zh-TW" altLang="en-US" dirty="0"/>
              <a:t>很</a:t>
            </a:r>
            <a:r>
              <a:rPr lang="zh-TW" altLang="en-US" dirty="0" smtClean="0"/>
              <a:t>多時，能夠有比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擁有更高的效能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空間換</a:t>
            </a:r>
            <a:r>
              <a:rPr lang="zh-TW" altLang="en-US" dirty="0" smtClean="0"/>
              <a:t>時間，方便設計與否和效能取捨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1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動畫效果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2016/2/3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/>
              <a:t>fadeIn</a:t>
            </a:r>
            <a:r>
              <a:rPr lang="en-US" altLang="zh-TW" dirty="0"/>
              <a:t>, </a:t>
            </a:r>
            <a:r>
              <a:rPr lang="en-US" altLang="zh-TW" dirty="0" err="1"/>
              <a:t>fadeOut</a:t>
            </a:r>
            <a:r>
              <a:rPr lang="en-US" altLang="zh-TW" dirty="0"/>
              <a:t>, </a:t>
            </a:r>
            <a:r>
              <a:rPr lang="en-US" altLang="zh-TW" dirty="0" err="1"/>
              <a:t>fadeTo</a:t>
            </a:r>
            <a:endParaRPr lang="en-US" altLang="zh-TW" dirty="0"/>
          </a:p>
          <a:p>
            <a:pPr lvl="1"/>
            <a:r>
              <a:rPr lang="zh-TW" altLang="en-US" dirty="0"/>
              <a:t>顯示、不顯示、透明效果</a:t>
            </a:r>
            <a:endParaRPr lang="en-US" altLang="zh-TW" dirty="0"/>
          </a:p>
          <a:p>
            <a:r>
              <a:rPr lang="en-US" altLang="zh-TW" dirty="0"/>
              <a:t> show, hide, toggle</a:t>
            </a:r>
          </a:p>
          <a:p>
            <a:pPr lvl="1"/>
            <a:r>
              <a:rPr lang="zh-TW" altLang="en-US" dirty="0"/>
              <a:t>顯示、移除、前兩項的切換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slideDown</a:t>
            </a:r>
            <a:r>
              <a:rPr lang="en-US" altLang="zh-TW" dirty="0"/>
              <a:t>, </a:t>
            </a:r>
            <a:r>
              <a:rPr lang="en-US" altLang="zh-TW" dirty="0" err="1"/>
              <a:t>slideUp</a:t>
            </a:r>
            <a:r>
              <a:rPr lang="en-US" altLang="zh-TW" dirty="0"/>
              <a:t>, </a:t>
            </a:r>
            <a:r>
              <a:rPr lang="en-US" altLang="zh-TW" dirty="0" err="1"/>
              <a:t>slideToggle</a:t>
            </a:r>
            <a:endParaRPr lang="en-US" altLang="zh-TW" dirty="0"/>
          </a:p>
          <a:p>
            <a:pPr lvl="1"/>
            <a:r>
              <a:rPr lang="zh-TW" altLang="en-US" dirty="0"/>
              <a:t>向下滑動、向上滑動、前兩項的切換</a:t>
            </a:r>
            <a:endParaRPr lang="en-US" altLang="zh-TW" dirty="0"/>
          </a:p>
          <a:p>
            <a:r>
              <a:rPr lang="en-US" altLang="zh-TW" dirty="0" smtClean="0"/>
              <a:t>animate({</a:t>
            </a:r>
            <a:r>
              <a:rPr lang="en-US" altLang="zh-TW" dirty="0" smtClean="0">
                <a:solidFill>
                  <a:srgbClr val="FF0000"/>
                </a:solidFill>
              </a:rPr>
              <a:t>CSS</a:t>
            </a:r>
            <a:r>
              <a:rPr lang="en-US" altLang="zh-TW" dirty="0" smtClean="0"/>
              <a:t>})</a:t>
            </a:r>
          </a:p>
          <a:p>
            <a:pPr lvl="1"/>
            <a:r>
              <a:rPr lang="zh-TW" altLang="en-US" dirty="0"/>
              <a:t>自訂動畫</a:t>
            </a:r>
            <a:r>
              <a:rPr lang="zh-TW" altLang="en-US" dirty="0" smtClean="0"/>
              <a:t>，改變目標的</a:t>
            </a:r>
            <a:r>
              <a:rPr lang="en-US" altLang="zh-TW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4812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2016/2/3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/>
              <a:t>Asynchronous JavaScript and XML||JSON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避免</a:t>
            </a:r>
            <a:r>
              <a:rPr lang="zh-TW" altLang="en-US" dirty="0"/>
              <a:t>每次請求時都需重新載入頁</a:t>
            </a:r>
            <a:r>
              <a:rPr lang="zh-TW" altLang="en-US" dirty="0" smtClean="0"/>
              <a:t>面，提高使用者體驗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非同步</a:t>
            </a:r>
            <a:r>
              <a:rPr lang="zh-TW" altLang="en-US" dirty="0" smtClean="0"/>
              <a:t>載入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降低伺服器與瀏覽器之間的交換資料量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在指派任務完成時，使用</a:t>
            </a:r>
            <a:r>
              <a:rPr lang="en-US" altLang="zh-TW" dirty="0" smtClean="0"/>
              <a:t>callback</a:t>
            </a:r>
            <a:r>
              <a:rPr lang="zh-TW" altLang="en-US" dirty="0" smtClean="0"/>
              <a:t>函式執行後去作業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狀態碼</a:t>
            </a:r>
            <a:r>
              <a:rPr lang="en-US" altLang="zh-TW" dirty="0"/>
              <a:t>: </a:t>
            </a:r>
            <a:r>
              <a:rPr lang="en-US" altLang="zh-TW" dirty="0" smtClean="0"/>
              <a:t>success</a:t>
            </a:r>
            <a:r>
              <a:rPr lang="en-US" altLang="zh-TW" dirty="0"/>
              <a:t>, </a:t>
            </a:r>
            <a:r>
              <a:rPr lang="en-US" altLang="zh-TW" dirty="0" err="1"/>
              <a:t>notmodified</a:t>
            </a:r>
            <a:r>
              <a:rPr lang="en-US" altLang="zh-TW" dirty="0"/>
              <a:t>, error, </a:t>
            </a:r>
            <a:r>
              <a:rPr lang="en-US" altLang="zh-TW" dirty="0" smtClean="0"/>
              <a:t>timeout, </a:t>
            </a:r>
            <a:r>
              <a:rPr lang="en-US" altLang="zh-TW" dirty="0" err="1" smtClean="0"/>
              <a:t>parsererror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174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load</a:t>
            </a:r>
          </a:p>
          <a:p>
            <a:pPr lvl="1"/>
            <a:r>
              <a:rPr lang="zh-TW" altLang="en-US" dirty="0" smtClean="0"/>
              <a:t>請求從伺服端加載數據，並返回數據放置到指定位置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載入整頁</a:t>
            </a:r>
            <a:r>
              <a:rPr lang="en-US" altLang="zh-TW" dirty="0" smtClean="0"/>
              <a:t>:		 $(element).load(“taget.html”)</a:t>
            </a:r>
          </a:p>
          <a:p>
            <a:pPr lvl="1"/>
            <a:r>
              <a:rPr lang="zh-TW" altLang="en-US" dirty="0"/>
              <a:t>載入指定</a:t>
            </a:r>
            <a:r>
              <a:rPr lang="en-US" altLang="zh-TW" dirty="0" smtClean="0"/>
              <a:t>element:</a:t>
            </a:r>
            <a:r>
              <a:rPr lang="en-US" altLang="zh-TW" dirty="0"/>
              <a:t>$(element).</a:t>
            </a:r>
            <a:r>
              <a:rPr lang="en-US" altLang="zh-TW" dirty="0" smtClean="0"/>
              <a:t>load(“taget.html element”)</a:t>
            </a:r>
            <a:endParaRPr lang="en-US" altLang="zh-TW" dirty="0"/>
          </a:p>
          <a:p>
            <a:pPr lvl="1"/>
            <a:r>
              <a:rPr lang="en-US" altLang="zh-TW" dirty="0" smtClean="0"/>
              <a:t>POST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	:	</a:t>
            </a:r>
            <a:r>
              <a:rPr lang="zh-TW" altLang="en-US" dirty="0" smtClean="0"/>
              <a:t> </a:t>
            </a:r>
            <a:r>
              <a:rPr lang="en-US" altLang="zh-TW" dirty="0"/>
              <a:t>$(element).</a:t>
            </a:r>
            <a:r>
              <a:rPr lang="en-US" altLang="zh-TW" dirty="0" smtClean="0"/>
              <a:t>load(“taget.html”,  object)</a:t>
            </a:r>
            <a:endParaRPr lang="en-US" altLang="zh-TW" dirty="0"/>
          </a:p>
          <a:p>
            <a:r>
              <a:rPr lang="en-US" altLang="zh-TW" dirty="0" err="1" smtClean="0"/>
              <a:t>getScript</a:t>
            </a:r>
            <a:endParaRPr lang="en-US" altLang="zh-TW" dirty="0" smtClean="0"/>
          </a:p>
          <a:p>
            <a:pPr lvl="1"/>
            <a:r>
              <a:rPr lang="zh-TW" altLang="en-US" dirty="0"/>
              <a:t>傳入</a:t>
            </a:r>
            <a:r>
              <a:rPr lang="en-US" altLang="zh-TW" dirty="0"/>
              <a:t>script</a:t>
            </a:r>
            <a:r>
              <a:rPr lang="zh-TW" altLang="en-US" dirty="0"/>
              <a:t>，後便可透過</a:t>
            </a:r>
            <a:r>
              <a:rPr lang="en-US" altLang="zh-TW" dirty="0"/>
              <a:t>callback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(“some.js”, function);</a:t>
            </a:r>
          </a:p>
          <a:p>
            <a:r>
              <a:rPr lang="en-US" altLang="zh-TW" dirty="0" err="1" smtClean="0"/>
              <a:t>getJSON</a:t>
            </a:r>
            <a:endParaRPr lang="en-US" altLang="zh-TW" dirty="0"/>
          </a:p>
          <a:p>
            <a:pPr lvl="1"/>
            <a:r>
              <a:rPr lang="en-US" altLang="zh-TW" dirty="0"/>
              <a:t>$.</a:t>
            </a:r>
            <a:r>
              <a:rPr lang="en-US" altLang="zh-TW" dirty="0" err="1"/>
              <a:t>getScript</a:t>
            </a:r>
            <a:r>
              <a:rPr lang="en-US" altLang="zh-TW" dirty="0"/>
              <a:t>(“</a:t>
            </a:r>
            <a:r>
              <a:rPr lang="en-US" altLang="zh-TW" smtClean="0"/>
              <a:t>some.json”, </a:t>
            </a:r>
            <a:r>
              <a:rPr lang="en-US" altLang="zh-TW" dirty="0"/>
              <a:t>function);</a:t>
            </a: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61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 </a:t>
            </a:r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</a:t>
            </a:r>
            <a:r>
              <a:rPr lang="en-US" altLang="zh-TW" sz="1600" dirty="0" smtClean="0"/>
              <a:t>https</a:t>
            </a:r>
            <a:r>
              <a:rPr lang="en-US" altLang="zh-TW" sz="1600" dirty="0"/>
              <a:t>://</a:t>
            </a:r>
            <a:r>
              <a:rPr lang="en-US" altLang="zh-TW" sz="1600" dirty="0" smtClean="0"/>
              <a:t>ajax.googleapis.com/</a:t>
            </a:r>
            <a:r>
              <a:rPr lang="en-US" altLang="zh-TW" sz="1600" dirty="0" err="1" smtClean="0"/>
              <a:t>ajax</a:t>
            </a:r>
            <a:r>
              <a:rPr lang="en-US" altLang="zh-TW" sz="1600" dirty="0" smtClean="0"/>
              <a:t>/libs/</a:t>
            </a:r>
            <a:r>
              <a:rPr lang="en-US" altLang="zh-TW" sz="1600" dirty="0" err="1" smtClean="0"/>
              <a:t>jquery</a:t>
            </a:r>
            <a:r>
              <a:rPr lang="en-US" altLang="zh-TW" sz="1600" dirty="0" smtClean="0"/>
              <a:t>/2.1.4/jquery.min.js</a:t>
            </a:r>
            <a:r>
              <a:rPr lang="en-US" altLang="zh-TW" sz="1600" dirty="0"/>
              <a:t>"&gt;&lt;/script</a:t>
            </a:r>
            <a:r>
              <a:rPr lang="en-US" altLang="zh-TW" sz="1600" dirty="0" smtClean="0"/>
              <a:t>&gt;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</a:t>
            </a:r>
            <a:r>
              <a:rPr lang="en-US" altLang="zh-TW" sz="1600" dirty="0" smtClean="0"/>
              <a:t>://ajax.microsoft.com/</a:t>
            </a:r>
            <a:r>
              <a:rPr lang="en-US" altLang="zh-TW" sz="1600" dirty="0" err="1" smtClean="0"/>
              <a:t>ajax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jquery</a:t>
            </a:r>
            <a:r>
              <a:rPr lang="en-US" altLang="zh-TW" sz="1600" dirty="0" smtClean="0"/>
              <a:t>/jquery-1.4.2.min.js"&gt;&lt;/</a:t>
            </a:r>
            <a:r>
              <a:rPr lang="en-US" altLang="zh-TW" sz="1600" dirty="0"/>
              <a:t>script&gt;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</a:t>
            </a:r>
            <a:r>
              <a:rPr lang="en-US" altLang="zh-TW" sz="1600" dirty="0" smtClean="0"/>
              <a:t>://code.jquery.com/jquery-1.4.2.min.js"&gt;&lt;/</a:t>
            </a:r>
            <a:r>
              <a:rPr lang="en-US" altLang="zh-TW" sz="1600" dirty="0"/>
              <a:t>script&gt;</a:t>
            </a:r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78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基本用語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the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function  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，本體為</a:t>
            </a:r>
            <a:r>
              <a:rPr lang="en-US" altLang="zh-TW" dirty="0" smtClean="0"/>
              <a:t>$()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 object</a:t>
            </a:r>
          </a:p>
          <a:p>
            <a:pPr lvl="1"/>
            <a:r>
              <a:rPr lang="zh-TW" altLang="en-US" dirty="0"/>
              <a:t>一個回傳的結果，可能是一個集合，或單一物件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the selected elements</a:t>
            </a:r>
          </a:p>
          <a:p>
            <a:pPr lvl="1"/>
            <a:r>
              <a:rPr lang="zh-TW" altLang="en-US" dirty="0"/>
              <a:t>所選物件</a:t>
            </a:r>
            <a:r>
              <a:rPr lang="zh-TW" altLang="en-US" dirty="0" smtClean="0"/>
              <a:t>的成員們，例如</a:t>
            </a:r>
            <a:r>
              <a:rPr lang="en-US" altLang="zh-TW" dirty="0" err="1" smtClean="0"/>
              <a:t>attr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val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a </a:t>
            </a:r>
            <a:r>
              <a:rPr lang="en-US" altLang="zh-TW" dirty="0" err="1" smtClean="0"/>
              <a:t>JQuery’s</a:t>
            </a:r>
            <a:r>
              <a:rPr lang="en-US" altLang="zh-TW" dirty="0" smtClean="0"/>
              <a:t> function</a:t>
            </a:r>
          </a:p>
          <a:p>
            <a:pPr lvl="1"/>
            <a:r>
              <a:rPr lang="zh-TW" altLang="en-US" dirty="0" smtClean="0"/>
              <a:t>定義於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domain name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method</a:t>
            </a:r>
          </a:p>
          <a:p>
            <a:pPr lvl="1"/>
            <a:r>
              <a:rPr lang="en-US" altLang="zh-TW" dirty="0"/>
              <a:t>Event </a:t>
            </a:r>
            <a:r>
              <a:rPr lang="en-US" altLang="zh-TW" dirty="0" smtClean="0"/>
              <a:t>Methods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685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查詢與查詢結果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bodyscript</a:t>
            </a:r>
            <a:r>
              <a:rPr lang="en-US" altLang="zh-TW" sz="2000" dirty="0"/>
              <a:t> = $("script", </a:t>
            </a:r>
            <a:r>
              <a:rPr lang="en-US" altLang="zh-TW" sz="2000" dirty="0" err="1"/>
              <a:t>document.head</a:t>
            </a:r>
            <a:r>
              <a:rPr lang="en-US" altLang="zh-TW" sz="2000" dirty="0"/>
              <a:t>);//</a:t>
            </a:r>
            <a:r>
              <a:rPr lang="zh-TW" altLang="en-US" sz="2000" dirty="0"/>
              <a:t>選取</a:t>
            </a:r>
            <a:r>
              <a:rPr lang="en-US" altLang="zh-TW" sz="2000" dirty="0"/>
              <a:t>head</a:t>
            </a:r>
            <a:r>
              <a:rPr lang="zh-TW" altLang="en-US" sz="2000" dirty="0"/>
              <a:t>中的</a:t>
            </a:r>
            <a:r>
              <a:rPr lang="en-US" altLang="zh-TW" sz="2000" dirty="0"/>
              <a:t>script</a:t>
            </a:r>
          </a:p>
          <a:p>
            <a:r>
              <a:rPr lang="en-US" altLang="zh-TW" sz="2000" dirty="0" err="1" smtClean="0"/>
              <a:t>bodyscript.selector</a:t>
            </a:r>
            <a:r>
              <a:rPr lang="en-US" altLang="zh-TW" sz="2000" dirty="0" smtClean="0"/>
              <a:t>//</a:t>
            </a:r>
            <a:r>
              <a:rPr lang="zh-TW" altLang="en-US" sz="2000" dirty="0"/>
              <a:t>選取的物件</a:t>
            </a:r>
          </a:p>
          <a:p>
            <a:r>
              <a:rPr lang="en-US" altLang="zh-TW" sz="2000" dirty="0" err="1" smtClean="0"/>
              <a:t>bodyscript.context</a:t>
            </a:r>
            <a:r>
              <a:rPr lang="en-US" altLang="zh-TW" sz="2000" dirty="0" smtClean="0"/>
              <a:t>//</a:t>
            </a:r>
            <a:r>
              <a:rPr lang="en-US" altLang="zh-TW" sz="2000" dirty="0"/>
              <a:t>head</a:t>
            </a:r>
            <a:r>
              <a:rPr lang="zh-TW" altLang="en-US" sz="2000" dirty="0"/>
              <a:t>中的所有</a:t>
            </a:r>
            <a:r>
              <a:rPr lang="en-US" altLang="zh-TW" sz="2000" dirty="0"/>
              <a:t>element</a:t>
            </a:r>
          </a:p>
          <a:p>
            <a:r>
              <a:rPr lang="en-US" altLang="zh-TW" sz="2000" dirty="0" err="1" smtClean="0"/>
              <a:t>bodyscript.jquery</a:t>
            </a:r>
            <a:r>
              <a:rPr lang="en-US" altLang="zh-TW" sz="2000" dirty="0" smtClean="0"/>
              <a:t>//</a:t>
            </a:r>
            <a:r>
              <a:rPr lang="en-US" altLang="zh-TW" sz="2000" dirty="0"/>
              <a:t>script</a:t>
            </a:r>
            <a:r>
              <a:rPr lang="zh-TW" altLang="en-US" sz="2000" dirty="0"/>
              <a:t>中</a:t>
            </a:r>
            <a:r>
              <a:rPr lang="en-US" altLang="zh-TW" sz="2000" dirty="0" err="1"/>
              <a:t>jquery</a:t>
            </a:r>
            <a:r>
              <a:rPr lang="zh-TW" altLang="en-US" sz="2000" dirty="0"/>
              <a:t>的相關</a:t>
            </a:r>
            <a:r>
              <a:rPr lang="zh-TW" altLang="en-US" sz="2000" dirty="0" smtClean="0"/>
              <a:t>資訊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each</a:t>
            </a:r>
          </a:p>
          <a:p>
            <a:pPr lvl="1"/>
            <a:r>
              <a:rPr lang="en-US" altLang="zh-TW" sz="1700" dirty="0" smtClean="0"/>
              <a:t>//</a:t>
            </a:r>
            <a:r>
              <a:rPr lang="zh-TW" altLang="en-US" sz="1700" dirty="0" smtClean="0"/>
              <a:t>選取欲改變的物件並將結果集合中的所有物件傳入後述</a:t>
            </a:r>
            <a:r>
              <a:rPr lang="en-US" altLang="zh-TW" sz="1700" dirty="0" smtClean="0"/>
              <a:t>function</a:t>
            </a:r>
            <a:r>
              <a:rPr lang="zh-TW" altLang="en-US" sz="1700" dirty="0" smtClean="0"/>
              <a:t>處理</a:t>
            </a:r>
            <a:r>
              <a:rPr lang="en-US" altLang="zh-TW" sz="1700" dirty="0" smtClean="0"/>
              <a:t/>
            </a:r>
            <a:br>
              <a:rPr lang="en-US" altLang="zh-TW" sz="1700" dirty="0" smtClean="0"/>
            </a:br>
            <a:r>
              <a:rPr lang="en-US" altLang="zh-TW" sz="1700" dirty="0" smtClean="0"/>
              <a:t>//</a:t>
            </a:r>
            <a:r>
              <a:rPr lang="zh-TW" altLang="en-US" sz="1700" dirty="0" smtClean="0"/>
              <a:t>有點像</a:t>
            </a:r>
            <a:r>
              <a:rPr lang="en-US" altLang="zh-TW" sz="1700" dirty="0" err="1" smtClean="0"/>
              <a:t>foreach</a:t>
            </a:r>
            <a:r>
              <a:rPr lang="en-US" altLang="zh-TW" sz="1700" dirty="0" smtClean="0"/>
              <a:t/>
            </a:r>
            <a:br>
              <a:rPr lang="en-US" altLang="zh-TW" sz="1700" dirty="0" smtClean="0"/>
            </a:br>
            <a:r>
              <a:rPr lang="en-US" altLang="zh-TW" sz="1700" dirty="0" smtClean="0"/>
              <a:t>$(</a:t>
            </a:r>
            <a:r>
              <a:rPr lang="en-US" altLang="zh-TW" sz="1700" dirty="0" err="1" smtClean="0">
                <a:solidFill>
                  <a:srgbClr val="FF0000"/>
                </a:solidFill>
              </a:rPr>
              <a:t>seleted</a:t>
            </a:r>
            <a:r>
              <a:rPr lang="en-US" altLang="zh-TW" sz="1700" dirty="0" smtClean="0"/>
              <a:t>).each(function(</a:t>
            </a:r>
            <a:r>
              <a:rPr lang="zh-TW" altLang="en-US" sz="1700" dirty="0">
                <a:solidFill>
                  <a:srgbClr val="FF0000"/>
                </a:solidFill>
              </a:rPr>
              <a:t>編號</a:t>
            </a:r>
            <a:r>
              <a:rPr lang="en-US" altLang="zh-TW" sz="1700" dirty="0" smtClean="0"/>
              <a:t>){this.…});</a:t>
            </a:r>
          </a:p>
          <a:p>
            <a:r>
              <a:rPr lang="en-US" altLang="zh-TW" sz="2000" dirty="0"/>
              <a:t>map</a:t>
            </a:r>
          </a:p>
          <a:p>
            <a:pPr lvl="1"/>
            <a:r>
              <a:rPr lang="zh-TW" altLang="en-US" sz="1700" dirty="0"/>
              <a:t>大製作用與</a:t>
            </a:r>
            <a:r>
              <a:rPr lang="en-US" altLang="zh-TW" sz="1700" dirty="0"/>
              <a:t>each</a:t>
            </a:r>
            <a:r>
              <a:rPr lang="zh-TW" altLang="en-US" sz="1700" dirty="0"/>
              <a:t>相同，但</a:t>
            </a:r>
            <a:r>
              <a:rPr lang="en-US" altLang="zh-TW" sz="1700" dirty="0"/>
              <a:t>map</a:t>
            </a:r>
            <a:r>
              <a:rPr lang="zh-TW" altLang="en-US" sz="1700" dirty="0"/>
              <a:t>是會回傳一個新的</a:t>
            </a:r>
            <a:r>
              <a:rPr lang="en-US" altLang="zh-TW" sz="1700" dirty="0"/>
              <a:t>array</a:t>
            </a:r>
            <a:r>
              <a:rPr lang="zh-TW" altLang="en-US" sz="1700" dirty="0"/>
              <a:t>，所以會占用額外記憶體</a:t>
            </a:r>
            <a:endParaRPr lang="en-US" altLang="zh-TW" sz="1700" dirty="0"/>
          </a:p>
          <a:p>
            <a:pPr lvl="1"/>
            <a:r>
              <a:rPr lang="en-US" altLang="zh-TW" sz="1700" dirty="0"/>
              <a:t>http://stackoverflow.com/questions/749084/jquery-map-vs-each</a:t>
            </a:r>
          </a:p>
          <a:p>
            <a:endParaRPr lang="en-US" altLang="zh-TW" sz="2000" dirty="0"/>
          </a:p>
          <a:p>
            <a:r>
              <a:rPr lang="zh-TW" altLang="en-US" sz="2000" dirty="0"/>
              <a:t>補充</a:t>
            </a:r>
            <a:r>
              <a:rPr lang="en-US" altLang="zh-TW" sz="2000" dirty="0"/>
              <a:t>:$(</a:t>
            </a:r>
            <a:r>
              <a:rPr lang="en-US" altLang="zh-TW" sz="2000" dirty="0">
                <a:solidFill>
                  <a:srgbClr val="FF0000"/>
                </a:solidFill>
              </a:rPr>
              <a:t>selected</a:t>
            </a:r>
            <a:r>
              <a:rPr lang="en-US" altLang="zh-TW" sz="2000" dirty="0"/>
              <a:t>)</a:t>
            </a:r>
            <a:r>
              <a:rPr lang="zh-TW" altLang="en-US" sz="2000" dirty="0"/>
              <a:t>，其中</a:t>
            </a:r>
            <a:r>
              <a:rPr lang="en-US" altLang="zh-TW" sz="2000" dirty="0"/>
              <a:t>selected</a:t>
            </a:r>
            <a:r>
              <a:rPr lang="zh-TW" altLang="en-US" sz="2000" dirty="0"/>
              <a:t>使用類似於之前</a:t>
            </a:r>
            <a:r>
              <a:rPr lang="en-US" altLang="zh-TW" sz="2000" dirty="0"/>
              <a:t>CSS</a:t>
            </a:r>
            <a:r>
              <a:rPr lang="zh-TW" altLang="en-US" sz="2000" dirty="0"/>
              <a:t>選取格式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15053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接下來說的範例未必適用於所有類型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，畢竟並非所有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都有支援範例中的屬性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en-US" altLang="zh-TW" dirty="0" err="1"/>
              <a:t>val</a:t>
            </a:r>
            <a:r>
              <a:rPr lang="en-US" altLang="zh-TW" dirty="0" smtClean="0"/>
              <a:t>( )</a:t>
            </a:r>
            <a:r>
              <a:rPr lang="zh-TW" altLang="en-US" dirty="0" smtClean="0"/>
              <a:t>和</a:t>
            </a:r>
            <a:r>
              <a:rPr lang="zh-TW" altLang="en-US" dirty="0"/>
              <a:t>特定操作</a:t>
            </a:r>
            <a:r>
              <a:rPr lang="en-US" altLang="zh-TW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8276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取得屬性或值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$(</a:t>
            </a:r>
            <a:r>
              <a:rPr lang="en-US" altLang="zh-TW" dirty="0" smtClean="0">
                <a:solidFill>
                  <a:srgbClr val="FF0000"/>
                </a:solidFill>
              </a:rPr>
              <a:t>selected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cssName</a:t>
            </a:r>
            <a:r>
              <a:rPr lang="en-US" altLang="zh-TW" dirty="0" smtClean="0"/>
              <a:t>);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zh-TW" altLang="en-US" dirty="0"/>
              <a:t>取得</a:t>
            </a:r>
            <a:r>
              <a:rPr lang="en-US" altLang="zh-TW" dirty="0" smtClean="0"/>
              <a:t>selected</a:t>
            </a:r>
            <a:r>
              <a:rPr lang="zh-TW" altLang="en-US" dirty="0" smtClean="0"/>
              <a:t>物件中</a:t>
            </a:r>
            <a:r>
              <a:rPr lang="en-US" altLang="zh-TW" dirty="0" err="1" smtClean="0"/>
              <a:t>cssName</a:t>
            </a:r>
            <a:r>
              <a:rPr lang="zh-TW" altLang="en-US" dirty="0" smtClean="0"/>
              <a:t>的值</a:t>
            </a:r>
            <a:endParaRPr lang="zh-TW" altLang="en-US" dirty="0"/>
          </a:p>
          <a:p>
            <a:r>
              <a:rPr lang="en-US" altLang="zh-TW" dirty="0"/>
              <a:t>$(</a:t>
            </a:r>
            <a:r>
              <a:rPr lang="en-US" altLang="zh-TW" dirty="0">
                <a:solidFill>
                  <a:srgbClr val="FF0000"/>
                </a:solidFill>
              </a:rPr>
              <a:t>selected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className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selected</a:t>
            </a:r>
            <a:r>
              <a:rPr lang="zh-TW" altLang="en-US" dirty="0" smtClean="0"/>
              <a:t>物件</a:t>
            </a:r>
            <a:r>
              <a:rPr lang="zh-TW" altLang="en-US" dirty="0"/>
              <a:t>，後新增一個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className</a:t>
            </a:r>
            <a:endParaRPr lang="en-US" altLang="zh-TW" dirty="0"/>
          </a:p>
          <a:p>
            <a:r>
              <a:rPr lang="en-US" altLang="zh-TW" dirty="0"/>
              <a:t>$(</a:t>
            </a:r>
            <a:r>
              <a:rPr lang="en-US" altLang="zh-TW" dirty="0">
                <a:solidFill>
                  <a:srgbClr val="FF0000"/>
                </a:solidFill>
              </a:rPr>
              <a:t>selected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className</a:t>
            </a:r>
            <a:r>
              <a:rPr lang="en-US" altLang="zh-TW" dirty="0"/>
              <a:t>);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selected</a:t>
            </a:r>
            <a:r>
              <a:rPr lang="zh-TW" altLang="en-US" dirty="0"/>
              <a:t>物件，</a:t>
            </a:r>
            <a:r>
              <a:rPr lang="zh-TW" altLang="en-US" dirty="0" smtClean="0"/>
              <a:t>後</a:t>
            </a:r>
            <a:r>
              <a:rPr lang="zh-TW" altLang="en-US" dirty="0"/>
              <a:t>刪除</a:t>
            </a:r>
            <a:r>
              <a:rPr lang="zh-TW" altLang="en-US" dirty="0" smtClean="0"/>
              <a:t>一個</a:t>
            </a:r>
            <a:r>
              <a:rPr lang="zh-TW" altLang="en-US" dirty="0"/>
              <a:t>叫</a:t>
            </a:r>
            <a:r>
              <a:rPr lang="en-US" altLang="zh-TW" dirty="0" err="1" smtClean="0"/>
              <a:t>className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( ) .text( ) .html( )…..</a:t>
            </a:r>
          </a:p>
          <a:p>
            <a:pPr lvl="1"/>
            <a:r>
              <a:rPr lang="zh-TW" altLang="en-US" dirty="0"/>
              <a:t>取值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dirty="0">
                <a:solidFill>
                  <a:srgbClr val="FF0000"/>
                </a:solidFill>
              </a:rPr>
              <a:t>selected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屬性的值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蠻常用的，配置指定屬性，會用的話上面就不用記了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16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取得元素的幾何結構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idth( ), height( )</a:t>
            </a:r>
          </a:p>
          <a:p>
            <a:r>
              <a:rPr lang="en-US" altLang="zh-TW" dirty="0" err="1" smtClean="0"/>
              <a:t>scrollTop</a:t>
            </a:r>
            <a:r>
              <a:rPr lang="en-US" altLang="zh-TW" dirty="0" smtClean="0"/>
              <a:t>( )</a:t>
            </a:r>
            <a:endParaRPr lang="en-US" altLang="zh-TW" dirty="0"/>
          </a:p>
          <a:p>
            <a:r>
              <a:rPr lang="en-US" altLang="zh-TW" dirty="0" smtClean="0"/>
              <a:t>.offset( )</a:t>
            </a:r>
          </a:p>
          <a:p>
            <a:pPr lvl="1"/>
            <a:r>
              <a:rPr lang="en-US" altLang="zh-TW" dirty="0" smtClean="0"/>
              <a:t>.top, .left, .bottom, .right</a:t>
            </a:r>
          </a:p>
        </p:txBody>
      </p:sp>
    </p:spTree>
    <p:extLst>
      <p:ext uri="{BB962C8B-B14F-4D97-AF65-F5344CB8AC3E}">
        <p14:creationId xmlns:p14="http://schemas.microsoft.com/office/powerpoint/2010/main" val="297911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更動結構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.append(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加入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.prepend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加入開頭</a:t>
            </a:r>
            <a:r>
              <a:rPr lang="en-US" altLang="zh-TW" dirty="0" smtClean="0"/>
              <a:t>Html</a:t>
            </a:r>
            <a:endParaRPr lang="en-US" altLang="zh-TW" dirty="0"/>
          </a:p>
          <a:p>
            <a:r>
              <a:rPr lang="en-US" altLang="zh-TW" dirty="0" smtClean="0"/>
              <a:t>.before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在段落前加入</a:t>
            </a:r>
            <a:r>
              <a:rPr lang="en-US" altLang="zh-TW" dirty="0"/>
              <a:t>Html</a:t>
            </a:r>
          </a:p>
          <a:p>
            <a:r>
              <a:rPr lang="en-US" altLang="zh-TW" dirty="0" smtClean="0"/>
              <a:t>.after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在段落後加入</a:t>
            </a:r>
            <a:r>
              <a:rPr lang="en-US" altLang="zh-TW" dirty="0"/>
              <a:t>Html</a:t>
            </a:r>
          </a:p>
          <a:p>
            <a:r>
              <a:rPr lang="en-US" altLang="zh-TW" dirty="0" err="1" smtClean="0"/>
              <a:t>replaceWith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將所選取代成</a:t>
            </a:r>
            <a:r>
              <a:rPr lang="en-US" altLang="zh-TW" dirty="0" smtClean="0"/>
              <a:t>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3554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Calibri"/>
        <a:ea typeface="標楷體"/>
        <a:cs typeface=""/>
      </a:majorFont>
      <a:minorFont>
        <a:latin typeface="Cambria"/>
        <a:ea typeface="標楷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69257</TotalTime>
  <Words>827</Words>
  <Application>Microsoft Office PowerPoint</Application>
  <PresentationFormat>如螢幕大小 (4:3)</PresentationFormat>
  <Paragraphs>193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原創</vt:lpstr>
      <vt:lpstr>JavaScript</vt:lpstr>
      <vt:lpstr>Chap 19</vt:lpstr>
      <vt:lpstr>取得JQuery</vt:lpstr>
      <vt:lpstr>基本用語</vt:lpstr>
      <vt:lpstr>查詢與查詢結果</vt:lpstr>
      <vt:lpstr>補充</vt:lpstr>
      <vt:lpstr>取得屬性或值</vt:lpstr>
      <vt:lpstr>取得元素的幾何結構</vt:lpstr>
      <vt:lpstr>更動結構</vt:lpstr>
      <vt:lpstr>複製、包覆、刪除元素</vt:lpstr>
      <vt:lpstr>事件處理器註冊</vt:lpstr>
      <vt:lpstr>主動觸發事件</vt:lpstr>
      <vt:lpstr>進階的事件處理註冊器</vt:lpstr>
      <vt:lpstr>事件委派</vt:lpstr>
      <vt:lpstr>補充live 和 bind</vt:lpstr>
      <vt:lpstr>補充live 和 bind</vt:lpstr>
      <vt:lpstr>動畫效果</vt:lpstr>
      <vt:lpstr>Ajax</vt:lpstr>
      <vt:lpstr>Ajax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Windows應用程式開發經典 Windows via C/C++ 5/e</dc:title>
  <dc:creator>研發部 蕭銘傳</dc:creator>
  <cp:lastModifiedBy>研發部 朱俊瑋</cp:lastModifiedBy>
  <cp:revision>391</cp:revision>
  <dcterms:created xsi:type="dcterms:W3CDTF">2015-10-12T02:34:44Z</dcterms:created>
  <dcterms:modified xsi:type="dcterms:W3CDTF">2016-02-15T03:41:59Z</dcterms:modified>
</cp:coreProperties>
</file>