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256" r:id="rId2"/>
    <p:sldId id="257" r:id="rId3"/>
    <p:sldId id="263" r:id="rId4"/>
    <p:sldId id="265" r:id="rId5"/>
    <p:sldId id="266" r:id="rId6"/>
    <p:sldId id="264" r:id="rId7"/>
    <p:sldId id="258" r:id="rId8"/>
    <p:sldId id="259" r:id="rId9"/>
    <p:sldId id="267" r:id="rId10"/>
    <p:sldId id="260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C37A18A-96D3-41D5-923A-A40E3DCD02E2}">
          <p14:sldIdLst>
            <p14:sldId id="256"/>
          </p14:sldIdLst>
        </p14:section>
        <p14:section name="Chap1 錯誤處理" id="{67438039-8720-41D2-8D44-A0D537B01AA1}">
          <p14:sldIdLst>
            <p14:sldId id="257"/>
            <p14:sldId id="263"/>
            <p14:sldId id="265"/>
            <p14:sldId id="266"/>
            <p14:sldId id="264"/>
            <p14:sldId id="258"/>
            <p14:sldId id="259"/>
            <p14:sldId id="267"/>
            <p14:sldId id="260"/>
            <p14:sldId id="261"/>
            <p14:sldId id="262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8C9-67E9-49D7-AC16-114D6A80FF3F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FDEC-ACE3-40ED-A275-5727E3604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37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14BEC2-0FE2-4B7A-BF59-2D2B03B1FB2D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2F8-A4AD-4C5D-8DAC-3AC7B46D4C3C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F6B3-B28C-46E8-AF35-4CB7BEAC451F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37E8A9-E26F-417D-A3FD-80F0A0940B35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F28-BF91-4E52-B98F-F091588B9BC2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38-4EDA-4C24-BBCC-244755F093B5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12E-C900-4C20-B9F6-3D945976B7B1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2B84-72CE-4C9D-A33B-381A621F77A4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0A91-5CCE-44CE-8F95-C6C85DF47736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77D-D6BF-4B71-8CB6-93BB9AF67FC6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D1E5E-3B24-4762-8B64-10E6BF3249E5}" type="datetime1">
              <a:rPr lang="zh-TW" altLang="en-US" smtClean="0"/>
              <a:t>2015/12/28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486958-D559-48A3-82FC-CF31C0F1B4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ref/videoList/index.html" TargetMode="External"/><Relationship Id="rId2" Type="http://schemas.openxmlformats.org/officeDocument/2006/relationships/hyperlink" Target="http://tympanus.net/codrops/2012/09/03/bookblock-a-content-flip-plug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bl.ocks.org/nswamy14/df13d67b6efeb19eb640" TargetMode="External"/><Relationship Id="rId3" Type="http://schemas.openxmlformats.org/officeDocument/2006/relationships/hyperlink" Target="ref/bigVideo/example-ambient.html" TargetMode="External"/><Relationship Id="rId7" Type="http://schemas.openxmlformats.org/officeDocument/2006/relationships/hyperlink" Target="ref/numDataPoint/index.html" TargetMode="External"/><Relationship Id="rId2" Type="http://schemas.openxmlformats.org/officeDocument/2006/relationships/hyperlink" Target="ref/animate/dem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/CircleReset/index.html" TargetMode="External"/><Relationship Id="rId5" Type="http://schemas.openxmlformats.org/officeDocument/2006/relationships/hyperlink" Target="ref/slidingwindow/index.html" TargetMode="External"/><Relationship Id="rId10" Type="http://schemas.openxmlformats.org/officeDocument/2006/relationships/hyperlink" Target="https://github.com/mbostock/" TargetMode="External"/><Relationship Id="rId4" Type="http://schemas.openxmlformats.org/officeDocument/2006/relationships/hyperlink" Target="ref/BookBlock/index.html" TargetMode="External"/><Relationship Id="rId9" Type="http://schemas.openxmlformats.org/officeDocument/2006/relationships/hyperlink" Target="http://newtoypia.blogspot.tw/2015/11/d3j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ref/indexDemo.html%20-%20&#25463;&#24465;.l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urotanshi/d3-48180820" TargetMode="External"/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infographics.tw/2015/06/introduction-to-svg-graphics-on-web/" TargetMode="External"/><Relationship Id="rId4" Type="http://schemas.openxmlformats.org/officeDocument/2006/relationships/hyperlink" Target="http://blog.infographics.tw/2015/06/voronoi-with-d3j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cc723.github.io/d3js/2014/10/14/Ironman-30-days-1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ef/circle_chartBar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alloc.me/demos/crime/201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chslides.com/over-2000-d3-js-examples-and-dem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BQGl6zokMs" TargetMode="External"/><Relationship Id="rId2" Type="http://schemas.openxmlformats.org/officeDocument/2006/relationships/hyperlink" Target="https://daneden.github.io/animate.c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esdesigning.com/thread-523-1-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oohover.pixnet.net/blog/post/39009607-css3-%E5%8B%95%E7%95%AB%E7%AF%84%E4%BE%8B%E5%B1%95%E6%BC%94-%5B5*%5D" TargetMode="External"/><Relationship Id="rId2" Type="http://schemas.openxmlformats.org/officeDocument/2006/relationships/hyperlink" Target="ref/rain_da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CSS+JavaScript</a:t>
            </a:r>
            <a:r>
              <a:rPr lang="zh-TW" altLang="en-US" dirty="0" smtClean="0"/>
              <a:t>特效與工具介紹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Max Chu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46F-0959-45FD-B01A-B105A696383B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換頁參考材料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BookBlock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3" action="ppaction://hlinkfile"/>
              </a:rPr>
              <a:t>研究中</a:t>
            </a:r>
            <a:endParaRPr lang="en-US" altLang="zh-TW" dirty="0" smtClean="0"/>
          </a:p>
          <a:p>
            <a:pPr lvl="1"/>
            <a:r>
              <a:rPr lang="en-US" altLang="zh-TW" dirty="0"/>
              <a:t>http://tympanus.net/Tutorials/BigVideoSlideshow/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5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</a:t>
            </a:r>
            <a:r>
              <a:rPr lang="zh-TW" altLang="en-US" dirty="0" smtClean="0"/>
              <a:t>頁</a:t>
            </a:r>
            <a:r>
              <a:rPr lang="zh-TW" altLang="en-US" dirty="0"/>
              <a:t>參考材料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</a:p>
          <a:p>
            <a:pPr lvl="1"/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/>
              <a:t>易於排版，會依據視窗大小排列位置或改變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r>
              <a:rPr lang="en-US" altLang="zh-TW" dirty="0" smtClean="0"/>
              <a:t>Sliding window</a:t>
            </a:r>
          </a:p>
          <a:p>
            <a:pPr lvl="1"/>
            <a:r>
              <a:rPr lang="zh-TW" altLang="en-US" dirty="0" smtClean="0"/>
              <a:t>可用於隱藏多於按鈕控制項</a:t>
            </a:r>
            <a:endParaRPr lang="en-US" altLang="zh-TW" dirty="0"/>
          </a:p>
          <a:p>
            <a:r>
              <a:rPr lang="zh-TW" altLang="en-US" dirty="0" smtClean="0"/>
              <a:t>視差滑動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兼具質感一直往下滑的設計，但應該用不到，所以只說有這種</a:t>
            </a:r>
            <a:r>
              <a:rPr lang="zh-TW" altLang="en-US" dirty="0" smtClean="0"/>
              <a:t>東西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77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Animate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file"/>
              </a:rPr>
              <a:t>B</a:t>
            </a:r>
            <a:r>
              <a:rPr lang="en-US" altLang="zh-TW" dirty="0" smtClean="0">
                <a:hlinkClick r:id="rId3" action="ppaction://hlinkfile"/>
              </a:rPr>
              <a:t>igVideo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file"/>
              </a:rPr>
              <a:t>BookBlock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file"/>
              </a:rPr>
              <a:t>slidingWindow</a:t>
            </a:r>
            <a:endParaRPr lang="en-US" altLang="zh-TW" dirty="0" smtClean="0"/>
          </a:p>
          <a:p>
            <a:endParaRPr lang="en-US" altLang="zh-TW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altLang="zh-TW" dirty="0" smtClean="0"/>
              <a:t>D3</a:t>
            </a:r>
            <a:r>
              <a:rPr lang="zh-TW" altLang="en-US" dirty="0"/>
              <a:t>有趣動畫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6" action="ppaction://hlinkfile"/>
              </a:rPr>
              <a:t>1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file"/>
              </a:rPr>
              <a:t>2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/>
              </a:rPr>
              <a:t>3</a:t>
            </a:r>
            <a:endParaRPr lang="en-US" altLang="zh-TW" dirty="0" smtClean="0"/>
          </a:p>
          <a:p>
            <a:r>
              <a:rPr lang="en-US" altLang="zh-TW" sz="2400" dirty="0" smtClean="0">
                <a:hlinkClick r:id="rId9"/>
              </a:rPr>
              <a:t>D3</a:t>
            </a:r>
            <a:r>
              <a:rPr lang="zh-TW" altLang="en-US" sz="2400" dirty="0" smtClean="0">
                <a:hlinkClick r:id="rId9"/>
              </a:rPr>
              <a:t>參考說明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10"/>
              </a:rPr>
              <a:t>D3</a:t>
            </a:r>
            <a:r>
              <a:rPr lang="zh-TW" altLang="en-US" sz="2400" dirty="0" smtClean="0">
                <a:hlinkClick r:id="rId10"/>
              </a:rPr>
              <a:t>工具分享者</a:t>
            </a:r>
            <a:r>
              <a:rPr lang="en-US" altLang="zh-TW" sz="2400" dirty="0" err="1" smtClean="0">
                <a:hlinkClick r:id="rId10"/>
              </a:rPr>
              <a:t>Bostock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DEMO(</a:t>
            </a:r>
            <a:r>
              <a:rPr lang="zh-TW" altLang="en-US" dirty="0" smtClean="0"/>
              <a:t>綜合演練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DEMO</a:t>
            </a:r>
            <a:r>
              <a:rPr lang="zh-TW" altLang="en-US" dirty="0" smtClean="0">
                <a:hlinkClick r:id="rId2" action="ppaction://hlinkfile"/>
              </a:rPr>
              <a:t>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8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D3.js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事前練習</a:t>
            </a:r>
            <a:endParaRPr lang="en-US" altLang="zh-TW" dirty="0" smtClean="0">
              <a:hlinkClick r:id="rId4"/>
            </a:endParaRPr>
          </a:p>
          <a:p>
            <a:r>
              <a:rPr lang="zh-TW" altLang="en-US" dirty="0" smtClean="0">
                <a:hlinkClick r:id="rId4"/>
              </a:rPr>
              <a:t>基礎</a:t>
            </a:r>
            <a:r>
              <a:rPr lang="zh-TW" altLang="en-US" dirty="0">
                <a:hlinkClick r:id="rId4"/>
              </a:rPr>
              <a:t>圖形</a:t>
            </a:r>
            <a:r>
              <a:rPr lang="zh-TW" altLang="en-US" dirty="0" smtClean="0">
                <a:hlinkClick r:id="rId4"/>
              </a:rPr>
              <a:t>繪製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SVG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3D</a:t>
            </a:r>
            <a:r>
              <a:rPr lang="zh-TW" altLang="en-US" dirty="0" smtClean="0">
                <a:hlinkClick r:id="rId5"/>
              </a:rPr>
              <a:t>效果</a:t>
            </a:r>
            <a:endParaRPr lang="en-US" altLang="zh-TW" dirty="0" smtClean="0"/>
          </a:p>
          <a:p>
            <a:r>
              <a:rPr lang="zh-TW" altLang="en-US" dirty="0" smtClean="0"/>
              <a:t>純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圖表</a:t>
            </a:r>
            <a:r>
              <a:rPr lang="zh-TW" altLang="en-US" dirty="0" smtClean="0"/>
              <a:t>繪製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當資料</a:t>
            </a:r>
            <a:r>
              <a:rPr lang="zh-TW" altLang="en-US" dirty="0"/>
              <a:t>量大時會很慢</a:t>
            </a:r>
            <a:r>
              <a:rPr lang="en-US" altLang="zh-TW" dirty="0"/>
              <a:t>(</a:t>
            </a:r>
            <a:r>
              <a:rPr lang="zh-TW" altLang="en-US" dirty="0"/>
              <a:t>好像是廢話</a:t>
            </a:r>
            <a:r>
              <a:rPr lang="en-US" altLang="zh-TW" dirty="0"/>
              <a:t>? </a:t>
            </a:r>
            <a:r>
              <a:rPr lang="zh-TW" altLang="en-US" dirty="0"/>
              <a:t>但它增加會比</a:t>
            </a:r>
            <a:r>
              <a:rPr lang="en-US" altLang="zh-TW" dirty="0" err="1"/>
              <a:t>canvus</a:t>
            </a:r>
            <a:r>
              <a:rPr lang="zh-TW" altLang="en-US" dirty="0" smtClean="0"/>
              <a:t>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03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D3</a:t>
            </a:r>
            <a:r>
              <a:rPr lang="zh-TW" altLang="en-US" dirty="0" smtClean="0"/>
              <a:t>圖表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挑戰者一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簡約簡單風，易依需求調整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1163"/>
            <a:ext cx="7704856" cy="41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616624" cy="215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D3</a:t>
            </a:r>
            <a:r>
              <a:rPr lang="zh-TW" altLang="en-US" dirty="0" smtClean="0"/>
              <a:t>圖表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 action="ppaction://hlinkfile"/>
              </a:rPr>
              <a:t>挑戰者二三號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簡約風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03" y="3656849"/>
            <a:ext cx="503674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7"/>
            <a:ext cx="4110406" cy="46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D3</a:t>
            </a:r>
            <a:r>
              <a:rPr lang="zh-TW" altLang="en-US" dirty="0"/>
              <a:t>圖表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挑戰者二三再進化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4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D3</a:t>
            </a:r>
            <a:r>
              <a:rPr lang="zh-TW" altLang="en-US" dirty="0" smtClean="0"/>
              <a:t>圖表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其他挑戰者們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未讀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多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&lt;path&gt;</a:t>
            </a:r>
            <a:r>
              <a:rPr lang="zh-TW" altLang="en-US" dirty="0" smtClean="0"/>
              <a:t>的圖表需要靠</a:t>
            </a:r>
            <a:r>
              <a:rPr lang="en-US" altLang="zh-TW" dirty="0" smtClean="0"/>
              <a:t>&lt;text&gt;</a:t>
            </a:r>
            <a:r>
              <a:rPr lang="zh-TW" altLang="en-US" dirty="0" smtClean="0"/>
              <a:t>設相對位置去調整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9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animate.css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純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動畫，支援性比純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更廣</a:t>
            </a:r>
            <a:endParaRPr lang="en-US" altLang="zh-TW" dirty="0" smtClean="0"/>
          </a:p>
          <a:p>
            <a:r>
              <a:rPr lang="zh-TW" altLang="en-US" dirty="0" smtClean="0">
                <a:hlinkClick r:id="rId2"/>
              </a:rPr>
              <a:t>官網</a:t>
            </a:r>
            <a:r>
              <a:rPr lang="en-US" altLang="zh-TW" dirty="0" smtClean="0">
                <a:hlinkClick r:id="rId2"/>
              </a:rPr>
              <a:t>(</a:t>
            </a:r>
            <a:r>
              <a:rPr lang="zh-TW" altLang="en-US" dirty="0" smtClean="0">
                <a:hlinkClick r:id="rId2"/>
              </a:rPr>
              <a:t>下載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zh-TW" altLang="en-US" dirty="0">
                <a:hlinkClick r:id="rId3"/>
              </a:rPr>
              <a:t>教學文</a:t>
            </a:r>
            <a:endParaRPr lang="en-US" altLang="zh-TW" dirty="0" smtClean="0"/>
          </a:p>
          <a:p>
            <a:r>
              <a:rPr lang="zh-TW" altLang="en-US" dirty="0" smtClean="0"/>
              <a:t>用法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&lt;link </a:t>
            </a:r>
            <a:r>
              <a:rPr lang="en-US" altLang="zh-TW" sz="2000" dirty="0" err="1"/>
              <a:t>rel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stylesheet</a:t>
            </a:r>
            <a:r>
              <a:rPr lang="en-US" altLang="zh-TW" sz="2000" dirty="0"/>
              <a:t>" type="text/</a:t>
            </a:r>
            <a:r>
              <a:rPr lang="en-US" altLang="zh-TW" sz="2000" dirty="0" err="1"/>
              <a:t>css</a:t>
            </a:r>
            <a:r>
              <a:rPr lang="en-US" altLang="zh-TW" sz="2000" dirty="0"/>
              <a:t>" </a:t>
            </a:r>
            <a:r>
              <a:rPr lang="en-US" altLang="zh-TW" sz="2000" dirty="0" err="1"/>
              <a:t>href</a:t>
            </a:r>
            <a:r>
              <a:rPr lang="en-US" altLang="zh-TW" sz="2000" dirty="0" smtClean="0"/>
              <a:t>="animate.css</a:t>
            </a:r>
            <a:r>
              <a:rPr lang="en-US" altLang="zh-TW" sz="2000" dirty="0"/>
              <a:t>" /&gt;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想要動的</a:t>
            </a:r>
            <a:r>
              <a:rPr lang="en-US" altLang="zh-TW" sz="2000" dirty="0" smtClean="0">
                <a:solidFill>
                  <a:schemeClr val="accent4">
                    <a:lumMod val="50000"/>
                  </a:schemeClr>
                </a:solidFill>
              </a:rPr>
              <a:t>element</a:t>
            </a:r>
            <a:r>
              <a:rPr lang="zh-TW" altLang="en-US" sz="20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altLang="zh-TW" sz="2000" dirty="0" smtClean="0"/>
              <a:t>class=“animated  </a:t>
            </a:r>
            <a:r>
              <a:rPr lang="zh-TW" altLang="en-US" sz="2000" dirty="0" smtClean="0">
                <a:solidFill>
                  <a:srgbClr val="FF0000"/>
                </a:solidFill>
              </a:rPr>
              <a:t>動畫</a:t>
            </a:r>
            <a:r>
              <a:rPr lang="en-US" altLang="zh-TW" sz="2000" dirty="0" smtClean="0"/>
              <a:t>”&gt;…&lt;/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</a:rPr>
              <a:t>想要動的</a:t>
            </a:r>
            <a:r>
              <a:rPr lang="en-US" altLang="zh-TW" sz="2000" dirty="0" smtClean="0">
                <a:solidFill>
                  <a:schemeClr val="accent4">
                    <a:lumMod val="50000"/>
                  </a:schemeClr>
                </a:solidFill>
              </a:rPr>
              <a:t>element</a:t>
            </a:r>
            <a:r>
              <a:rPr lang="en-US" altLang="zh-TW" sz="2000" dirty="0" smtClean="0"/>
              <a:t>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3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以影片當背景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參考網址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目前測試</a:t>
            </a:r>
            <a:r>
              <a:rPr lang="en-US" altLang="zh-TW" dirty="0"/>
              <a:t>:BIGVIDEO.JS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很炫，最近較流行的技術</a:t>
            </a:r>
            <a:endParaRPr lang="en-US" altLang="zh-TW" dirty="0" smtClean="0"/>
          </a:p>
          <a:p>
            <a:r>
              <a:rPr lang="zh-TW" altLang="en-US" dirty="0"/>
              <a:t>缺點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影片</a:t>
            </a:r>
            <a:r>
              <a:rPr lang="zh-TW" altLang="en-US" dirty="0"/>
              <a:t>嘛</a:t>
            </a:r>
            <a:r>
              <a:rPr lang="zh-TW" altLang="en-US" dirty="0" smtClean="0"/>
              <a:t>，</a:t>
            </a:r>
            <a:r>
              <a:rPr lang="zh-TW" altLang="en-US" dirty="0"/>
              <a:t>容量大所以比較吃網路，不利於行動</a:t>
            </a:r>
            <a:r>
              <a:rPr lang="zh-TW" altLang="en-US" dirty="0" smtClean="0"/>
              <a:t>裝置。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可以偵測使用裝置，藉此決定要不要撥放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7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特效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C57-7B72-4135-993C-169E211092E3}" type="datetime1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6958-D559-48A3-82FC-CF31C0F1B4D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file"/>
              </a:rPr>
              <a:t>雨滴效果</a:t>
            </a:r>
            <a:endParaRPr lang="en-US" altLang="zh-TW" dirty="0"/>
          </a:p>
          <a:p>
            <a:pPr lvl="1"/>
            <a:r>
              <a:rPr lang="zh-TW" altLang="en-US" dirty="0" smtClean="0"/>
              <a:t>來源</a:t>
            </a:r>
            <a:r>
              <a:rPr lang="en-US" altLang="zh-TW" dirty="0" smtClean="0"/>
              <a:t>:https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github.com/maroslaw/rainyday.js</a:t>
            </a:r>
          </a:p>
          <a:p>
            <a:pPr lvl="1"/>
            <a:r>
              <a:rPr lang="zh-TW" altLang="en-US" dirty="0"/>
              <a:t>很吃效能</a:t>
            </a:r>
            <a:r>
              <a:rPr lang="en-US" altLang="zh-TW" dirty="0"/>
              <a:t>..</a:t>
            </a:r>
            <a:endParaRPr lang="zh-TW" altLang="en-US" dirty="0"/>
          </a:p>
          <a:p>
            <a:endParaRPr lang="en-US" altLang="zh-TW" dirty="0" smtClean="0">
              <a:hlinkClick r:id="rId2" action="ppaction://hlinkfile"/>
            </a:endParaRPr>
          </a:p>
          <a:p>
            <a:r>
              <a:rPr lang="zh-TW" altLang="en-US" dirty="0" smtClean="0">
                <a:hlinkClick r:id="rId3"/>
              </a:rPr>
              <a:t>其他</a:t>
            </a:r>
            <a:endParaRPr lang="en-US" altLang="zh-TW" dirty="0">
              <a:hlinkClick r:id="rId2" action="ppaction://hlinkfile"/>
            </a:endParaRPr>
          </a:p>
          <a:p>
            <a:endParaRPr lang="en-US" altLang="zh-TW" dirty="0" smtClean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306724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Calibri"/>
        <a:ea typeface="標楷體"/>
        <a:cs typeface=""/>
      </a:majorFont>
      <a:minorFont>
        <a:latin typeface="Cambria"/>
        <a:ea typeface="標楷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10232</TotalTime>
  <Words>324</Words>
  <Application>Microsoft Office PowerPoint</Application>
  <PresentationFormat>如螢幕大小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原創</vt:lpstr>
      <vt:lpstr>CSS+JavaScript特效與工具介紹</vt:lpstr>
      <vt:lpstr>D3.js</vt:lpstr>
      <vt:lpstr>D3圖表</vt:lpstr>
      <vt:lpstr>D3圖表</vt:lpstr>
      <vt:lpstr>D3圖表</vt:lpstr>
      <vt:lpstr>D3圖表</vt:lpstr>
      <vt:lpstr>animate.css</vt:lpstr>
      <vt:lpstr>以影片當背景(透過JQuery)</vt:lpstr>
      <vt:lpstr>特效</vt:lpstr>
      <vt:lpstr>換頁參考材料</vt:lpstr>
      <vt:lpstr>內頁參考材料</vt:lpstr>
      <vt:lpstr>DEMO</vt:lpstr>
      <vt:lpstr>DEMO(綜合演練)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Windows應用程式開發經典 Windows via C/C++ 5/e</dc:title>
  <dc:creator>研發部 蕭銘傳</dc:creator>
  <cp:lastModifiedBy>研發部 朱俊瑋</cp:lastModifiedBy>
  <cp:revision>279</cp:revision>
  <dcterms:created xsi:type="dcterms:W3CDTF">2015-10-12T02:34:44Z</dcterms:created>
  <dcterms:modified xsi:type="dcterms:W3CDTF">2015-12-29T03:46:16Z</dcterms:modified>
</cp:coreProperties>
</file>