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2"/>
  </p:sldMasterIdLst>
  <p:notesMasterIdLst>
    <p:notesMasterId r:id="rId27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6" r:id="rId23"/>
    <p:sldId id="275" r:id="rId24"/>
    <p:sldId id="278" r:id="rId25"/>
    <p:sldId id="27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C37A18A-96D3-41D5-923A-A40E3DCD02E2}">
          <p14:sldIdLst>
            <p14:sldId id="256"/>
          </p14:sldIdLst>
        </p14:section>
        <p14:section name="Chap1 錯誤處理" id="{67438039-8720-41D2-8D44-A0D537B01AA1}">
          <p14:sldIdLst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7"/>
            <p14:sldId id="276"/>
            <p14:sldId id="275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DA8C9-67E9-49D7-AC16-114D6A80FF3F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FDEC-ACE3-40ED-A275-5727E3604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37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分類方法制定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1FDEC-ACE3-40ED-A275-5727E360439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59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14BEC2-0FE2-4B7A-BF59-2D2B03B1FB2D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2F8-A4AD-4C5D-8DAC-3AC7B46D4C3C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F6B3-B28C-46E8-AF35-4CB7BEAC451F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C37E8A9-E26F-417D-A3FD-80F0A0940B35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EF28-BF91-4E52-B98F-F091588B9BC2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38-4EDA-4C24-BBCC-244755F093B5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12E-C900-4C20-B9F6-3D945976B7B1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2B84-72CE-4C9D-A33B-381A621F77A4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0A91-5CCE-44CE-8F95-C6C85DF47736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77D-D6BF-4B71-8CB6-93BB9AF67FC6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4D1E5E-3B24-4762-8B64-10E6BF3249E5}" type="datetime1">
              <a:rPr lang="zh-TW" altLang="en-US" smtClean="0"/>
              <a:t>2016/1/21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React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Max Chu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46F-0959-45FD-B01A-B105A696383B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4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Gulp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有點像</a:t>
            </a:r>
            <a:r>
              <a:rPr lang="en-US" altLang="zh-TW" dirty="0" err="1"/>
              <a:t>Makefile</a:t>
            </a:r>
            <a:r>
              <a:rPr lang="zh-TW" altLang="en-US" dirty="0"/>
              <a:t>的</a:t>
            </a:r>
            <a:r>
              <a:rPr lang="zh-TW" altLang="en-US" dirty="0" smtClean="0"/>
              <a:t>概念用於將分散的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檔打包成指定的</a:t>
            </a:r>
            <a:r>
              <a:rPr lang="en-US" altLang="zh-TW" dirty="0" err="1" smtClean="0"/>
              <a:t>js</a:t>
            </a:r>
            <a:endParaRPr lang="en-US" altLang="zh-TW" dirty="0" smtClean="0"/>
          </a:p>
          <a:p>
            <a:r>
              <a:rPr lang="zh-TW" altLang="en-US" dirty="0"/>
              <a:t>由於開發專案越大通常會分得越多，而宣告問題變得需要被</a:t>
            </a:r>
            <a:r>
              <a:rPr lang="zh-TW" altLang="en-US" dirty="0" smtClean="0"/>
              <a:t>重視，因此我們可能會很懶很想要找一個依靠，</a:t>
            </a:r>
            <a:r>
              <a:rPr lang="en-US" altLang="zh-TW" dirty="0" smtClean="0"/>
              <a:t>Gulp</a:t>
            </a:r>
            <a:r>
              <a:rPr lang="zh-TW" altLang="en-US" dirty="0" smtClean="0"/>
              <a:t>就誕生啦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87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Gulp(</a:t>
            </a:r>
            <a:r>
              <a:rPr lang="zh-TW" altLang="en-US" dirty="0" smtClean="0"/>
              <a:t>組成成員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通用參考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ex:gulp</a:t>
            </a:r>
            <a:r>
              <a:rPr lang="en-US" altLang="zh-TW" dirty="0" smtClean="0"/>
              <a:t>, gulp-</a:t>
            </a:r>
            <a:r>
              <a:rPr lang="en-US" altLang="zh-TW" dirty="0" err="1" smtClean="0"/>
              <a:t>util</a:t>
            </a:r>
            <a:r>
              <a:rPr lang="en-US" altLang="zh-TW" dirty="0" smtClean="0"/>
              <a:t>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Flag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內部參照</a:t>
            </a:r>
            <a:r>
              <a:rPr lang="en-US" altLang="zh-TW" dirty="0" smtClean="0"/>
              <a:t>function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51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Gulp(</a:t>
            </a:r>
            <a:r>
              <a:rPr lang="zh-TW" altLang="en-US" dirty="0"/>
              <a:t>組成成員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98776" cy="4937760"/>
          </a:xfrm>
        </p:spPr>
        <p:txBody>
          <a:bodyPr>
            <a:normAutofit/>
          </a:bodyPr>
          <a:lstStyle/>
          <a:p>
            <a:r>
              <a:rPr lang="zh-TW" altLang="en-US" sz="1400" dirty="0" smtClean="0"/>
              <a:t>範例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 gulp = require('gulp');</a:t>
            </a:r>
          </a:p>
          <a:p>
            <a:pPr marL="0" indent="0">
              <a:buNone/>
            </a:pP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gutil</a:t>
            </a:r>
            <a:r>
              <a:rPr lang="en-US" altLang="zh-TW" sz="1400" dirty="0"/>
              <a:t> = require('gulp-</a:t>
            </a:r>
            <a:r>
              <a:rPr lang="en-US" altLang="zh-TW" sz="1400" dirty="0" err="1"/>
              <a:t>util</a:t>
            </a:r>
            <a:r>
              <a:rPr lang="en-US" altLang="zh-TW" sz="1400" dirty="0"/>
              <a:t>');</a:t>
            </a:r>
          </a:p>
          <a:p>
            <a:pPr marL="0" indent="0">
              <a:buNone/>
            </a:pPr>
            <a:r>
              <a:rPr lang="en-US" altLang="zh-TW" sz="1400" dirty="0" err="1"/>
              <a:t>var</a:t>
            </a:r>
            <a:r>
              <a:rPr lang="en-US" altLang="zh-TW" sz="1400" dirty="0"/>
              <a:t> source = require('vinyl-source-stream');</a:t>
            </a:r>
          </a:p>
          <a:p>
            <a:pPr marL="0" indent="0">
              <a:buNone/>
            </a:pPr>
            <a:r>
              <a:rPr lang="en-US" altLang="zh-TW" sz="1400" dirty="0" err="1"/>
              <a:t>var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browserify</a:t>
            </a:r>
            <a:r>
              <a:rPr lang="en-US" altLang="zh-TW" sz="1400" dirty="0"/>
              <a:t> = require('</a:t>
            </a:r>
            <a:r>
              <a:rPr lang="en-US" altLang="zh-TW" sz="1400" dirty="0" err="1"/>
              <a:t>browserify</a:t>
            </a:r>
            <a:r>
              <a:rPr lang="en-US" altLang="zh-TW" sz="1400" dirty="0"/>
              <a:t>');</a:t>
            </a:r>
          </a:p>
          <a:p>
            <a:pPr marL="0" indent="0">
              <a:buNone/>
            </a:pPr>
            <a:r>
              <a:rPr lang="en-US" altLang="zh-TW" sz="1400" dirty="0" err="1"/>
              <a:t>var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watchify</a:t>
            </a:r>
            <a:r>
              <a:rPr lang="en-US" altLang="zh-TW" sz="1400" dirty="0"/>
              <a:t> = require('</a:t>
            </a:r>
            <a:r>
              <a:rPr lang="en-US" altLang="zh-TW" sz="1400" dirty="0" err="1"/>
              <a:t>watchify</a:t>
            </a:r>
            <a:r>
              <a:rPr lang="en-US" altLang="zh-TW" sz="1400" dirty="0"/>
              <a:t>');</a:t>
            </a:r>
          </a:p>
          <a:p>
            <a:pPr marL="0" indent="0">
              <a:buNone/>
            </a:pPr>
            <a:r>
              <a:rPr lang="en-US" altLang="zh-TW" sz="1400" dirty="0" err="1"/>
              <a:t>var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reactify</a:t>
            </a:r>
            <a:r>
              <a:rPr lang="en-US" altLang="zh-TW" sz="1400" dirty="0"/>
              <a:t> = require('</a:t>
            </a:r>
            <a:r>
              <a:rPr lang="en-US" altLang="zh-TW" sz="1400" dirty="0" err="1"/>
              <a:t>reactify</a:t>
            </a:r>
            <a:r>
              <a:rPr lang="en-US" altLang="zh-TW" sz="1400" dirty="0"/>
              <a:t>');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endParaRPr lang="en-US" altLang="zh-TW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27984" y="1556792"/>
            <a:ext cx="4536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gulp.task</a:t>
            </a:r>
            <a:r>
              <a:rPr lang="en-US" altLang="zh-TW" sz="1200" dirty="0"/>
              <a:t>('default', function() {</a:t>
            </a:r>
          </a:p>
          <a:p>
            <a:pPr marL="274320" lvl="1" indent="0">
              <a:buNone/>
            </a:pPr>
            <a:r>
              <a:rPr lang="en-US" altLang="zh-TW" sz="1200" dirty="0"/>
              <a:t>  </a:t>
            </a:r>
            <a:r>
              <a:rPr lang="en-US" altLang="zh-TW" sz="1200" dirty="0" err="1"/>
              <a:t>var</a:t>
            </a:r>
            <a:r>
              <a:rPr lang="en-US" altLang="zh-TW" sz="1200" dirty="0"/>
              <a:t> bundler = </a:t>
            </a:r>
            <a:r>
              <a:rPr lang="en-US" altLang="zh-TW" sz="1200" dirty="0" err="1"/>
              <a:t>watchify</a:t>
            </a:r>
            <a:r>
              <a:rPr lang="en-US" altLang="zh-TW" sz="1200" dirty="0"/>
              <a:t>(</a:t>
            </a:r>
            <a:r>
              <a:rPr lang="en-US" altLang="zh-TW" sz="1200" dirty="0" err="1"/>
              <a:t>browserify</a:t>
            </a:r>
            <a:r>
              <a:rPr lang="en-US" altLang="zh-TW" sz="1200" dirty="0"/>
              <a:t>({</a:t>
            </a:r>
          </a:p>
          <a:p>
            <a:pPr marL="274320" lvl="1" indent="0">
              <a:buNone/>
            </a:pPr>
            <a:r>
              <a:rPr lang="en-US" altLang="zh-TW" sz="1200" dirty="0"/>
              <a:t>    entries: ['./</a:t>
            </a:r>
            <a:r>
              <a:rPr lang="en-US" altLang="zh-TW" sz="1200" dirty="0" err="1"/>
              <a:t>src</a:t>
            </a:r>
            <a:r>
              <a:rPr lang="en-US" altLang="zh-TW" sz="1200" dirty="0"/>
              <a:t>/</a:t>
            </a:r>
            <a:r>
              <a:rPr lang="en-US" altLang="zh-TW" sz="1200" dirty="0" err="1"/>
              <a:t>app.jsx</a:t>
            </a:r>
            <a:r>
              <a:rPr lang="en-US" altLang="zh-TW" sz="1200" dirty="0"/>
              <a:t>'],</a:t>
            </a:r>
          </a:p>
          <a:p>
            <a:pPr marL="274320" lvl="1" indent="0">
              <a:buNone/>
            </a:pPr>
            <a:r>
              <a:rPr lang="en-US" altLang="zh-TW" sz="1200" dirty="0"/>
              <a:t>    transform: [</a:t>
            </a:r>
            <a:r>
              <a:rPr lang="en-US" altLang="zh-TW" sz="1200" dirty="0" err="1"/>
              <a:t>reactify</a:t>
            </a:r>
            <a:r>
              <a:rPr lang="en-US" altLang="zh-TW" sz="1200" dirty="0"/>
              <a:t>],</a:t>
            </a:r>
          </a:p>
          <a:p>
            <a:pPr marL="274320" lvl="1" indent="0">
              <a:buNone/>
            </a:pPr>
            <a:r>
              <a:rPr lang="en-US" altLang="zh-TW" sz="1200" dirty="0"/>
              <a:t>    extensions: ['.</a:t>
            </a:r>
            <a:r>
              <a:rPr lang="en-US" altLang="zh-TW" sz="1200" dirty="0" err="1"/>
              <a:t>jsx</a:t>
            </a:r>
            <a:r>
              <a:rPr lang="en-US" altLang="zh-TW" sz="1200" dirty="0"/>
              <a:t>'],</a:t>
            </a:r>
          </a:p>
          <a:p>
            <a:pPr marL="274320" lvl="1" indent="0">
              <a:buNone/>
            </a:pPr>
            <a:r>
              <a:rPr lang="en-US" altLang="zh-TW" sz="1200" dirty="0"/>
              <a:t>    debug: true,</a:t>
            </a:r>
          </a:p>
          <a:p>
            <a:pPr marL="274320" lvl="1" indent="0">
              <a:buNone/>
            </a:pPr>
            <a:r>
              <a:rPr lang="en-US" altLang="zh-TW" sz="1200" dirty="0"/>
              <a:t>    cache: {},</a:t>
            </a:r>
          </a:p>
          <a:p>
            <a:pPr marL="274320" lvl="1" indent="0">
              <a:buNone/>
            </a:pPr>
            <a:r>
              <a:rPr lang="en-US" altLang="zh-TW" sz="1200" dirty="0"/>
              <a:t>    </a:t>
            </a:r>
            <a:r>
              <a:rPr lang="en-US" altLang="zh-TW" sz="1200" dirty="0" err="1"/>
              <a:t>packageCache</a:t>
            </a:r>
            <a:r>
              <a:rPr lang="en-US" altLang="zh-TW" sz="1200" dirty="0"/>
              <a:t>: {},</a:t>
            </a:r>
          </a:p>
          <a:p>
            <a:pPr marL="274320" lvl="1" indent="0">
              <a:buNone/>
            </a:pPr>
            <a:r>
              <a:rPr lang="en-US" altLang="zh-TW" sz="1200" dirty="0"/>
              <a:t>    </a:t>
            </a:r>
            <a:r>
              <a:rPr lang="en-US" altLang="zh-TW" sz="1200" dirty="0" err="1"/>
              <a:t>fullPaths</a:t>
            </a:r>
            <a:r>
              <a:rPr lang="en-US" altLang="zh-TW" sz="1200" dirty="0"/>
              <a:t>: true</a:t>
            </a:r>
          </a:p>
          <a:p>
            <a:pPr marL="274320" lvl="1" indent="0">
              <a:buNone/>
            </a:pPr>
            <a:r>
              <a:rPr lang="en-US" altLang="zh-TW" sz="1200" dirty="0"/>
              <a:t>  }));</a:t>
            </a:r>
          </a:p>
          <a:p>
            <a:pPr lvl="1"/>
            <a:endParaRPr lang="en-US" altLang="zh-TW" sz="1200" dirty="0" smtClean="0"/>
          </a:p>
          <a:p>
            <a:pPr lvl="1"/>
            <a:r>
              <a:rPr lang="en-US" altLang="zh-TW" sz="1200" dirty="0" smtClean="0"/>
              <a:t> </a:t>
            </a:r>
            <a:r>
              <a:rPr lang="en-US" altLang="zh-TW" sz="1200" dirty="0"/>
              <a:t>function build(file) {</a:t>
            </a:r>
          </a:p>
          <a:p>
            <a:pPr lvl="1"/>
            <a:r>
              <a:rPr lang="en-US" altLang="zh-TW" sz="1200" dirty="0"/>
              <a:t>    if (file) gutil.log('Recompiling ' + file);</a:t>
            </a:r>
          </a:p>
          <a:p>
            <a:pPr lvl="1"/>
            <a:r>
              <a:rPr lang="en-US" altLang="zh-TW" sz="1200" dirty="0"/>
              <a:t>    return bundler</a:t>
            </a:r>
          </a:p>
          <a:p>
            <a:pPr lvl="1"/>
            <a:r>
              <a:rPr lang="en-US" altLang="zh-TW" sz="1200" dirty="0"/>
              <a:t>      .bundle()</a:t>
            </a:r>
          </a:p>
          <a:p>
            <a:pPr lvl="1"/>
            <a:r>
              <a:rPr lang="en-US" altLang="zh-TW" sz="1200" dirty="0"/>
              <a:t>      .on('error', </a:t>
            </a:r>
            <a:r>
              <a:rPr lang="en-US" altLang="zh-TW" sz="1200" dirty="0" err="1"/>
              <a:t>gutil.log.bind</a:t>
            </a:r>
            <a:r>
              <a:rPr lang="en-US" altLang="zh-TW" sz="1200" dirty="0"/>
              <a:t>(</a:t>
            </a:r>
            <a:r>
              <a:rPr lang="en-US" altLang="zh-TW" sz="1200" dirty="0" err="1"/>
              <a:t>gutil</a:t>
            </a:r>
            <a:r>
              <a:rPr lang="en-US" altLang="zh-TW" sz="1200" dirty="0"/>
              <a:t>, '</a:t>
            </a:r>
            <a:r>
              <a:rPr lang="en-US" altLang="zh-TW" sz="1200" dirty="0" err="1"/>
              <a:t>Browserify</a:t>
            </a:r>
            <a:r>
              <a:rPr lang="en-US" altLang="zh-TW" sz="1200" dirty="0"/>
              <a:t> Error'))</a:t>
            </a:r>
          </a:p>
          <a:p>
            <a:pPr lvl="1"/>
            <a:r>
              <a:rPr lang="en-US" altLang="zh-TW" sz="1200" dirty="0"/>
              <a:t>      .pipe(source('main.js'))</a:t>
            </a:r>
          </a:p>
          <a:p>
            <a:pPr lvl="1"/>
            <a:r>
              <a:rPr lang="en-US" altLang="zh-TW" sz="1200" dirty="0"/>
              <a:t>      .pipe(</a:t>
            </a:r>
            <a:r>
              <a:rPr lang="en-US" altLang="zh-TW" sz="1200" dirty="0" err="1"/>
              <a:t>gulp.dest</a:t>
            </a:r>
            <a:r>
              <a:rPr lang="en-US" altLang="zh-TW" sz="1200" dirty="0"/>
              <a:t>('./'));</a:t>
            </a:r>
          </a:p>
          <a:p>
            <a:pPr lvl="1"/>
            <a:r>
              <a:rPr lang="en-US" altLang="zh-TW" sz="1200" dirty="0"/>
              <a:t>  };</a:t>
            </a:r>
          </a:p>
          <a:p>
            <a:pPr lvl="1"/>
            <a:r>
              <a:rPr lang="en-US" altLang="zh-TW" sz="1200" dirty="0"/>
              <a:t>  build();</a:t>
            </a:r>
          </a:p>
          <a:p>
            <a:pPr lvl="1"/>
            <a:r>
              <a:rPr lang="en-US" altLang="zh-TW" sz="1200" dirty="0"/>
              <a:t>  </a:t>
            </a:r>
            <a:r>
              <a:rPr lang="en-US" altLang="zh-TW" sz="1200" dirty="0" err="1"/>
              <a:t>bundler.on</a:t>
            </a:r>
            <a:r>
              <a:rPr lang="en-US" altLang="zh-TW" sz="1200" dirty="0"/>
              <a:t>('update', build);</a:t>
            </a:r>
          </a:p>
          <a:p>
            <a:r>
              <a:rPr lang="en-US" altLang="zh-TW" sz="1200" dirty="0"/>
              <a:t>});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66450" y="1484784"/>
            <a:ext cx="381642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427984" y="1484784"/>
            <a:ext cx="4536504" cy="46805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716016" y="1798080"/>
            <a:ext cx="3816424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Gulp</a:t>
            </a:r>
            <a:r>
              <a:rPr lang="zh-TW" altLang="en-US" dirty="0" smtClean="0"/>
              <a:t>講解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endParaRPr lang="en-US" altLang="zh-TW" dirty="0" smtClean="0"/>
          </a:p>
          <a:p>
            <a:pPr lvl="1"/>
            <a:r>
              <a:rPr lang="zh-TW" altLang="en-US" dirty="0"/>
              <a:t>創建檔案需要</a:t>
            </a:r>
            <a:endParaRPr lang="en-US" altLang="zh-TW" dirty="0"/>
          </a:p>
          <a:p>
            <a:pPr marL="274320" lvl="1" indent="0">
              <a:buNone/>
            </a:pPr>
            <a:r>
              <a:rPr lang="zh-TW" altLang="en-US" dirty="0"/>
              <a:t>     </a:t>
            </a:r>
            <a:r>
              <a:rPr lang="en-US" altLang="zh-TW" dirty="0" err="1"/>
              <a:t>app.jsx</a:t>
            </a:r>
            <a:endParaRPr lang="en-US" altLang="zh-TW" dirty="0"/>
          </a:p>
          <a:p>
            <a:pPr lvl="1"/>
            <a:r>
              <a:rPr lang="zh-TW" altLang="en-US" dirty="0" smtClean="0"/>
              <a:t>創建檔案名稱叫做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 smtClean="0"/>
              <a:t>     main.js</a:t>
            </a:r>
          </a:p>
          <a:p>
            <a:pPr marL="274320" lvl="1" indent="0">
              <a:buNone/>
            </a:pP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marL="274320" lvl="1" indent="0">
              <a:buNone/>
            </a:pP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3851920" y="1366032"/>
            <a:ext cx="4536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gulp.task</a:t>
            </a:r>
            <a:r>
              <a:rPr lang="en-US" altLang="zh-TW" sz="1200" dirty="0"/>
              <a:t>('default', function() {</a:t>
            </a:r>
          </a:p>
          <a:p>
            <a:pPr marL="274320" lvl="1" indent="0">
              <a:buNone/>
            </a:pPr>
            <a:r>
              <a:rPr lang="en-US" altLang="zh-TW" sz="1200" dirty="0"/>
              <a:t>  </a:t>
            </a:r>
            <a:r>
              <a:rPr lang="en-US" altLang="zh-TW" sz="1200" dirty="0" err="1"/>
              <a:t>var</a:t>
            </a:r>
            <a:r>
              <a:rPr lang="en-US" altLang="zh-TW" sz="1200" dirty="0"/>
              <a:t> bundler = </a:t>
            </a:r>
            <a:r>
              <a:rPr lang="en-US" altLang="zh-TW" sz="1200" dirty="0" err="1"/>
              <a:t>watchify</a:t>
            </a:r>
            <a:r>
              <a:rPr lang="en-US" altLang="zh-TW" sz="1200" dirty="0"/>
              <a:t>(</a:t>
            </a:r>
            <a:r>
              <a:rPr lang="en-US" altLang="zh-TW" sz="1200" dirty="0" err="1"/>
              <a:t>browserify</a:t>
            </a:r>
            <a:r>
              <a:rPr lang="en-US" altLang="zh-TW" sz="1200" dirty="0"/>
              <a:t>({</a:t>
            </a:r>
          </a:p>
          <a:p>
            <a:pPr marL="274320" lvl="1" indent="0">
              <a:buNone/>
            </a:pPr>
            <a:r>
              <a:rPr lang="en-US" altLang="zh-TW" sz="1200" dirty="0"/>
              <a:t>    entries: ['./</a:t>
            </a:r>
            <a:r>
              <a:rPr lang="en-US" altLang="zh-TW" sz="1200" dirty="0" err="1"/>
              <a:t>src</a:t>
            </a:r>
            <a:r>
              <a:rPr lang="en-US" altLang="zh-TW" sz="1200" dirty="0"/>
              <a:t>/</a:t>
            </a:r>
            <a:r>
              <a:rPr lang="en-US" altLang="zh-TW" sz="1200" dirty="0" err="1"/>
              <a:t>app.jsx</a:t>
            </a:r>
            <a:r>
              <a:rPr lang="en-US" altLang="zh-TW" sz="1200" dirty="0"/>
              <a:t>'],</a:t>
            </a:r>
          </a:p>
          <a:p>
            <a:pPr marL="274320" lvl="1" indent="0">
              <a:buNone/>
            </a:pPr>
            <a:r>
              <a:rPr lang="en-US" altLang="zh-TW" sz="1200" dirty="0"/>
              <a:t>    transform: [</a:t>
            </a:r>
            <a:r>
              <a:rPr lang="en-US" altLang="zh-TW" sz="1200" dirty="0" err="1"/>
              <a:t>reactify</a:t>
            </a:r>
            <a:r>
              <a:rPr lang="en-US" altLang="zh-TW" sz="1200" dirty="0"/>
              <a:t>],</a:t>
            </a:r>
          </a:p>
          <a:p>
            <a:pPr marL="274320" lvl="1" indent="0">
              <a:buNone/>
            </a:pPr>
            <a:r>
              <a:rPr lang="en-US" altLang="zh-TW" sz="1200" dirty="0"/>
              <a:t>    extensions: ['.</a:t>
            </a:r>
            <a:r>
              <a:rPr lang="en-US" altLang="zh-TW" sz="1200" dirty="0" err="1"/>
              <a:t>jsx</a:t>
            </a:r>
            <a:r>
              <a:rPr lang="en-US" altLang="zh-TW" sz="1200" dirty="0"/>
              <a:t>'],</a:t>
            </a:r>
          </a:p>
          <a:p>
            <a:pPr marL="274320" lvl="1" indent="0">
              <a:buNone/>
            </a:pPr>
            <a:r>
              <a:rPr lang="en-US" altLang="zh-TW" sz="1200" dirty="0"/>
              <a:t>    debug: true,</a:t>
            </a:r>
          </a:p>
          <a:p>
            <a:pPr marL="274320" lvl="1" indent="0">
              <a:buNone/>
            </a:pPr>
            <a:r>
              <a:rPr lang="en-US" altLang="zh-TW" sz="1200" dirty="0"/>
              <a:t>    cache: {},</a:t>
            </a:r>
          </a:p>
          <a:p>
            <a:pPr marL="274320" lvl="1" indent="0">
              <a:buNone/>
            </a:pPr>
            <a:r>
              <a:rPr lang="en-US" altLang="zh-TW" sz="1200" dirty="0"/>
              <a:t>    </a:t>
            </a:r>
            <a:r>
              <a:rPr lang="en-US" altLang="zh-TW" sz="1200" dirty="0" err="1"/>
              <a:t>packageCache</a:t>
            </a:r>
            <a:r>
              <a:rPr lang="en-US" altLang="zh-TW" sz="1200" dirty="0"/>
              <a:t>: {},</a:t>
            </a:r>
          </a:p>
          <a:p>
            <a:pPr marL="274320" lvl="1" indent="0">
              <a:buNone/>
            </a:pPr>
            <a:r>
              <a:rPr lang="en-US" altLang="zh-TW" sz="1200" dirty="0"/>
              <a:t>    </a:t>
            </a:r>
            <a:r>
              <a:rPr lang="en-US" altLang="zh-TW" sz="1200" dirty="0" err="1"/>
              <a:t>fullPaths</a:t>
            </a:r>
            <a:r>
              <a:rPr lang="en-US" altLang="zh-TW" sz="1200" dirty="0"/>
              <a:t>: true</a:t>
            </a:r>
          </a:p>
          <a:p>
            <a:pPr marL="274320" lvl="1" indent="0">
              <a:buNone/>
            </a:pPr>
            <a:r>
              <a:rPr lang="en-US" altLang="zh-TW" sz="1200" dirty="0"/>
              <a:t>  }));</a:t>
            </a:r>
          </a:p>
          <a:p>
            <a:pPr lvl="1"/>
            <a:endParaRPr lang="en-US" altLang="zh-TW" sz="1200" dirty="0" smtClean="0"/>
          </a:p>
          <a:p>
            <a:pPr lvl="1"/>
            <a:r>
              <a:rPr lang="en-US" altLang="zh-TW" sz="1200" dirty="0" smtClean="0"/>
              <a:t> </a:t>
            </a:r>
            <a:r>
              <a:rPr lang="en-US" altLang="zh-TW" sz="1200" dirty="0"/>
              <a:t>function build(file) {</a:t>
            </a:r>
          </a:p>
          <a:p>
            <a:pPr lvl="1"/>
            <a:r>
              <a:rPr lang="en-US" altLang="zh-TW" sz="1200" dirty="0"/>
              <a:t>    if (file) gutil.log('Recompiling ' + file);</a:t>
            </a:r>
          </a:p>
          <a:p>
            <a:pPr lvl="1"/>
            <a:r>
              <a:rPr lang="en-US" altLang="zh-TW" sz="1200" dirty="0"/>
              <a:t>    return bundler</a:t>
            </a:r>
          </a:p>
          <a:p>
            <a:pPr lvl="1"/>
            <a:r>
              <a:rPr lang="en-US" altLang="zh-TW" sz="1200" dirty="0"/>
              <a:t>      .bundle()</a:t>
            </a:r>
          </a:p>
          <a:p>
            <a:pPr lvl="1"/>
            <a:r>
              <a:rPr lang="en-US" altLang="zh-TW" sz="1200" dirty="0"/>
              <a:t>      .on('error', </a:t>
            </a:r>
            <a:r>
              <a:rPr lang="en-US" altLang="zh-TW" sz="1200" dirty="0" err="1"/>
              <a:t>gutil.log.bind</a:t>
            </a:r>
            <a:r>
              <a:rPr lang="en-US" altLang="zh-TW" sz="1200" dirty="0"/>
              <a:t>(</a:t>
            </a:r>
            <a:r>
              <a:rPr lang="en-US" altLang="zh-TW" sz="1200" dirty="0" err="1"/>
              <a:t>gutil</a:t>
            </a:r>
            <a:r>
              <a:rPr lang="en-US" altLang="zh-TW" sz="1200" dirty="0"/>
              <a:t>, '</a:t>
            </a:r>
            <a:r>
              <a:rPr lang="en-US" altLang="zh-TW" sz="1200" dirty="0" err="1"/>
              <a:t>Browserify</a:t>
            </a:r>
            <a:r>
              <a:rPr lang="en-US" altLang="zh-TW" sz="1200" dirty="0"/>
              <a:t> Error'))</a:t>
            </a:r>
          </a:p>
          <a:p>
            <a:pPr lvl="1"/>
            <a:r>
              <a:rPr lang="en-US" altLang="zh-TW" sz="1200" dirty="0"/>
              <a:t>      .pipe(source('main.js'))</a:t>
            </a:r>
          </a:p>
          <a:p>
            <a:pPr lvl="1"/>
            <a:r>
              <a:rPr lang="en-US" altLang="zh-TW" sz="1200" dirty="0"/>
              <a:t>      .pipe(</a:t>
            </a:r>
            <a:r>
              <a:rPr lang="en-US" altLang="zh-TW" sz="1200" dirty="0" err="1"/>
              <a:t>gulp.dest</a:t>
            </a:r>
            <a:r>
              <a:rPr lang="en-US" altLang="zh-TW" sz="1200" dirty="0"/>
              <a:t>('./'));</a:t>
            </a:r>
          </a:p>
          <a:p>
            <a:pPr lvl="1"/>
            <a:r>
              <a:rPr lang="en-US" altLang="zh-TW" sz="1200" dirty="0"/>
              <a:t>  };</a:t>
            </a:r>
          </a:p>
          <a:p>
            <a:pPr lvl="1"/>
            <a:r>
              <a:rPr lang="en-US" altLang="zh-TW" sz="1200" dirty="0"/>
              <a:t>  build();</a:t>
            </a:r>
          </a:p>
          <a:p>
            <a:pPr lvl="1"/>
            <a:r>
              <a:rPr lang="en-US" altLang="zh-TW" sz="1200" dirty="0"/>
              <a:t>  </a:t>
            </a:r>
            <a:r>
              <a:rPr lang="en-US" altLang="zh-TW" sz="1200" dirty="0" err="1"/>
              <a:t>bundler.on</a:t>
            </a:r>
            <a:r>
              <a:rPr lang="en-US" altLang="zh-TW" sz="1200" dirty="0"/>
              <a:t>('update', build);</a:t>
            </a:r>
          </a:p>
          <a:p>
            <a:r>
              <a:rPr lang="en-US" altLang="zh-TW" sz="1200" dirty="0"/>
              <a:t>});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851920" y="1294024"/>
            <a:ext cx="4536504" cy="46805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139952" y="1607320"/>
            <a:ext cx="3816424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860032" y="1700808"/>
            <a:ext cx="1260140" cy="36004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027878" y="4293096"/>
            <a:ext cx="1260140" cy="36004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9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Gulp</a:t>
            </a:r>
            <a:r>
              <a:rPr lang="zh-TW" altLang="en-US" dirty="0" smtClean="0"/>
              <a:t>講解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app.jsx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 err="1"/>
              <a:t>var</a:t>
            </a:r>
            <a:r>
              <a:rPr lang="en-US" altLang="zh-TW" sz="1200" dirty="0"/>
              <a:t> React = require('react');</a:t>
            </a:r>
          </a:p>
          <a:p>
            <a:pPr marL="0" indent="0">
              <a:buNone/>
            </a:pPr>
            <a:r>
              <a:rPr lang="en-US" altLang="zh-TW" sz="1200" dirty="0" err="1"/>
              <a:t>var</a:t>
            </a:r>
            <a:r>
              <a:rPr lang="en-US" altLang="zh-TW" sz="1200" dirty="0"/>
              <a:t> Dropdown = require('./dropdown');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 err="1"/>
              <a:t>var</a:t>
            </a:r>
            <a:r>
              <a:rPr lang="en-US" altLang="zh-TW" sz="1200" dirty="0"/>
              <a:t> options = {</a:t>
            </a:r>
          </a:p>
          <a:p>
            <a:pPr marL="0" indent="0">
              <a:buNone/>
            </a:pPr>
            <a:r>
              <a:rPr lang="en-US" altLang="zh-TW" sz="1200" dirty="0"/>
              <a:t>  title: 'Choose a dessert', // What should show up on the button to open/close the dropdown</a:t>
            </a:r>
          </a:p>
          <a:p>
            <a:pPr marL="0" indent="0">
              <a:buNone/>
            </a:pPr>
            <a:r>
              <a:rPr lang="en-US" altLang="zh-TW" sz="1200" dirty="0"/>
              <a:t>  items: [ // List of items to show in the dropdown</a:t>
            </a:r>
          </a:p>
          <a:p>
            <a:pPr marL="0" indent="0">
              <a:buNone/>
            </a:pPr>
            <a:r>
              <a:rPr lang="en-US" altLang="zh-TW" sz="1200" dirty="0"/>
              <a:t>    'Apple Pie',</a:t>
            </a:r>
          </a:p>
          <a:p>
            <a:pPr marL="0" indent="0">
              <a:buNone/>
            </a:pPr>
            <a:r>
              <a:rPr lang="en-US" altLang="zh-TW" sz="1200" dirty="0"/>
              <a:t>    'Peach Cobbler',</a:t>
            </a:r>
          </a:p>
          <a:p>
            <a:pPr marL="0" indent="0">
              <a:buNone/>
            </a:pPr>
            <a:r>
              <a:rPr lang="en-US" altLang="zh-TW" sz="1200" dirty="0"/>
              <a:t>    'Coconut Cream Pie',</a:t>
            </a:r>
          </a:p>
          <a:p>
            <a:pPr marL="0" indent="0">
              <a:buNone/>
            </a:pPr>
            <a:r>
              <a:rPr lang="en-US" altLang="zh-TW" sz="1200" dirty="0"/>
              <a:t>    'water for HEALTH'</a:t>
            </a:r>
          </a:p>
          <a:p>
            <a:pPr marL="0" indent="0">
              <a:buNone/>
            </a:pPr>
            <a:r>
              <a:rPr lang="en-US" altLang="zh-TW" sz="1200" dirty="0"/>
              <a:t>  ]</a:t>
            </a:r>
          </a:p>
          <a:p>
            <a:pPr marL="0" indent="0">
              <a:buNone/>
            </a:pPr>
            <a:r>
              <a:rPr lang="en-US" altLang="zh-TW" sz="1200" dirty="0"/>
              <a:t>};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 err="1"/>
              <a:t>var</a:t>
            </a:r>
            <a:r>
              <a:rPr lang="en-US" altLang="zh-TW" sz="1200" dirty="0"/>
              <a:t> element = </a:t>
            </a:r>
            <a:r>
              <a:rPr lang="en-US" altLang="zh-TW" sz="1200" dirty="0" err="1"/>
              <a:t>React.createElement</a:t>
            </a:r>
            <a:r>
              <a:rPr lang="en-US" altLang="zh-TW" sz="1200" dirty="0"/>
              <a:t>(Dropdown, options);</a:t>
            </a:r>
          </a:p>
          <a:p>
            <a:pPr marL="0" indent="0">
              <a:buNone/>
            </a:pPr>
            <a:r>
              <a:rPr lang="en-US" altLang="zh-TW" sz="1200" dirty="0" err="1"/>
              <a:t>React.render</a:t>
            </a:r>
            <a:r>
              <a:rPr lang="en-US" altLang="zh-TW" sz="1200" dirty="0"/>
              <a:t>(element, </a:t>
            </a:r>
            <a:r>
              <a:rPr lang="en-US" altLang="zh-TW" sz="1200" dirty="0" err="1"/>
              <a:t>document.querySelector</a:t>
            </a:r>
            <a:r>
              <a:rPr lang="en-US" altLang="zh-TW" sz="1200" dirty="0"/>
              <a:t>('.</a:t>
            </a:r>
            <a:r>
              <a:rPr lang="en-US" altLang="zh-TW" sz="1200" dirty="0" smtClean="0"/>
              <a:t>container'));</a:t>
            </a:r>
          </a:p>
          <a:p>
            <a:pPr marL="0" indent="0">
              <a:buNone/>
            </a:pPr>
            <a:r>
              <a:rPr lang="zh-TW" altLang="en-US" sz="1600" dirty="0" smtClean="0"/>
              <a:t>宣告一變數</a:t>
            </a:r>
            <a:r>
              <a:rPr lang="en-US" altLang="zh-TW" sz="1600" dirty="0" smtClean="0"/>
              <a:t>Dropdown</a:t>
            </a:r>
            <a:r>
              <a:rPr lang="zh-TW" altLang="en-US" sz="1600" dirty="0" smtClean="0"/>
              <a:t>他所需要的檔案是</a:t>
            </a:r>
            <a:r>
              <a:rPr lang="en-US" altLang="zh-TW" sz="1600" dirty="0" smtClean="0"/>
              <a:t>./dropdown</a:t>
            </a:r>
            <a:r>
              <a:rPr lang="zh-TW" altLang="en-US" sz="1600" dirty="0" smtClean="0"/>
              <a:t>，</a:t>
            </a:r>
            <a:r>
              <a:rPr lang="en-US" altLang="zh-TW" sz="1600" dirty="0" smtClean="0"/>
              <a:t>./</a:t>
            </a:r>
            <a:r>
              <a:rPr lang="zh-TW" altLang="en-US" sz="1600" dirty="0" smtClean="0"/>
              <a:t>目錄下的</a:t>
            </a:r>
            <a:r>
              <a:rPr lang="en-US" altLang="zh-TW" sz="1600" dirty="0" smtClean="0"/>
              <a:t>dropdown*</a:t>
            </a:r>
            <a:r>
              <a:rPr lang="zh-TW" altLang="en-US" sz="1600" dirty="0" smtClean="0"/>
              <a:t>檔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會找最符合的</a:t>
            </a:r>
            <a:r>
              <a:rPr lang="en-US" altLang="zh-TW" sz="1600" dirty="0" smtClean="0"/>
              <a:t>)</a:t>
            </a:r>
            <a:endParaRPr lang="en-US" altLang="zh-TW" sz="1200" dirty="0"/>
          </a:p>
          <a:p>
            <a:pPr marL="0" indent="0">
              <a:buNone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68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筆記</a:t>
            </a:r>
            <a:r>
              <a:rPr lang="en-US" altLang="zh-TW" dirty="0" smtClean="0"/>
              <a:t>(</a:t>
            </a:r>
            <a:r>
              <a:rPr lang="zh-TW" altLang="en-US" dirty="0"/>
              <a:t>傳入</a:t>
            </a:r>
            <a:r>
              <a:rPr lang="en-US" altLang="zh-TW" dirty="0"/>
              <a:t>object</a:t>
            </a:r>
            <a:r>
              <a:rPr lang="zh-TW" altLang="en-US" dirty="0"/>
              <a:t>為</a:t>
            </a:r>
            <a:r>
              <a:rPr lang="en-US" altLang="zh-TW" dirty="0" err="1" smtClean="0"/>
              <a:t>reactClass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Autofit/>
          </a:bodyPr>
          <a:lstStyle/>
          <a:p>
            <a:r>
              <a:rPr lang="en-US" altLang="zh-TW" sz="1100" dirty="0" err="1" smtClean="0"/>
              <a:t>var</a:t>
            </a:r>
            <a:r>
              <a:rPr lang="en-US" altLang="zh-TW" sz="1100" dirty="0" smtClean="0"/>
              <a:t> </a:t>
            </a:r>
            <a:r>
              <a:rPr lang="en-US" altLang="zh-TW" sz="1100" dirty="0"/>
              <a:t>options = {</a:t>
            </a:r>
          </a:p>
          <a:p>
            <a:r>
              <a:rPr lang="en-US" altLang="zh-TW" sz="1100" dirty="0"/>
              <a:t>	</a:t>
            </a:r>
            <a:r>
              <a:rPr lang="en-US" altLang="zh-TW" sz="1100" dirty="0" err="1"/>
              <a:t>right_panel</a:t>
            </a:r>
            <a:r>
              <a:rPr lang="en-US" altLang="zh-TW" sz="1100" dirty="0"/>
              <a:t>:[</a:t>
            </a:r>
          </a:p>
          <a:p>
            <a:r>
              <a:rPr lang="en-US" altLang="zh-TW" sz="1100" dirty="0"/>
              <a:t>		{</a:t>
            </a:r>
          </a:p>
          <a:p>
            <a:r>
              <a:rPr lang="en-US" altLang="zh-TW" sz="1100" dirty="0"/>
              <a:t>			head:"</a:t>
            </a:r>
            <a:r>
              <a:rPr lang="zh-TW" altLang="en-US" sz="1100" dirty="0"/>
              <a:t>投資風險傾向</a:t>
            </a:r>
            <a:r>
              <a:rPr lang="en-US" altLang="zh-TW" sz="1100" dirty="0"/>
              <a:t>",</a:t>
            </a:r>
          </a:p>
          <a:p>
            <a:r>
              <a:rPr lang="en-US" altLang="zh-TW" sz="1100" dirty="0"/>
              <a:t>			</a:t>
            </a:r>
            <a:r>
              <a:rPr lang="en-US" altLang="zh-TW" sz="1100" dirty="0" err="1"/>
              <a:t>body:React.createClass</a:t>
            </a:r>
            <a:r>
              <a:rPr lang="en-US" altLang="zh-TW" sz="1100" dirty="0"/>
              <a:t>({render: function() {return &lt;div&gt;</a:t>
            </a:r>
            <a:r>
              <a:rPr lang="zh-TW" altLang="en-US" sz="1100" dirty="0"/>
              <a:t>根據電腦的分析，您有強烈的風險承擔意願與強烈的風險承擔能力</a:t>
            </a:r>
            <a:r>
              <a:rPr lang="en-US" altLang="zh-TW" sz="1100" dirty="0"/>
              <a:t>&lt;/div&gt;}})</a:t>
            </a:r>
          </a:p>
          <a:p>
            <a:r>
              <a:rPr lang="en-US" altLang="zh-TW" sz="1100" dirty="0"/>
              <a:t>		},</a:t>
            </a:r>
          </a:p>
          <a:p>
            <a:r>
              <a:rPr lang="en-US" altLang="zh-TW" sz="1100" dirty="0"/>
              <a:t>		{</a:t>
            </a:r>
          </a:p>
          <a:p>
            <a:r>
              <a:rPr lang="en-US" altLang="zh-TW" sz="1100" dirty="0"/>
              <a:t>			head:"</a:t>
            </a:r>
            <a:r>
              <a:rPr lang="zh-TW" altLang="en-US" sz="1100" dirty="0"/>
              <a:t>投資傾向類型</a:t>
            </a:r>
            <a:r>
              <a:rPr lang="en-US" altLang="zh-TW" sz="1100" dirty="0"/>
              <a:t>",</a:t>
            </a:r>
          </a:p>
          <a:p>
            <a:r>
              <a:rPr lang="en-US" altLang="zh-TW" sz="1100" dirty="0"/>
              <a:t>			</a:t>
            </a:r>
            <a:r>
              <a:rPr lang="en-US" altLang="zh-TW" sz="1100" dirty="0" err="1"/>
              <a:t>body:React.createClass</a:t>
            </a:r>
            <a:r>
              <a:rPr lang="en-US" altLang="zh-TW" sz="1100" dirty="0"/>
              <a:t>({render: function() {return &lt;div&gt;</a:t>
            </a:r>
            <a:r>
              <a:rPr lang="zh-TW" altLang="en-US" sz="1100" dirty="0"/>
              <a:t>根據分類</a:t>
            </a:r>
            <a:r>
              <a:rPr lang="en-US" altLang="zh-TW" sz="1100" dirty="0"/>
              <a:t>,</a:t>
            </a:r>
            <a:r>
              <a:rPr lang="zh-TW" altLang="en-US" sz="1100" dirty="0"/>
              <a:t>您屬於一級金牛的投資人</a:t>
            </a:r>
            <a:r>
              <a:rPr lang="en-US" altLang="zh-TW" sz="1100" dirty="0"/>
              <a:t>,</a:t>
            </a:r>
            <a:r>
              <a:rPr lang="zh-TW" altLang="en-US" sz="1100" dirty="0"/>
              <a:t>這類型的投資人有投資實力又有意願者屬之</a:t>
            </a:r>
            <a:r>
              <a:rPr lang="en-US" altLang="zh-TW" sz="1100" dirty="0"/>
              <a:t>,</a:t>
            </a:r>
            <a:r>
              <a:rPr lang="zh-TW" altLang="en-US" sz="1100" dirty="0"/>
              <a:t>可以立刻下手投資</a:t>
            </a:r>
            <a:r>
              <a:rPr lang="en-US" altLang="zh-TW" sz="1100" dirty="0"/>
              <a:t>,</a:t>
            </a:r>
            <a:r>
              <a:rPr lang="zh-TW" altLang="en-US" sz="1100" dirty="0"/>
              <a:t>而且更有機會取得理財資訊及管道</a:t>
            </a:r>
            <a:r>
              <a:rPr lang="en-US" altLang="zh-TW" sz="1100" dirty="0"/>
              <a:t>,</a:t>
            </a:r>
            <a:r>
              <a:rPr lang="zh-TW" altLang="en-US" sz="1100" dirty="0"/>
              <a:t>是最有資格用錢滾錢的金牛</a:t>
            </a:r>
            <a:r>
              <a:rPr lang="en-US" altLang="zh-TW" sz="1100" dirty="0"/>
              <a:t>&lt;</a:t>
            </a:r>
            <a:r>
              <a:rPr lang="en-US" altLang="zh-TW" sz="1100" dirty="0" err="1"/>
              <a:t>br</a:t>
            </a:r>
            <a:r>
              <a:rPr lang="en-US" altLang="zh-TW" sz="1100" dirty="0"/>
              <a:t>/&gt;&lt;</a:t>
            </a:r>
            <a:r>
              <a:rPr lang="en-US" altLang="zh-TW" sz="1100" dirty="0" err="1"/>
              <a:t>br</a:t>
            </a:r>
            <a:r>
              <a:rPr lang="en-US" altLang="zh-TW" sz="1100" dirty="0"/>
              <a:t>/&gt;</a:t>
            </a:r>
            <a:r>
              <a:rPr lang="zh-TW" altLang="en-US" sz="1100" dirty="0"/>
              <a:t>說明：一級代表該型中特徵最明顯的</a:t>
            </a:r>
            <a:r>
              <a:rPr lang="en-US" altLang="zh-TW" sz="1100" dirty="0"/>
              <a:t>,</a:t>
            </a:r>
            <a:r>
              <a:rPr lang="zh-TW" altLang="en-US" sz="1100" dirty="0"/>
              <a:t>級數增加特徵強度遞減</a:t>
            </a:r>
            <a:r>
              <a:rPr lang="en-US" altLang="zh-TW" sz="1100" dirty="0"/>
              <a:t>&lt;/div&gt;}}),</a:t>
            </a:r>
          </a:p>
          <a:p>
            <a:r>
              <a:rPr lang="en-US" altLang="zh-TW" sz="1100" dirty="0"/>
              <a:t>		}</a:t>
            </a:r>
          </a:p>
          <a:p>
            <a:r>
              <a:rPr lang="en-US" altLang="zh-TW" sz="1100" dirty="0"/>
              <a:t>	],</a:t>
            </a:r>
          </a:p>
          <a:p>
            <a:r>
              <a:rPr lang="en-US" altLang="zh-TW" sz="1100" dirty="0"/>
              <a:t>	</a:t>
            </a:r>
            <a:r>
              <a:rPr lang="en-US" altLang="zh-TW" sz="1100" dirty="0" err="1"/>
              <a:t>left_panel</a:t>
            </a:r>
            <a:r>
              <a:rPr lang="en-US" altLang="zh-TW" sz="1100" dirty="0"/>
              <a:t>:[</a:t>
            </a:r>
          </a:p>
          <a:p>
            <a:r>
              <a:rPr lang="en-US" altLang="zh-TW" sz="1100" dirty="0"/>
              <a:t>		{</a:t>
            </a:r>
          </a:p>
          <a:p>
            <a:r>
              <a:rPr lang="en-US" altLang="zh-TW" sz="1100" dirty="0"/>
              <a:t>			herf:"result1.html",</a:t>
            </a:r>
          </a:p>
          <a:p>
            <a:r>
              <a:rPr lang="en-US" altLang="zh-TW" sz="1100" dirty="0"/>
              <a:t>			text:"</a:t>
            </a:r>
            <a:r>
              <a:rPr lang="zh-TW" altLang="en-US" sz="1100" dirty="0"/>
              <a:t>個人風險溫度計</a:t>
            </a:r>
            <a:r>
              <a:rPr lang="en-US" altLang="zh-TW" sz="1100" dirty="0"/>
              <a:t>"</a:t>
            </a:r>
          </a:p>
          <a:p>
            <a:r>
              <a:rPr lang="en-US" altLang="zh-TW" sz="1100" dirty="0"/>
              <a:t>		},</a:t>
            </a:r>
          </a:p>
          <a:p>
            <a:r>
              <a:rPr lang="en-US" altLang="zh-TW" sz="1100" dirty="0"/>
              <a:t>		{</a:t>
            </a:r>
          </a:p>
          <a:p>
            <a:r>
              <a:rPr lang="en-US" altLang="zh-TW" sz="1100" dirty="0"/>
              <a:t>			herf:"result2.html",</a:t>
            </a:r>
          </a:p>
          <a:p>
            <a:r>
              <a:rPr lang="en-US" altLang="zh-TW" sz="1100" dirty="0"/>
              <a:t>			text:"</a:t>
            </a:r>
            <a:r>
              <a:rPr lang="zh-TW" altLang="en-US" sz="1100" dirty="0"/>
              <a:t>最佳基金組合投資建議</a:t>
            </a:r>
            <a:r>
              <a:rPr lang="en-US" altLang="zh-TW" sz="1100" dirty="0"/>
              <a:t>"</a:t>
            </a:r>
          </a:p>
          <a:p>
            <a:r>
              <a:rPr lang="en-US" altLang="zh-TW" sz="1100" dirty="0"/>
              <a:t>		}</a:t>
            </a:r>
          </a:p>
          <a:p>
            <a:r>
              <a:rPr lang="en-US" altLang="zh-TW" sz="1100" dirty="0"/>
              <a:t>	]</a:t>
            </a:r>
          </a:p>
          <a:p>
            <a:r>
              <a:rPr lang="en-US" altLang="zh-TW" sz="1100" dirty="0"/>
              <a:t>};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173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目前作法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1268760"/>
            <a:ext cx="5544616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7704" y="1988840"/>
            <a:ext cx="5112568" cy="41044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907704" y="1484784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常用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設全域，以避免發生載入順序問題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15203" y="2132856"/>
            <a:ext cx="36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切換用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，藉由抽換這更變內容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67744" y="2636912"/>
            <a:ext cx="4569515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267744" y="3645024"/>
            <a:ext cx="2196244" cy="23042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644008" y="3645024"/>
            <a:ext cx="2193251" cy="23042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932040" y="442170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其他</a:t>
            </a:r>
            <a:r>
              <a:rPr lang="en-US" altLang="zh-TW" dirty="0" smtClean="0"/>
              <a:t>component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486458" y="442782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其他</a:t>
            </a:r>
            <a:r>
              <a:rPr lang="en-US" altLang="zh-TW" dirty="0" smtClean="0"/>
              <a:t>component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365866" y="2873716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其他</a:t>
            </a:r>
            <a:r>
              <a:rPr lang="en-US" altLang="zh-TW" dirty="0" smtClean="0"/>
              <a:t>component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71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寫法問題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React</a:t>
            </a:r>
            <a:r>
              <a:rPr lang="zh-TW" altLang="en-US" dirty="0" smtClean="0"/>
              <a:t>畫面更新的作法是全部刷新</a:t>
            </a:r>
            <a:endParaRPr lang="en-US" altLang="zh-TW" dirty="0" smtClean="0"/>
          </a:p>
          <a:p>
            <a:r>
              <a:rPr lang="zh-TW" altLang="en-US" dirty="0" smtClean="0"/>
              <a:t>所以動態調整變得有難度，例如無法及時繪圖</a:t>
            </a:r>
            <a:endParaRPr lang="en-US" altLang="zh-TW" dirty="0"/>
          </a:p>
          <a:p>
            <a:r>
              <a:rPr lang="en-US" altLang="zh-TW" dirty="0" smtClean="0"/>
              <a:t>React</a:t>
            </a:r>
            <a:r>
              <a:rPr lang="zh-TW" altLang="en-US" dirty="0" smtClean="0"/>
              <a:t>需要先知道要畫什麼才能一次繪圖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009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解法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觀念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React</a:t>
            </a:r>
            <a:r>
              <a:rPr lang="zh-TW" altLang="en-US" dirty="0" smtClean="0"/>
              <a:t>有點像事先編譯所以並不知道前端可能使用了那些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，所以會有不同步問題</a:t>
            </a:r>
            <a:endParaRPr lang="en-US" altLang="zh-TW" dirty="0" smtClean="0"/>
          </a:p>
          <a:p>
            <a:pPr lvl="1"/>
            <a:r>
              <a:rPr lang="zh-TW" altLang="en-US" dirty="0"/>
              <a:t>並不直觀，當動態操作物件時會顯得綁手綁腳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重寫</a:t>
            </a:r>
            <a:r>
              <a:rPr lang="en-US" altLang="zh-TW" dirty="0" smtClean="0"/>
              <a:t>d3</a:t>
            </a:r>
            <a:r>
              <a:rPr lang="zh-TW" altLang="en-US" dirty="0" smtClean="0"/>
              <a:t>圖表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，可能很花時間，但這是比較正確的做法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透過</a:t>
            </a:r>
            <a:r>
              <a:rPr lang="en-US" altLang="zh-TW" dirty="0" err="1" smtClean="0"/>
              <a:t>setTimeout</a:t>
            </a:r>
            <a:r>
              <a:rPr lang="zh-TW" altLang="en-US" dirty="0" smtClean="0"/>
              <a:t>當確定載入完成之後在使用引用的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解法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雖然上一頁方法二很方便，但感覺會有安全上的問題，可能在未來就會被修正掉，例如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eval</a:t>
            </a:r>
            <a:r>
              <a:rPr lang="zh-TW" altLang="en-US" dirty="0" smtClean="0"/>
              <a:t>很強大但也很危險</a:t>
            </a:r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70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規則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有些</a:t>
            </a:r>
            <a:r>
              <a:rPr lang="en-US" altLang="zh-TW" dirty="0"/>
              <a:t>JS</a:t>
            </a:r>
            <a:r>
              <a:rPr lang="zh-TW" altLang="en-US" dirty="0"/>
              <a:t>保留字元定義時虛擬碼時需</a:t>
            </a:r>
            <a:r>
              <a:rPr lang="zh-TW" altLang="en-US" dirty="0" smtClean="0"/>
              <a:t>改變</a:t>
            </a:r>
            <a:endParaRPr lang="en-US" altLang="zh-TW" dirty="0" smtClean="0"/>
          </a:p>
          <a:p>
            <a:pPr lvl="1"/>
            <a:r>
              <a:rPr lang="en-US" altLang="zh-TW" dirty="0"/>
              <a:t>Ex: class -&gt; </a:t>
            </a:r>
            <a:r>
              <a:rPr lang="en-US" altLang="zh-TW" dirty="0" err="1"/>
              <a:t>className</a:t>
            </a:r>
            <a:endParaRPr lang="en-US" altLang="zh-TW" dirty="0"/>
          </a:p>
          <a:p>
            <a:r>
              <a:rPr lang="zh-TW" altLang="en-US" dirty="0"/>
              <a:t>回傳</a:t>
            </a:r>
            <a:r>
              <a:rPr lang="en-US" altLang="zh-TW" dirty="0"/>
              <a:t>component</a:t>
            </a:r>
            <a:r>
              <a:rPr lang="zh-TW" altLang="en-US" dirty="0"/>
              <a:t>只能允許一個最外層標籤</a:t>
            </a:r>
            <a:endParaRPr lang="en-US" altLang="zh-TW" dirty="0"/>
          </a:p>
          <a:p>
            <a:pPr lvl="1"/>
            <a:r>
              <a:rPr lang="en-US" altLang="zh-TW" dirty="0"/>
              <a:t>Ex:</a:t>
            </a:r>
          </a:p>
          <a:p>
            <a:pPr lvl="2"/>
            <a:r>
              <a:rPr lang="en-US" altLang="zh-TW" dirty="0"/>
              <a:t>&lt;div&gt;&lt;p&gt;…&lt;/p&gt;&lt;/div&gt;  ………………..O</a:t>
            </a:r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&lt;div&gt;…&lt;/div&gt;&lt;p&gt;&lt;/p&gt; …………………X</a:t>
            </a:r>
          </a:p>
          <a:p>
            <a:r>
              <a:rPr lang="en-US" altLang="zh-TW" dirty="0" smtClean="0"/>
              <a:t>return </a:t>
            </a:r>
            <a:r>
              <a:rPr lang="zh-TW" altLang="en-US" dirty="0" smtClean="0"/>
              <a:t>時最好用</a:t>
            </a:r>
            <a:r>
              <a:rPr lang="en-US" altLang="zh-TW" dirty="0" smtClean="0"/>
              <a:t>( ) </a:t>
            </a:r>
            <a:r>
              <a:rPr lang="zh-TW" altLang="en-US" dirty="0" smtClean="0"/>
              <a:t>把直包起來以免誤判</a:t>
            </a:r>
            <a:endParaRPr lang="en-US" altLang="zh-TW" dirty="0" smtClean="0"/>
          </a:p>
          <a:p>
            <a:r>
              <a:rPr lang="en-US" altLang="zh-TW" dirty="0"/>
              <a:t>r</a:t>
            </a:r>
            <a:r>
              <a:rPr lang="en-US" altLang="zh-TW" dirty="0" smtClean="0"/>
              <a:t>eturn</a:t>
            </a:r>
            <a:r>
              <a:rPr lang="zh-TW" altLang="en-US" dirty="0" smtClean="0"/>
              <a:t>直需對稱或長這樣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/&gt;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746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進階解法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透過後引入的方式可以避免圖形重畫的發生接著我們進一步將原本</a:t>
            </a:r>
            <a:r>
              <a:rPr lang="en-US" altLang="zh-TW" dirty="0" smtClean="0"/>
              <a:t>d3 function module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err="1" smtClean="0"/>
              <a:t>Js</a:t>
            </a:r>
            <a:r>
              <a:rPr lang="zh-TW" altLang="en-US" dirty="0" smtClean="0"/>
              <a:t>的優點就是可以從後端寫到前端，而寫法差不多，所以可以很輕易地將前端函式庫轉成後端</a:t>
            </a:r>
            <a:r>
              <a:rPr lang="en-US" altLang="zh-TW" dirty="0" err="1" smtClean="0"/>
              <a:t>nodejs</a:t>
            </a:r>
            <a:r>
              <a:rPr lang="zh-TW" altLang="en-US" dirty="0" smtClean="0"/>
              <a:t>看得懂的形式引入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89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生命週期 </a:t>
            </a:r>
            <a:r>
              <a:rPr lang="zh-TW" altLang="en-US" dirty="0"/>
              <a:t>觀念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React </a:t>
            </a:r>
            <a:r>
              <a:rPr lang="zh-TW" altLang="en-US" dirty="0" smtClean="0"/>
              <a:t>是一套讓</a:t>
            </a:r>
            <a:r>
              <a:rPr lang="en-US" altLang="zh-TW" dirty="0" smtClean="0"/>
              <a:t>programmer</a:t>
            </a:r>
            <a:r>
              <a:rPr lang="zh-TW" altLang="en-US" dirty="0" smtClean="0"/>
              <a:t>能整理所設計的程式</a:t>
            </a:r>
            <a:endParaRPr lang="en-US" altLang="zh-TW" dirty="0" smtClean="0"/>
          </a:p>
          <a:p>
            <a:r>
              <a:rPr lang="zh-TW" altLang="en-US" dirty="0"/>
              <a:t>經過轉換後的</a:t>
            </a:r>
            <a:r>
              <a:rPr lang="en-US" altLang="zh-TW" dirty="0" err="1"/>
              <a:t>js</a:t>
            </a:r>
            <a:r>
              <a:rPr lang="zh-TW" altLang="en-US" dirty="0"/>
              <a:t>才是真正會執行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zh-TW" altLang="en-US" dirty="0" smtClean="0"/>
              <a:t>因為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本身是非同步的，所以有些設計執行時</a:t>
            </a:r>
            <a:r>
              <a:rPr lang="en-US" altLang="zh-TW" dirty="0" smtClean="0"/>
              <a:t>(</a:t>
            </a:r>
            <a:r>
              <a:rPr lang="zh-TW" altLang="en-US" dirty="0" smtClean="0"/>
              <a:t>稱前端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是看不到的，所以須等到完全載入才能正常執行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367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生命週期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module.exports</a:t>
            </a:r>
            <a:r>
              <a:rPr lang="en-US" altLang="zh-TW" dirty="0"/>
              <a:t> = </a:t>
            </a:r>
            <a:r>
              <a:rPr lang="en-US" altLang="zh-TW" dirty="0" err="1"/>
              <a:t>React.createClass</a:t>
            </a:r>
            <a:r>
              <a:rPr lang="en-US" altLang="zh-TW" dirty="0" smtClean="0"/>
              <a:t>({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data:{…},//</a:t>
            </a:r>
            <a:r>
              <a:rPr lang="zh-TW" altLang="en-US" dirty="0" smtClean="0"/>
              <a:t>這函式的全域變數區</a:t>
            </a:r>
            <a:r>
              <a:rPr lang="en-US" altLang="zh-TW" dirty="0" smtClean="0"/>
              <a:t>?</a:t>
            </a:r>
            <a:r>
              <a:rPr lang="zh-TW" altLang="en-US" dirty="0" smtClean="0"/>
              <a:t>方便傳遞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	</a:t>
            </a:r>
            <a:r>
              <a:rPr lang="en-US" altLang="zh-TW" dirty="0" err="1"/>
              <a:t>getInitialState</a:t>
            </a:r>
            <a:r>
              <a:rPr lang="en-US" altLang="zh-TW" dirty="0"/>
              <a:t>: function() {</a:t>
            </a:r>
          </a:p>
          <a:p>
            <a:pPr marL="0" indent="0">
              <a:buNone/>
            </a:pPr>
            <a:r>
              <a:rPr lang="en-US" altLang="zh-TW" dirty="0"/>
              <a:t>  		</a:t>
            </a:r>
            <a:r>
              <a:rPr lang="en-US" altLang="zh-TW" sz="2100" dirty="0"/>
              <a:t>return null</a:t>
            </a:r>
            <a:r>
              <a:rPr lang="en-US" altLang="zh-TW" sz="2100" dirty="0" smtClean="0"/>
              <a:t>; //</a:t>
            </a:r>
            <a:r>
              <a:rPr lang="zh-TW" altLang="en-US" sz="2100" dirty="0" smtClean="0"/>
              <a:t>初始化一定要</a:t>
            </a:r>
            <a:r>
              <a:rPr lang="en-US" altLang="zh-TW" sz="2100" dirty="0" smtClean="0"/>
              <a:t>return..</a:t>
            </a:r>
            <a:endParaRPr lang="en-US" altLang="zh-TW" sz="2100" dirty="0"/>
          </a:p>
          <a:p>
            <a:pPr marL="0" indent="0">
              <a:buNone/>
            </a:pPr>
            <a:r>
              <a:rPr lang="en-US" altLang="zh-TW" dirty="0"/>
              <a:t>  	</a:t>
            </a:r>
            <a:r>
              <a:rPr lang="en-US" altLang="zh-TW" dirty="0" smtClean="0"/>
              <a:t>},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	</a:t>
            </a:r>
            <a:r>
              <a:rPr lang="en-US" altLang="zh-TW" dirty="0" err="1"/>
              <a:t>componentDidMount</a:t>
            </a:r>
            <a:r>
              <a:rPr lang="en-US" altLang="zh-TW" dirty="0"/>
              <a:t>: function() 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smtClean="0"/>
              <a:t>		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載入後希望他做什麼，內容前端看的到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  	</a:t>
            </a:r>
            <a:r>
              <a:rPr lang="en-US" altLang="zh-TW" dirty="0" smtClean="0"/>
              <a:t>},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	</a:t>
            </a:r>
            <a:r>
              <a:rPr lang="en-US" altLang="zh-TW" dirty="0" err="1"/>
              <a:t>componentWillUnmount</a:t>
            </a:r>
            <a:r>
              <a:rPr lang="en-US" altLang="zh-TW" dirty="0"/>
              <a:t>: function() 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		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載入完成前先執行，也便載入後能直接使用，有點像強制同步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	</a:t>
            </a:r>
            <a:r>
              <a:rPr lang="en-US" altLang="zh-TW" dirty="0" smtClean="0"/>
              <a:t>},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(other event handler)…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render: function() </a:t>
            </a:r>
            <a:r>
              <a:rPr lang="en-US" altLang="zh-TW" dirty="0" smtClean="0"/>
              <a:t>{…}</a:t>
            </a:r>
          </a:p>
          <a:p>
            <a:pPr marL="0" indent="0">
              <a:buNone/>
            </a:pPr>
            <a:r>
              <a:rPr lang="en-US" altLang="zh-TW" dirty="0" smtClean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5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react</a:t>
            </a:r>
            <a:r>
              <a:rPr lang="zh-TW" altLang="en-US" dirty="0" smtClean="0"/>
              <a:t>與純</a:t>
            </a:r>
            <a:r>
              <a:rPr lang="en-US" altLang="zh-TW" dirty="0" smtClean="0"/>
              <a:t>JS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較不</a:t>
            </a:r>
            <a:r>
              <a:rPr lang="zh-TW" altLang="en-US" dirty="0" smtClean="0"/>
              <a:t>彈性，有模糊的前後端情節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模組化程度高 </a:t>
            </a:r>
            <a:r>
              <a:rPr lang="zh-TW" altLang="en-US" dirty="0" smtClean="0"/>
              <a:t>且容易實現模組化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寫法乾淨，結構清楚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對於大量資料顯示頁面</a:t>
            </a:r>
            <a:r>
              <a:rPr lang="zh-TW" altLang="en-US" dirty="0" smtClean="0"/>
              <a:t>能較快速回應，小型網頁方面沒優勢不過整體來說沒差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反正還是很快</a:t>
            </a:r>
            <a:r>
              <a:rPr lang="en-US" altLang="zh-TW" sz="1800" dirty="0" smtClean="0"/>
              <a:t>?)</a:t>
            </a:r>
          </a:p>
          <a:p>
            <a:pPr marL="0" indent="0">
              <a:buNone/>
            </a:pPr>
            <a:endParaRPr lang="zh-TW" altLang="en-US" sz="1800" dirty="0" smtClean="0"/>
          </a:p>
          <a:p>
            <a:pPr marL="0" indent="0">
              <a:buNone/>
            </a:pPr>
            <a:r>
              <a:rPr lang="zh-TW" altLang="en-US" dirty="0" smtClean="0"/>
              <a:t>由於重繪 ，所以流量可能較大</a:t>
            </a:r>
            <a:r>
              <a:rPr lang="en-US" altLang="zh-TW" dirty="0" smtClean="0"/>
              <a:t>?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與寫法有關，除非使用額外空間紀錄，否則全部資料重新</a:t>
            </a:r>
            <a:r>
              <a:rPr lang="en-US" altLang="zh-TW" sz="1800" dirty="0" smtClean="0"/>
              <a:t>request</a:t>
            </a:r>
            <a:r>
              <a:rPr lang="zh-TW" altLang="en-US" sz="1800" dirty="0" smtClean="0"/>
              <a:t>就</a:t>
            </a:r>
            <a:r>
              <a:rPr lang="en-US" altLang="zh-TW" sz="1800" dirty="0" smtClean="0"/>
              <a:t>…</a:t>
            </a:r>
            <a:r>
              <a:rPr lang="zh-TW" altLang="en-US" sz="1800" dirty="0" smtClean="0"/>
              <a:t>怕了吧</a:t>
            </a:r>
            <a:r>
              <a:rPr lang="en-US" altLang="zh-TW" sz="1800" smtClean="0"/>
              <a:t>~)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8841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React</a:t>
            </a:r>
            <a:r>
              <a:rPr lang="zh-TW" altLang="en-US" dirty="0" smtClean="0"/>
              <a:t>設計上會有難度的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2016/1/25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同時調用多個</a:t>
            </a:r>
            <a:r>
              <a:rPr lang="en-US" altLang="zh-TW" dirty="0" smtClean="0"/>
              <a:t>element</a:t>
            </a:r>
            <a:endParaRPr lang="en-US" altLang="zh-TW" dirty="0"/>
          </a:p>
          <a:p>
            <a:pPr lvl="1"/>
            <a:r>
              <a:rPr lang="en-US" altLang="zh-TW" dirty="0"/>
              <a:t>Ex: </a:t>
            </a:r>
            <a:r>
              <a:rPr lang="en-US" altLang="zh-TW" dirty="0" err="1" smtClean="0"/>
              <a:t>document.onmousemove</a:t>
            </a:r>
            <a:r>
              <a:rPr lang="en-US" altLang="zh-TW" dirty="0" smtClean="0"/>
              <a:t> </a:t>
            </a:r>
            <a:r>
              <a:rPr lang="en-US" altLang="zh-TW" dirty="0"/>
              <a:t>= _</a:t>
            </a:r>
            <a:r>
              <a:rPr lang="en-US" altLang="zh-TW" dirty="0" err="1"/>
              <a:t>move_elem</a:t>
            </a:r>
            <a:r>
              <a:rPr lang="en-US" altLang="zh-TW" dirty="0"/>
              <a:t>;</a:t>
            </a:r>
          </a:p>
          <a:p>
            <a:pPr lvl="1"/>
            <a:r>
              <a:rPr lang="en-US" altLang="zh-TW" dirty="0" smtClean="0"/>
              <a:t>       </a:t>
            </a:r>
            <a:r>
              <a:rPr lang="en-US" altLang="zh-TW" dirty="0" err="1" smtClean="0"/>
              <a:t>document.onmouseup</a:t>
            </a:r>
            <a:r>
              <a:rPr lang="en-US" altLang="zh-TW" dirty="0" smtClean="0"/>
              <a:t> </a:t>
            </a:r>
            <a:r>
              <a:rPr lang="en-US" altLang="zh-TW" dirty="0"/>
              <a:t>= _destroy</a:t>
            </a:r>
            <a:r>
              <a:rPr lang="en-US" altLang="zh-TW" dirty="0" smtClean="0"/>
              <a:t>;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全域的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可能不符合</a:t>
            </a:r>
            <a:r>
              <a:rPr lang="en-US" altLang="zh-TW" dirty="0" smtClean="0"/>
              <a:t>react</a:t>
            </a:r>
            <a:r>
              <a:rPr lang="zh-TW" altLang="en-US" dirty="0" smtClean="0"/>
              <a:t>的設計理念，因此需設為私有函式，會重複宣告多次函式，或需階層式設計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955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自訂義標籤製作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err="1"/>
              <a:t>var</a:t>
            </a:r>
            <a:r>
              <a:rPr lang="en-US" altLang="zh-TW" sz="1800" dirty="0"/>
              <a:t> Badge = </a:t>
            </a:r>
            <a:r>
              <a:rPr lang="en-US" altLang="zh-TW" sz="1800" dirty="0" err="1"/>
              <a:t>React.createClass</a:t>
            </a:r>
            <a:r>
              <a:rPr lang="en-US" altLang="zh-TW" sz="1800" dirty="0"/>
              <a:t>({</a:t>
            </a:r>
          </a:p>
          <a:p>
            <a:pPr marL="0" indent="0">
              <a:buNone/>
            </a:pPr>
            <a:r>
              <a:rPr lang="en-US" altLang="zh-TW" sz="1800" dirty="0"/>
              <a:t>    render: function() {</a:t>
            </a:r>
          </a:p>
          <a:p>
            <a:pPr marL="0" indent="0">
              <a:buNone/>
            </a:pPr>
            <a:r>
              <a:rPr lang="en-US" altLang="zh-TW" sz="1800" dirty="0"/>
              <a:t>      return &lt;button </a:t>
            </a:r>
            <a:r>
              <a:rPr lang="en-US" altLang="zh-TW" sz="1800" dirty="0" err="1"/>
              <a:t>className</a:t>
            </a:r>
            <a:r>
              <a:rPr lang="en-US" altLang="zh-TW" sz="1800" dirty="0"/>
              <a:t>="</a:t>
            </a:r>
            <a:r>
              <a:rPr lang="en-US" altLang="zh-TW" sz="1800" dirty="0" err="1"/>
              <a:t>btn</a:t>
            </a:r>
            <a:r>
              <a:rPr lang="en-US" altLang="zh-TW" sz="1800" dirty="0"/>
              <a:t> </a:t>
            </a:r>
            <a:r>
              <a:rPr lang="en-US" altLang="zh-TW" sz="1800" dirty="0" err="1"/>
              <a:t>btn</a:t>
            </a:r>
            <a:r>
              <a:rPr lang="en-US" altLang="zh-TW" sz="1800" dirty="0"/>
              <a:t>-primary" type="button"&gt;</a:t>
            </a:r>
          </a:p>
          <a:p>
            <a:pPr marL="0" indent="0">
              <a:buNone/>
            </a:pPr>
            <a:r>
              <a:rPr lang="en-US" altLang="zh-TW" sz="1800" dirty="0"/>
              <a:t>        {</a:t>
            </a:r>
            <a:r>
              <a:rPr lang="en-US" altLang="zh-TW" sz="1800" dirty="0" err="1"/>
              <a:t>this.props.title</a:t>
            </a:r>
            <a:r>
              <a:rPr lang="en-US" altLang="zh-TW" sz="1800" dirty="0"/>
              <a:t>} &lt;span </a:t>
            </a:r>
            <a:r>
              <a:rPr lang="en-US" altLang="zh-TW" sz="1800" dirty="0" err="1"/>
              <a:t>className</a:t>
            </a:r>
            <a:r>
              <a:rPr lang="en-US" altLang="zh-TW" sz="1800" dirty="0"/>
              <a:t>="badge"&gt;{</a:t>
            </a:r>
            <a:r>
              <a:rPr lang="en-US" altLang="zh-TW" sz="1800" dirty="0" err="1"/>
              <a:t>this.props.number</a:t>
            </a:r>
            <a:r>
              <a:rPr lang="en-US" altLang="zh-TW" sz="1800" dirty="0"/>
              <a:t>}&lt;/span&gt;</a:t>
            </a:r>
          </a:p>
          <a:p>
            <a:pPr marL="0" indent="0">
              <a:buNone/>
            </a:pPr>
            <a:r>
              <a:rPr lang="en-US" altLang="zh-TW" sz="1800" dirty="0"/>
              <a:t>      &lt;/button&gt;</a:t>
            </a:r>
          </a:p>
          <a:p>
            <a:pPr marL="0" indent="0">
              <a:buNone/>
            </a:pPr>
            <a:r>
              <a:rPr lang="en-US" altLang="zh-TW" sz="1800" dirty="0"/>
              <a:t>    }</a:t>
            </a:r>
          </a:p>
          <a:p>
            <a:pPr marL="0" indent="0">
              <a:buNone/>
            </a:pPr>
            <a:r>
              <a:rPr lang="en-US" altLang="zh-TW" sz="1800" dirty="0"/>
              <a:t>  </a:t>
            </a:r>
            <a:r>
              <a:rPr lang="en-US" altLang="zh-TW" sz="1800" dirty="0" smtClean="0"/>
              <a:t>});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 smtClean="0"/>
              <a:t>之後使用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&lt;Badge&gt;</a:t>
            </a:r>
          </a:p>
          <a:p>
            <a:pPr marL="0" indent="0">
              <a:buNone/>
            </a:pPr>
            <a:r>
              <a:rPr lang="zh-TW" altLang="en-US" sz="1800" dirty="0"/>
              <a:t>範例如下頁</a:t>
            </a:r>
          </a:p>
        </p:txBody>
      </p:sp>
    </p:spTree>
    <p:extLst>
      <p:ext uri="{BB962C8B-B14F-4D97-AF65-F5344CB8AC3E}">
        <p14:creationId xmlns:p14="http://schemas.microsoft.com/office/powerpoint/2010/main" val="31390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使用自訂義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-252536" y="1340768"/>
            <a:ext cx="5482952" cy="4937760"/>
          </a:xfrm>
        </p:spPr>
        <p:txBody>
          <a:bodyPr>
            <a:noAutofit/>
          </a:bodyPr>
          <a:lstStyle/>
          <a:p>
            <a:r>
              <a:rPr lang="en-US" altLang="zh-TW" sz="1100" dirty="0"/>
              <a:t> </a:t>
            </a:r>
            <a:r>
              <a:rPr lang="en-US" altLang="zh-TW" sz="1100" dirty="0" err="1"/>
              <a:t>var</a:t>
            </a:r>
            <a:r>
              <a:rPr lang="en-US" altLang="zh-TW" sz="1100" dirty="0"/>
              <a:t> Badge = </a:t>
            </a:r>
            <a:r>
              <a:rPr lang="en-US" altLang="zh-TW" sz="1100" dirty="0" err="1"/>
              <a:t>React.createClass</a:t>
            </a:r>
            <a:r>
              <a:rPr lang="en-US" altLang="zh-TW" sz="1100" dirty="0"/>
              <a:t>({</a:t>
            </a:r>
          </a:p>
          <a:p>
            <a:r>
              <a:rPr lang="en-US" altLang="zh-TW" sz="1100" dirty="0"/>
              <a:t>    render: function() {</a:t>
            </a:r>
          </a:p>
          <a:p>
            <a:r>
              <a:rPr lang="en-US" altLang="zh-TW" sz="1100" dirty="0"/>
              <a:t>      return &lt;button </a:t>
            </a:r>
            <a:r>
              <a:rPr lang="en-US" altLang="zh-TW" sz="1100" dirty="0" err="1"/>
              <a:t>className</a:t>
            </a:r>
            <a:r>
              <a:rPr lang="en-US" altLang="zh-TW" sz="1100" dirty="0"/>
              <a:t>="</a:t>
            </a:r>
            <a:r>
              <a:rPr lang="en-US" altLang="zh-TW" sz="1100" dirty="0" err="1"/>
              <a:t>btn</a:t>
            </a:r>
            <a:r>
              <a:rPr lang="en-US" altLang="zh-TW" sz="1100" dirty="0"/>
              <a:t> </a:t>
            </a:r>
            <a:r>
              <a:rPr lang="en-US" altLang="zh-TW" sz="1100" dirty="0" err="1"/>
              <a:t>btn</a:t>
            </a:r>
            <a:r>
              <a:rPr lang="en-US" altLang="zh-TW" sz="1100" dirty="0"/>
              <a:t>-primary" type="button"&gt;</a:t>
            </a:r>
          </a:p>
          <a:p>
            <a:r>
              <a:rPr lang="en-US" altLang="zh-TW" sz="1100" dirty="0"/>
              <a:t>        {</a:t>
            </a:r>
            <a:r>
              <a:rPr lang="en-US" altLang="zh-TW" sz="1100" dirty="0" err="1"/>
              <a:t>this.props.title</a:t>
            </a:r>
            <a:r>
              <a:rPr lang="en-US" altLang="zh-TW" sz="1100" dirty="0"/>
              <a:t>} </a:t>
            </a:r>
            <a:r>
              <a:rPr lang="en-US" altLang="zh-TW" sz="1100" dirty="0" smtClean="0"/>
              <a:t>&lt;/</a:t>
            </a:r>
            <a:r>
              <a:rPr lang="en-US" altLang="zh-TW" sz="1100" dirty="0"/>
              <a:t>button&gt;</a:t>
            </a:r>
          </a:p>
          <a:p>
            <a:r>
              <a:rPr lang="en-US" altLang="zh-TW" sz="1100" dirty="0"/>
              <a:t>    }</a:t>
            </a:r>
          </a:p>
          <a:p>
            <a:r>
              <a:rPr lang="en-US" altLang="zh-TW" sz="1100" dirty="0"/>
              <a:t>  });</a:t>
            </a:r>
          </a:p>
          <a:p>
            <a:endParaRPr lang="en-US" altLang="zh-TW" sz="1100" dirty="0"/>
          </a:p>
          <a:p>
            <a:r>
              <a:rPr lang="en-US" altLang="zh-TW" sz="1100" dirty="0"/>
              <a:t>  </a:t>
            </a:r>
            <a:r>
              <a:rPr lang="en-US" altLang="zh-TW" sz="1100" dirty="0" err="1"/>
              <a:t>var</a:t>
            </a:r>
            <a:r>
              <a:rPr lang="en-US" altLang="zh-TW" sz="1100" dirty="0"/>
              <a:t> Thumbnail = </a:t>
            </a:r>
            <a:r>
              <a:rPr lang="en-US" altLang="zh-TW" sz="1100" dirty="0" err="1"/>
              <a:t>React.createClass</a:t>
            </a:r>
            <a:r>
              <a:rPr lang="en-US" altLang="zh-TW" sz="1100" dirty="0"/>
              <a:t>({</a:t>
            </a:r>
          </a:p>
          <a:p>
            <a:r>
              <a:rPr lang="en-US" altLang="zh-TW" sz="1100" dirty="0"/>
              <a:t>    render: function() {</a:t>
            </a:r>
          </a:p>
          <a:p>
            <a:r>
              <a:rPr lang="en-US" altLang="zh-TW" sz="1100" dirty="0"/>
              <a:t>      return </a:t>
            </a:r>
          </a:p>
          <a:p>
            <a:r>
              <a:rPr lang="en-US" altLang="zh-TW" sz="1100" dirty="0"/>
              <a:t>        &lt;div </a:t>
            </a:r>
            <a:r>
              <a:rPr lang="en-US" altLang="zh-TW" sz="1100" dirty="0" err="1"/>
              <a:t>className</a:t>
            </a:r>
            <a:r>
              <a:rPr lang="en-US" altLang="zh-TW" sz="1100" dirty="0"/>
              <a:t>="thumbnail"&gt;</a:t>
            </a:r>
          </a:p>
          <a:p>
            <a:r>
              <a:rPr lang="en-US" altLang="zh-TW" sz="1100" dirty="0"/>
              <a:t>          &lt;</a:t>
            </a:r>
            <a:r>
              <a:rPr lang="en-US" altLang="zh-TW" sz="1100" dirty="0" err="1"/>
              <a:t>img</a:t>
            </a:r>
            <a:r>
              <a:rPr lang="en-US" altLang="zh-TW" sz="1100" dirty="0"/>
              <a:t> </a:t>
            </a:r>
            <a:r>
              <a:rPr lang="en-US" altLang="zh-TW" sz="1100" dirty="0" err="1"/>
              <a:t>src</a:t>
            </a:r>
            <a:r>
              <a:rPr lang="en-US" altLang="zh-TW" sz="1100" dirty="0"/>
              <a:t>={</a:t>
            </a:r>
            <a:r>
              <a:rPr lang="en-US" altLang="zh-TW" sz="1100" dirty="0" err="1"/>
              <a:t>this.props.imageUrl</a:t>
            </a:r>
            <a:r>
              <a:rPr lang="en-US" altLang="zh-TW" sz="1100" dirty="0"/>
              <a:t>} alt="..."&gt;&lt;/</a:t>
            </a:r>
            <a:r>
              <a:rPr lang="en-US" altLang="zh-TW" sz="1100" dirty="0" err="1"/>
              <a:t>img</a:t>
            </a:r>
            <a:r>
              <a:rPr lang="en-US" altLang="zh-TW" sz="1100" dirty="0"/>
              <a:t>&gt;</a:t>
            </a:r>
          </a:p>
          <a:p>
            <a:r>
              <a:rPr lang="en-US" altLang="zh-TW" sz="1100" dirty="0"/>
              <a:t>            &lt;h3&gt;{</a:t>
            </a:r>
            <a:r>
              <a:rPr lang="en-US" altLang="zh-TW" sz="1100" dirty="0" err="1"/>
              <a:t>this.props.header</a:t>
            </a:r>
            <a:r>
              <a:rPr lang="en-US" altLang="zh-TW" sz="1100" dirty="0"/>
              <a:t>}&lt;/h3&gt;</a:t>
            </a:r>
          </a:p>
          <a:p>
            <a:r>
              <a:rPr lang="en-US" altLang="zh-TW" sz="1100" dirty="0"/>
              <a:t>            &lt;p&gt;{</a:t>
            </a:r>
            <a:r>
              <a:rPr lang="en-US" altLang="zh-TW" sz="1100" dirty="0" err="1"/>
              <a:t>this.props.description</a:t>
            </a:r>
            <a:r>
              <a:rPr lang="en-US" altLang="zh-TW" sz="1100" dirty="0"/>
              <a:t>}&lt;/p&gt;</a:t>
            </a:r>
          </a:p>
          <a:p>
            <a:r>
              <a:rPr lang="en-US" altLang="zh-TW" sz="1100" dirty="0"/>
              <a:t>            &lt;p&gt;</a:t>
            </a:r>
          </a:p>
          <a:p>
            <a:r>
              <a:rPr lang="en-US" altLang="zh-TW" sz="1100" dirty="0"/>
              <a:t>              &lt;Badge title={</a:t>
            </a:r>
            <a:r>
              <a:rPr lang="en-US" altLang="zh-TW" sz="1100" dirty="0" err="1"/>
              <a:t>this.props.title</a:t>
            </a:r>
            <a:r>
              <a:rPr lang="en-US" altLang="zh-TW" sz="1100" dirty="0"/>
              <a:t>} number={</a:t>
            </a:r>
            <a:r>
              <a:rPr lang="en-US" altLang="zh-TW" sz="1100" dirty="0" err="1"/>
              <a:t>this.props.number</a:t>
            </a:r>
            <a:r>
              <a:rPr lang="en-US" altLang="zh-TW" sz="1100" dirty="0"/>
              <a:t>} /&gt;</a:t>
            </a:r>
          </a:p>
          <a:p>
            <a:r>
              <a:rPr lang="en-US" altLang="zh-TW" sz="1100" dirty="0"/>
              <a:t>            &lt;/p&gt;</a:t>
            </a:r>
          </a:p>
          <a:p>
            <a:r>
              <a:rPr lang="en-US" altLang="zh-TW" sz="1100" dirty="0"/>
              <a:t>        &lt;/div&gt;</a:t>
            </a:r>
          </a:p>
          <a:p>
            <a:r>
              <a:rPr lang="en-US" altLang="zh-TW" sz="1100" dirty="0"/>
              <a:t>    }</a:t>
            </a:r>
          </a:p>
          <a:p>
            <a:r>
              <a:rPr lang="en-US" altLang="zh-TW" sz="1100" dirty="0"/>
              <a:t>  });</a:t>
            </a:r>
          </a:p>
          <a:p>
            <a:endParaRPr lang="en-US" altLang="zh-TW" sz="11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312036" y="1196752"/>
            <a:ext cx="48319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 </a:t>
            </a:r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ThumbnailList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React.createClass</a:t>
            </a:r>
            <a:r>
              <a:rPr lang="en-US" altLang="zh-TW" sz="1200" dirty="0"/>
              <a:t>({</a:t>
            </a:r>
          </a:p>
          <a:p>
            <a:r>
              <a:rPr lang="en-US" altLang="zh-TW" sz="1200" dirty="0"/>
              <a:t>    render: function() {</a:t>
            </a:r>
          </a:p>
          <a:p>
            <a:r>
              <a:rPr lang="en-US" altLang="zh-TW" sz="1200" dirty="0"/>
              <a:t>      </a:t>
            </a:r>
            <a:r>
              <a:rPr lang="en-US" altLang="zh-TW" sz="1200" dirty="0" err="1"/>
              <a:t>var</a:t>
            </a:r>
            <a:r>
              <a:rPr lang="en-US" altLang="zh-TW" sz="1200" dirty="0"/>
              <a:t> list = </a:t>
            </a:r>
            <a:r>
              <a:rPr lang="en-US" altLang="zh-TW" sz="1200" dirty="0" err="1"/>
              <a:t>this.props.thumbnailData.map</a:t>
            </a:r>
            <a:r>
              <a:rPr lang="en-US" altLang="zh-TW" sz="1200" dirty="0"/>
              <a:t>(function(</a:t>
            </a:r>
            <a:r>
              <a:rPr lang="en-US" altLang="zh-TW" sz="1200" dirty="0" err="1"/>
              <a:t>thumbnailProps</a:t>
            </a:r>
            <a:r>
              <a:rPr lang="en-US" altLang="zh-TW" sz="1200" dirty="0"/>
              <a:t>){</a:t>
            </a:r>
          </a:p>
          <a:p>
            <a:r>
              <a:rPr lang="en-US" altLang="zh-TW" sz="1200" dirty="0"/>
              <a:t>        return &lt;Thumbnail {...</a:t>
            </a:r>
            <a:r>
              <a:rPr lang="en-US" altLang="zh-TW" sz="1200" dirty="0" err="1"/>
              <a:t>thumbnailProps</a:t>
            </a:r>
            <a:r>
              <a:rPr lang="en-US" altLang="zh-TW" sz="1200" dirty="0"/>
              <a:t>} /&gt;</a:t>
            </a:r>
          </a:p>
          <a:p>
            <a:r>
              <a:rPr lang="en-US" altLang="zh-TW" sz="1200" dirty="0"/>
              <a:t>      });</a:t>
            </a:r>
          </a:p>
          <a:p>
            <a:r>
              <a:rPr lang="en-US" altLang="zh-TW" sz="1200" dirty="0"/>
              <a:t>      return &lt;div&gt;</a:t>
            </a:r>
          </a:p>
          <a:p>
            <a:r>
              <a:rPr lang="en-US" altLang="zh-TW" sz="1200" dirty="0"/>
              <a:t>        {list}</a:t>
            </a:r>
          </a:p>
          <a:p>
            <a:r>
              <a:rPr lang="en-US" altLang="zh-TW" sz="1200" dirty="0"/>
              <a:t>      &lt;/div&gt;</a:t>
            </a:r>
          </a:p>
          <a:p>
            <a:r>
              <a:rPr lang="en-US" altLang="zh-TW" sz="1200" dirty="0"/>
              <a:t>    }</a:t>
            </a:r>
          </a:p>
          <a:p>
            <a:r>
              <a:rPr lang="en-US" altLang="zh-TW" sz="1200" dirty="0"/>
              <a:t>  </a:t>
            </a:r>
            <a:r>
              <a:rPr lang="en-US" altLang="zh-TW" sz="1200" dirty="0" smtClean="0"/>
              <a:t>});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var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options </a:t>
            </a:r>
            <a:r>
              <a:rPr lang="en-US" altLang="zh-TW" sz="1200" dirty="0" smtClean="0"/>
              <a:t>={…};</a:t>
            </a:r>
          </a:p>
          <a:p>
            <a:endParaRPr lang="en-US" altLang="zh-TW" sz="1200" dirty="0" smtClean="0"/>
          </a:p>
          <a:p>
            <a:r>
              <a:rPr lang="en-US" altLang="zh-TW" sz="1200" dirty="0"/>
              <a:t> </a:t>
            </a:r>
            <a:r>
              <a:rPr lang="en-US" altLang="zh-TW" sz="1200" dirty="0" err="1"/>
              <a:t>var</a:t>
            </a:r>
            <a:r>
              <a:rPr lang="en-US" altLang="zh-TW" sz="1200" dirty="0"/>
              <a:t> element = </a:t>
            </a:r>
            <a:r>
              <a:rPr lang="en-US" altLang="zh-TW" sz="1200" dirty="0" err="1"/>
              <a:t>React.createElement</a:t>
            </a:r>
            <a:r>
              <a:rPr lang="en-US" altLang="zh-TW" sz="1200" dirty="0"/>
              <a:t>(</a:t>
            </a:r>
            <a:r>
              <a:rPr lang="en-US" altLang="zh-TW" sz="1200" dirty="0" err="1"/>
              <a:t>ThumbnailList</a:t>
            </a:r>
            <a:r>
              <a:rPr lang="en-US" altLang="zh-TW" sz="1200" dirty="0"/>
              <a:t>, options);</a:t>
            </a:r>
          </a:p>
          <a:p>
            <a:r>
              <a:rPr lang="en-US" altLang="zh-TW" sz="1200" dirty="0"/>
              <a:t>  </a:t>
            </a:r>
            <a:r>
              <a:rPr lang="en-US" altLang="zh-TW" sz="1200" dirty="0" err="1"/>
              <a:t>React.render</a:t>
            </a:r>
            <a:r>
              <a:rPr lang="en-US" altLang="zh-TW" sz="1200" dirty="0"/>
              <a:t>(element, </a:t>
            </a:r>
            <a:r>
              <a:rPr lang="en-US" altLang="zh-TW" sz="1200" dirty="0" err="1"/>
              <a:t>document.querySelector</a:t>
            </a:r>
            <a:r>
              <a:rPr lang="en-US" altLang="zh-TW" sz="1200" dirty="0"/>
              <a:t>('.container'));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95140" y="1226096"/>
            <a:ext cx="4044812" cy="1554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5140" y="2996952"/>
            <a:ext cx="4216896" cy="32403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92352" y="1196752"/>
            <a:ext cx="4851648" cy="190821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29682" y="3281658"/>
            <a:ext cx="4706813" cy="133547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827046" y="12305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821435" y="30447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759627" y="1196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29322" y="3281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1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呼叫順序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000" dirty="0" smtClean="0"/>
              <a:t>4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–</a:t>
            </a:r>
            <a:r>
              <a:rPr lang="zh-TW" altLang="en-US" sz="2000" dirty="0" smtClean="0"/>
              <a:t>需要</a:t>
            </a:r>
            <a:r>
              <a:rPr lang="en-US" altLang="zh-TW" sz="2000" dirty="0" smtClean="0">
                <a:sym typeface="Wingdings" pitchFamily="2" charset="2"/>
              </a:rPr>
              <a:t></a:t>
            </a:r>
            <a:r>
              <a:rPr lang="en-US" altLang="zh-TW" sz="2000" dirty="0" smtClean="0"/>
              <a:t> 3 –</a:t>
            </a:r>
            <a:r>
              <a:rPr lang="zh-TW" altLang="en-US" sz="2000" dirty="0" smtClean="0"/>
              <a:t>需要</a:t>
            </a:r>
            <a:r>
              <a:rPr lang="en-US" altLang="zh-TW" sz="2000" dirty="0" smtClean="0">
                <a:sym typeface="Wingdings" pitchFamily="2" charset="2"/>
              </a:rPr>
              <a:t></a:t>
            </a:r>
            <a:r>
              <a:rPr lang="en-US" altLang="zh-TW" sz="2000" dirty="0" smtClean="0"/>
              <a:t>  2  --</a:t>
            </a:r>
            <a:r>
              <a:rPr lang="zh-TW" altLang="en-US" sz="2000" dirty="0" smtClean="0"/>
              <a:t>需要</a:t>
            </a:r>
            <a:r>
              <a:rPr lang="en-US" altLang="zh-TW" sz="2000" dirty="0" smtClean="0">
                <a:sym typeface="Wingdings" pitchFamily="2" charset="2"/>
              </a:rPr>
              <a:t></a:t>
            </a:r>
            <a:r>
              <a:rPr lang="en-US" altLang="zh-TW" sz="2000" dirty="0" smtClean="0"/>
              <a:t>  1 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 </a:t>
            </a:r>
            <a:r>
              <a:rPr lang="en-US" altLang="zh-TW" sz="2000" dirty="0" err="1"/>
              <a:t>var</a:t>
            </a:r>
            <a:r>
              <a:rPr lang="en-US" altLang="zh-TW" sz="2000" dirty="0"/>
              <a:t> options </a:t>
            </a:r>
            <a:r>
              <a:rPr lang="en-US" altLang="zh-TW" sz="2000" dirty="0" smtClean="0"/>
              <a:t>={…};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pPr lvl="1"/>
            <a:r>
              <a:rPr lang="zh-TW" altLang="en-US" sz="1700" dirty="0" smtClean="0"/>
              <a:t>參數</a:t>
            </a:r>
            <a:endParaRPr lang="en-US" altLang="zh-TW" sz="1700" dirty="0" smtClean="0"/>
          </a:p>
          <a:p>
            <a:pPr lvl="1"/>
            <a:endParaRPr lang="en-US" altLang="zh-TW" sz="2000" dirty="0"/>
          </a:p>
          <a:p>
            <a:r>
              <a:rPr lang="en-US" altLang="zh-TW" sz="2000" dirty="0"/>
              <a:t> </a:t>
            </a:r>
            <a:r>
              <a:rPr lang="en-US" altLang="zh-TW" sz="2000" dirty="0" err="1"/>
              <a:t>var</a:t>
            </a:r>
            <a:r>
              <a:rPr lang="en-US" altLang="zh-TW" sz="2000" dirty="0"/>
              <a:t> element = </a:t>
            </a:r>
            <a:r>
              <a:rPr lang="en-US" altLang="zh-TW" sz="2000" dirty="0" err="1"/>
              <a:t>React.createElement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ThumbnailList</a:t>
            </a:r>
            <a:r>
              <a:rPr lang="en-US" altLang="zh-TW" sz="2000" dirty="0"/>
              <a:t>, options</a:t>
            </a:r>
            <a:r>
              <a:rPr lang="en-US" altLang="zh-TW" sz="2000" dirty="0" smtClean="0"/>
              <a:t>);</a:t>
            </a:r>
          </a:p>
          <a:p>
            <a:pPr lvl="1"/>
            <a:r>
              <a:rPr lang="zh-TW" altLang="en-US" sz="1700" dirty="0"/>
              <a:t>宣告</a:t>
            </a:r>
            <a:r>
              <a:rPr lang="en-US" altLang="zh-TW" sz="1700" dirty="0"/>
              <a:t>element</a:t>
            </a:r>
            <a:r>
              <a:rPr lang="zh-TW" altLang="en-US" sz="1700" dirty="0"/>
              <a:t>，需要</a:t>
            </a:r>
            <a:r>
              <a:rPr lang="en-US" altLang="zh-TW" sz="1700" dirty="0" err="1" smtClean="0"/>
              <a:t>ThumbnailiList</a:t>
            </a:r>
            <a:r>
              <a:rPr lang="zh-TW" altLang="en-US" sz="1700" dirty="0" smtClean="0"/>
              <a:t>，傳入參數</a:t>
            </a:r>
            <a:r>
              <a:rPr lang="en-US" altLang="zh-TW" sz="1700" dirty="0" smtClean="0"/>
              <a:t>options</a:t>
            </a:r>
          </a:p>
          <a:p>
            <a:r>
              <a:rPr lang="en-US" altLang="zh-TW" sz="2000" dirty="0" smtClean="0"/>
              <a:t>  </a:t>
            </a:r>
            <a:r>
              <a:rPr lang="en-US" altLang="zh-TW" sz="2000" dirty="0" err="1"/>
              <a:t>React.render</a:t>
            </a:r>
            <a:r>
              <a:rPr lang="en-US" altLang="zh-TW" sz="2000" dirty="0"/>
              <a:t>(element, </a:t>
            </a:r>
            <a:r>
              <a:rPr lang="en-US" altLang="zh-TW" sz="2000" dirty="0" err="1"/>
              <a:t>document.querySelector</a:t>
            </a:r>
            <a:r>
              <a:rPr lang="en-US" altLang="zh-TW" sz="2000" dirty="0"/>
              <a:t>('.container'));</a:t>
            </a:r>
            <a:endParaRPr lang="zh-TW" altLang="en-US" sz="2000" dirty="0"/>
          </a:p>
          <a:p>
            <a:pPr lvl="1"/>
            <a:r>
              <a:rPr lang="zh-TW" altLang="en-US" sz="1800" dirty="0" smtClean="0"/>
              <a:t>將</a:t>
            </a:r>
            <a:r>
              <a:rPr lang="en-US" altLang="zh-TW" sz="1800" dirty="0" smtClean="0"/>
              <a:t>element</a:t>
            </a:r>
            <a:r>
              <a:rPr lang="zh-TW" altLang="en-US" sz="1800" dirty="0" smtClean="0"/>
              <a:t>繪製到所選的</a:t>
            </a:r>
            <a:r>
              <a:rPr lang="en-US" altLang="zh-TW" sz="1800" dirty="0" smtClean="0"/>
              <a:t>element(</a:t>
            </a:r>
            <a:r>
              <a:rPr lang="en-US" altLang="zh-TW" sz="1800" dirty="0" err="1"/>
              <a:t>document.querySelector</a:t>
            </a:r>
            <a:r>
              <a:rPr lang="en-US" altLang="zh-TW" sz="1800" dirty="0"/>
              <a:t>('.container')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中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0893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呼叫順序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sz="2000" dirty="0" smtClean="0"/>
              <a:t>創建</a:t>
            </a:r>
            <a:r>
              <a:rPr lang="en-US" altLang="zh-TW" sz="2000" dirty="0" err="1"/>
              <a:t>ThumbnailiList</a:t>
            </a:r>
            <a:r>
              <a:rPr lang="zh-TW" altLang="en-US" sz="2000" dirty="0" smtClean="0"/>
              <a:t>，時我們可以在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看見需要用到</a:t>
            </a:r>
            <a:r>
              <a:rPr lang="en-US" altLang="zh-TW" sz="2000" dirty="0" smtClean="0"/>
              <a:t>Thumbnail</a:t>
            </a:r>
          </a:p>
          <a:p>
            <a:r>
              <a:rPr lang="zh-TW" altLang="en-US" sz="2000" dirty="0"/>
              <a:t>其中</a:t>
            </a:r>
            <a:r>
              <a:rPr lang="en-US" altLang="zh-TW" sz="2000" dirty="0"/>
              <a:t>map</a:t>
            </a:r>
            <a:r>
              <a:rPr lang="zh-TW" altLang="en-US" sz="2000" dirty="0"/>
              <a:t>會將傳</a:t>
            </a:r>
            <a:r>
              <a:rPr lang="zh-TW" altLang="en-US" sz="2000" dirty="0" smtClean="0"/>
              <a:t>入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成員</a:t>
            </a:r>
            <a:r>
              <a:rPr lang="en-US" altLang="zh-TW" sz="2000" dirty="0" err="1" smtClean="0"/>
              <a:t>thumbnailData</a:t>
            </a:r>
            <a:r>
              <a:rPr lang="zh-TW" altLang="en-US" sz="2000" dirty="0" smtClean="0"/>
              <a:t>中所有的資料取出分別對應需要做的事，也就是</a:t>
            </a:r>
            <a:r>
              <a:rPr lang="en-US" altLang="zh-TW" sz="2000" dirty="0" smtClean="0"/>
              <a:t>map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31244" y="1196752"/>
            <a:ext cx="48319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 </a:t>
            </a:r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ThumbnailList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React.createClass</a:t>
            </a:r>
            <a:r>
              <a:rPr lang="en-US" altLang="zh-TW" sz="1200" dirty="0"/>
              <a:t>({</a:t>
            </a:r>
          </a:p>
          <a:p>
            <a:r>
              <a:rPr lang="en-US" altLang="zh-TW" sz="1200" dirty="0"/>
              <a:t>    render: function() {</a:t>
            </a:r>
          </a:p>
          <a:p>
            <a:r>
              <a:rPr lang="en-US" altLang="zh-TW" sz="1200" dirty="0"/>
              <a:t>      </a:t>
            </a:r>
            <a:r>
              <a:rPr lang="en-US" altLang="zh-TW" sz="1200" dirty="0" err="1"/>
              <a:t>var</a:t>
            </a:r>
            <a:r>
              <a:rPr lang="en-US" altLang="zh-TW" sz="1200" dirty="0"/>
              <a:t> list = </a:t>
            </a:r>
            <a:r>
              <a:rPr lang="en-US" altLang="zh-TW" sz="1200" dirty="0" err="1"/>
              <a:t>this.props.thumbnailData.map</a:t>
            </a:r>
            <a:r>
              <a:rPr lang="en-US" altLang="zh-TW" sz="1200" dirty="0"/>
              <a:t>(function(</a:t>
            </a:r>
            <a:r>
              <a:rPr lang="en-US" altLang="zh-TW" sz="1200" dirty="0" err="1"/>
              <a:t>thumbnailProps</a:t>
            </a:r>
            <a:r>
              <a:rPr lang="en-US" altLang="zh-TW" sz="1200" dirty="0"/>
              <a:t>){</a:t>
            </a:r>
          </a:p>
          <a:p>
            <a:r>
              <a:rPr lang="en-US" altLang="zh-TW" sz="1200" dirty="0"/>
              <a:t>        return &lt;Thumbnail {...</a:t>
            </a:r>
            <a:r>
              <a:rPr lang="en-US" altLang="zh-TW" sz="1200" dirty="0" err="1"/>
              <a:t>thumbnailProps</a:t>
            </a:r>
            <a:r>
              <a:rPr lang="en-US" altLang="zh-TW" sz="1200" dirty="0"/>
              <a:t>} /&gt;</a:t>
            </a:r>
          </a:p>
          <a:p>
            <a:r>
              <a:rPr lang="en-US" altLang="zh-TW" sz="1200" dirty="0"/>
              <a:t>      });</a:t>
            </a:r>
          </a:p>
          <a:p>
            <a:r>
              <a:rPr lang="en-US" altLang="zh-TW" sz="1200" dirty="0"/>
              <a:t>      return &lt;div&gt;</a:t>
            </a:r>
          </a:p>
          <a:p>
            <a:r>
              <a:rPr lang="en-US" altLang="zh-TW" sz="1200" dirty="0"/>
              <a:t>        {list}</a:t>
            </a:r>
          </a:p>
          <a:p>
            <a:r>
              <a:rPr lang="en-US" altLang="zh-TW" sz="1200" dirty="0"/>
              <a:t>      &lt;/div&gt;</a:t>
            </a:r>
          </a:p>
          <a:p>
            <a:r>
              <a:rPr lang="en-US" altLang="zh-TW" sz="1200" dirty="0"/>
              <a:t>    }</a:t>
            </a:r>
          </a:p>
          <a:p>
            <a:r>
              <a:rPr lang="en-US" altLang="zh-TW" sz="1200" dirty="0"/>
              <a:t>  </a:t>
            </a:r>
            <a:r>
              <a:rPr lang="en-US" altLang="zh-TW" sz="1200" dirty="0" smtClean="0"/>
              <a:t>});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var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options </a:t>
            </a:r>
            <a:r>
              <a:rPr lang="en-US" altLang="zh-TW" sz="1200" dirty="0" smtClean="0"/>
              <a:t>={…};</a:t>
            </a:r>
          </a:p>
          <a:p>
            <a:endParaRPr lang="en-US" altLang="zh-TW" sz="1200" dirty="0" smtClean="0"/>
          </a:p>
          <a:p>
            <a:r>
              <a:rPr lang="en-US" altLang="zh-TW" sz="1200" dirty="0"/>
              <a:t> </a:t>
            </a:r>
            <a:r>
              <a:rPr lang="en-US" altLang="zh-TW" sz="1200" dirty="0" err="1"/>
              <a:t>var</a:t>
            </a:r>
            <a:r>
              <a:rPr lang="en-US" altLang="zh-TW" sz="1200" dirty="0"/>
              <a:t> element = </a:t>
            </a:r>
            <a:r>
              <a:rPr lang="en-US" altLang="zh-TW" sz="1200" dirty="0" err="1"/>
              <a:t>React.createElement</a:t>
            </a:r>
            <a:r>
              <a:rPr lang="en-US" altLang="zh-TW" sz="1200" dirty="0"/>
              <a:t>(</a:t>
            </a:r>
            <a:r>
              <a:rPr lang="en-US" altLang="zh-TW" sz="1200" dirty="0" err="1"/>
              <a:t>ThumbnailList</a:t>
            </a:r>
            <a:r>
              <a:rPr lang="en-US" altLang="zh-TW" sz="1200" dirty="0"/>
              <a:t>, options);</a:t>
            </a:r>
          </a:p>
          <a:p>
            <a:r>
              <a:rPr lang="en-US" altLang="zh-TW" sz="1200" dirty="0"/>
              <a:t>  </a:t>
            </a:r>
            <a:r>
              <a:rPr lang="en-US" altLang="zh-TW" sz="1200" dirty="0" err="1"/>
              <a:t>React.render</a:t>
            </a:r>
            <a:r>
              <a:rPr lang="en-US" altLang="zh-TW" sz="1200" dirty="0"/>
              <a:t>(element, </a:t>
            </a:r>
            <a:r>
              <a:rPr lang="en-US" altLang="zh-TW" sz="1200" dirty="0" err="1"/>
              <a:t>document.querySelector</a:t>
            </a:r>
            <a:r>
              <a:rPr lang="en-US" altLang="zh-TW" sz="1200" dirty="0"/>
              <a:t>('.container'));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611560" y="1196752"/>
            <a:ext cx="4851648" cy="190821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150302" y="1196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331640" y="1772816"/>
            <a:ext cx="26642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0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zh-TW" altLang="en-US" dirty="0" smtClean="0"/>
              <a:t>順序</a:t>
            </a:r>
            <a:r>
              <a:rPr lang="en-US" altLang="zh-TW" dirty="0" smtClean="0"/>
              <a:t>(</a:t>
            </a:r>
            <a:r>
              <a:rPr lang="zh-TW" altLang="en-US" dirty="0" smtClean="0"/>
              <a:t>插曲</a:t>
            </a:r>
            <a:r>
              <a:rPr lang="en-US" altLang="zh-TW" dirty="0" smtClean="0"/>
              <a:t>Map)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Ex</a:t>
            </a:r>
            <a:r>
              <a:rPr lang="zh-TW" altLang="en-US" dirty="0" smtClean="0"/>
              <a:t>接收參數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err="1"/>
              <a:t>v</a:t>
            </a:r>
            <a:r>
              <a:rPr lang="en-US" altLang="zh-TW" sz="2400" dirty="0" err="1" smtClean="0"/>
              <a:t>ar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th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[{</a:t>
            </a:r>
          </a:p>
          <a:p>
            <a:pPr marL="0" indent="0">
              <a:buNone/>
            </a:pPr>
            <a:r>
              <a:rPr lang="en-US" altLang="zh-TW" sz="1800" dirty="0"/>
              <a:t>      title: 'Show Courses',</a:t>
            </a:r>
          </a:p>
          <a:p>
            <a:pPr marL="0" indent="0">
              <a:buNone/>
            </a:pPr>
            <a:r>
              <a:rPr lang="en-US" altLang="zh-TW" sz="1800" dirty="0"/>
              <a:t>      number: 12,</a:t>
            </a:r>
          </a:p>
          <a:p>
            <a:pPr marL="0" indent="0">
              <a:buNone/>
            </a:pPr>
            <a:r>
              <a:rPr lang="en-US" altLang="zh-TW" sz="1800" dirty="0" smtClean="0"/>
              <a:t>},{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title: 'Show Courses',</a:t>
            </a:r>
          </a:p>
          <a:p>
            <a:pPr marL="0" indent="0">
              <a:buNone/>
            </a:pPr>
            <a:r>
              <a:rPr lang="en-US" altLang="zh-TW" sz="1800" dirty="0"/>
              <a:t>      number: 25,</a:t>
            </a:r>
          </a:p>
          <a:p>
            <a:pPr marL="0" indent="0">
              <a:buNone/>
            </a:pPr>
            <a:r>
              <a:rPr lang="en-US" altLang="zh-TW" sz="1800" dirty="0" smtClean="0"/>
              <a:t>}];</a:t>
            </a:r>
          </a:p>
          <a:p>
            <a:pPr marL="0" indent="0">
              <a:buNone/>
            </a:pPr>
            <a:r>
              <a:rPr lang="en-US" altLang="zh-TW" sz="1800" dirty="0" err="1" smtClean="0"/>
              <a:t>th.map</a:t>
            </a:r>
            <a:r>
              <a:rPr lang="en-US" altLang="zh-TW" sz="1800" dirty="0" smtClean="0"/>
              <a:t>(function(data</a:t>
            </a:r>
            <a:r>
              <a:rPr lang="en-US" altLang="zh-TW" sz="1800" dirty="0" smtClean="0"/>
              <a:t>){</a:t>
            </a:r>
          </a:p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console.log(</a:t>
            </a:r>
            <a:r>
              <a:rPr lang="en-US" altLang="zh-TW" sz="1800" dirty="0" err="1" smtClean="0"/>
              <a:t>data.title</a:t>
            </a:r>
            <a:r>
              <a:rPr lang="en-US" altLang="zh-TW" sz="1800" dirty="0" smtClean="0"/>
              <a:t> + </a:t>
            </a:r>
            <a:r>
              <a:rPr lang="en-US" altLang="zh-TW" sz="1800" dirty="0" err="1" smtClean="0"/>
              <a:t>data.number</a:t>
            </a:r>
            <a:r>
              <a:rPr lang="en-US" altLang="zh-TW" sz="1800" dirty="0" smtClean="0"/>
              <a:t>);</a:t>
            </a:r>
          </a:p>
          <a:p>
            <a:pPr marL="0" indent="0">
              <a:buNone/>
            </a:pPr>
            <a:r>
              <a:rPr lang="en-US" altLang="zh-TW" sz="1800" dirty="0" smtClean="0"/>
              <a:t>});</a:t>
            </a:r>
          </a:p>
          <a:p>
            <a:pPr marL="0" indent="0">
              <a:buNone/>
            </a:pPr>
            <a:r>
              <a:rPr lang="zh-TW" altLang="en-US" sz="1800" dirty="0" smtClean="0"/>
              <a:t>範例中</a:t>
            </a:r>
            <a:r>
              <a:rPr lang="en-US" altLang="zh-TW" sz="1800" dirty="0" err="1" smtClean="0"/>
              <a:t>th</a:t>
            </a:r>
            <a:r>
              <a:rPr lang="zh-TW" altLang="en-US" sz="1800" dirty="0" smtClean="0"/>
              <a:t>是一</a:t>
            </a:r>
            <a:r>
              <a:rPr lang="en-US" altLang="zh-TW" sz="1800" dirty="0" smtClean="0"/>
              <a:t>array</a:t>
            </a:r>
            <a:r>
              <a:rPr lang="zh-TW" altLang="en-US" sz="1800" dirty="0" smtClean="0"/>
              <a:t>有兩個</a:t>
            </a:r>
            <a:r>
              <a:rPr lang="en-US" altLang="zh-TW" sz="1800" dirty="0" smtClean="0"/>
              <a:t>object </a:t>
            </a:r>
            <a:r>
              <a:rPr lang="zh-TW" altLang="en-US" sz="1800" dirty="0" smtClean="0"/>
              <a:t>，用</a:t>
            </a:r>
            <a:r>
              <a:rPr lang="en-US" altLang="zh-TW" sz="1800" dirty="0" smtClean="0"/>
              <a:t>map</a:t>
            </a:r>
            <a:r>
              <a:rPr lang="zh-TW" altLang="en-US" sz="1800" dirty="0" smtClean="0"/>
              <a:t>分別作相同處理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/>
              <a:t>顯示則</a:t>
            </a:r>
            <a:r>
              <a:rPr lang="zh-TW" altLang="en-US" sz="1800" dirty="0" smtClean="0"/>
              <a:t>為 </a:t>
            </a:r>
            <a:r>
              <a:rPr lang="en-US" altLang="zh-TW" sz="1800" dirty="0" smtClean="0"/>
              <a:t>Show courses12</a:t>
            </a:r>
          </a:p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            Show courses25 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41688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呼叫順序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sz="1800" dirty="0"/>
              <a:t>在</a:t>
            </a:r>
            <a:r>
              <a:rPr lang="en-US" altLang="zh-TW" sz="1800" dirty="0"/>
              <a:t>2</a:t>
            </a:r>
            <a:r>
              <a:rPr lang="zh-TW" altLang="en-US" sz="1800" dirty="0"/>
              <a:t>這邊我們可以看到他</a:t>
            </a:r>
            <a:r>
              <a:rPr lang="zh-TW" altLang="en-US" sz="1800" dirty="0" smtClean="0"/>
              <a:t>需要</a:t>
            </a:r>
            <a:r>
              <a:rPr lang="en-US" altLang="zh-TW" sz="1800" dirty="0" smtClean="0"/>
              <a:t>1</a:t>
            </a:r>
            <a:r>
              <a:rPr lang="zh-TW" altLang="en-US" sz="1800" dirty="0" smtClean="0"/>
              <a:t>裡面的</a:t>
            </a:r>
            <a:r>
              <a:rPr lang="en-US" altLang="zh-TW" sz="1800" dirty="0" smtClean="0"/>
              <a:t>&lt;Badge&gt;</a:t>
            </a:r>
            <a:r>
              <a:rPr lang="zh-TW" altLang="en-US" sz="1800" dirty="0" smtClean="0"/>
              <a:t>標籤以此類推</a:t>
            </a:r>
            <a:endParaRPr lang="en-US" altLang="zh-TW" sz="1800" dirty="0"/>
          </a:p>
        </p:txBody>
      </p:sp>
      <p:grpSp>
        <p:nvGrpSpPr>
          <p:cNvPr id="11" name="群組 10"/>
          <p:cNvGrpSpPr/>
          <p:nvPr>
            <p:custDataLst>
              <p:custData r:id="rId1"/>
            </p:custDataLst>
          </p:nvPr>
        </p:nvGrpSpPr>
        <p:grpSpPr>
          <a:xfrm>
            <a:off x="493509" y="1098506"/>
            <a:ext cx="5482952" cy="4937760"/>
            <a:chOff x="-252536" y="1340768"/>
            <a:chExt cx="5482952" cy="4937760"/>
          </a:xfrm>
        </p:grpSpPr>
        <p:sp>
          <p:nvSpPr>
            <p:cNvPr id="8" name="內容版面配置區 4"/>
            <p:cNvSpPr txBox="1">
              <a:spLocks/>
            </p:cNvSpPr>
            <p:nvPr/>
          </p:nvSpPr>
          <p:spPr>
            <a:xfrm>
              <a:off x="-252536" y="1340768"/>
              <a:ext cx="5482952" cy="4937760"/>
            </a:xfrm>
            <a:prstGeom prst="rect">
              <a:avLst/>
            </a:prstGeom>
          </p:spPr>
          <p:txBody>
            <a:bodyPr vert="horz">
              <a:noAutofit/>
            </a:bodyPr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TW" sz="1100" dirty="0" smtClean="0"/>
            </a:p>
            <a:p>
              <a:r>
                <a:rPr lang="en-US" altLang="zh-TW" sz="1100" dirty="0" smtClean="0"/>
                <a:t>  </a:t>
              </a:r>
              <a:r>
                <a:rPr lang="en-US" altLang="zh-TW" sz="1100" dirty="0" err="1" smtClean="0"/>
                <a:t>var</a:t>
              </a:r>
              <a:r>
                <a:rPr lang="en-US" altLang="zh-TW" sz="1100" dirty="0" smtClean="0"/>
                <a:t> Thumbnail = </a:t>
              </a:r>
              <a:r>
                <a:rPr lang="en-US" altLang="zh-TW" sz="1100" dirty="0" err="1" smtClean="0"/>
                <a:t>React.createClass</a:t>
              </a:r>
              <a:r>
                <a:rPr lang="en-US" altLang="zh-TW" sz="1100" dirty="0" smtClean="0"/>
                <a:t>({</a:t>
              </a:r>
            </a:p>
            <a:p>
              <a:r>
                <a:rPr lang="en-US" altLang="zh-TW" sz="1100" dirty="0" smtClean="0"/>
                <a:t>    render: function() {</a:t>
              </a:r>
            </a:p>
            <a:p>
              <a:r>
                <a:rPr lang="en-US" altLang="zh-TW" sz="1100" dirty="0" smtClean="0"/>
                <a:t>      return </a:t>
              </a:r>
            </a:p>
            <a:p>
              <a:r>
                <a:rPr lang="en-US" altLang="zh-TW" sz="1100" dirty="0" smtClean="0"/>
                <a:t>        &lt;div </a:t>
              </a:r>
              <a:r>
                <a:rPr lang="en-US" altLang="zh-TW" sz="1100" dirty="0" err="1" smtClean="0"/>
                <a:t>className</a:t>
              </a:r>
              <a:r>
                <a:rPr lang="en-US" altLang="zh-TW" sz="1100" dirty="0" smtClean="0"/>
                <a:t>="thumbnail"&gt;</a:t>
              </a:r>
            </a:p>
            <a:p>
              <a:r>
                <a:rPr lang="en-US" altLang="zh-TW" sz="1100" dirty="0" smtClean="0"/>
                <a:t>          &lt;</a:t>
              </a:r>
              <a:r>
                <a:rPr lang="en-US" altLang="zh-TW" sz="1100" dirty="0" err="1" smtClean="0"/>
                <a:t>img</a:t>
              </a:r>
              <a:r>
                <a:rPr lang="en-US" altLang="zh-TW" sz="1100" dirty="0" smtClean="0"/>
                <a:t> </a:t>
              </a:r>
              <a:r>
                <a:rPr lang="en-US" altLang="zh-TW" sz="1100" dirty="0" err="1" smtClean="0"/>
                <a:t>src</a:t>
              </a:r>
              <a:r>
                <a:rPr lang="en-US" altLang="zh-TW" sz="1100" dirty="0" smtClean="0"/>
                <a:t>={</a:t>
              </a:r>
              <a:r>
                <a:rPr lang="en-US" altLang="zh-TW" sz="1100" dirty="0" err="1" smtClean="0"/>
                <a:t>this.props.imageUrl</a:t>
              </a:r>
              <a:r>
                <a:rPr lang="en-US" altLang="zh-TW" sz="1100" dirty="0" smtClean="0"/>
                <a:t>} alt="..."&gt;&lt;/</a:t>
              </a:r>
              <a:r>
                <a:rPr lang="en-US" altLang="zh-TW" sz="1100" dirty="0" err="1" smtClean="0"/>
                <a:t>img</a:t>
              </a:r>
              <a:r>
                <a:rPr lang="en-US" altLang="zh-TW" sz="1100" dirty="0" smtClean="0"/>
                <a:t>&gt;</a:t>
              </a:r>
            </a:p>
            <a:p>
              <a:r>
                <a:rPr lang="en-US" altLang="zh-TW" sz="1100" dirty="0" smtClean="0"/>
                <a:t>            &lt;h3&gt;{</a:t>
              </a:r>
              <a:r>
                <a:rPr lang="en-US" altLang="zh-TW" sz="1100" dirty="0" err="1" smtClean="0"/>
                <a:t>this.props.header</a:t>
              </a:r>
              <a:r>
                <a:rPr lang="en-US" altLang="zh-TW" sz="1100" dirty="0" smtClean="0"/>
                <a:t>}&lt;/h3&gt;</a:t>
              </a:r>
            </a:p>
            <a:p>
              <a:r>
                <a:rPr lang="en-US" altLang="zh-TW" sz="1100" dirty="0" smtClean="0"/>
                <a:t>            &lt;p&gt;{</a:t>
              </a:r>
              <a:r>
                <a:rPr lang="en-US" altLang="zh-TW" sz="1100" dirty="0" err="1" smtClean="0"/>
                <a:t>this.props.description</a:t>
              </a:r>
              <a:r>
                <a:rPr lang="en-US" altLang="zh-TW" sz="1100" dirty="0" smtClean="0"/>
                <a:t>}&lt;/p&gt;</a:t>
              </a:r>
            </a:p>
            <a:p>
              <a:r>
                <a:rPr lang="en-US" altLang="zh-TW" sz="1100" dirty="0" smtClean="0"/>
                <a:t>            &lt;p&gt;</a:t>
              </a:r>
            </a:p>
            <a:p>
              <a:r>
                <a:rPr lang="en-US" altLang="zh-TW" sz="1100" dirty="0" smtClean="0"/>
                <a:t>              &lt;Badge title={</a:t>
              </a:r>
              <a:r>
                <a:rPr lang="en-US" altLang="zh-TW" sz="1100" dirty="0" err="1" smtClean="0"/>
                <a:t>this.props.title</a:t>
              </a:r>
              <a:r>
                <a:rPr lang="en-US" altLang="zh-TW" sz="1100" dirty="0" smtClean="0"/>
                <a:t>} number={</a:t>
              </a:r>
              <a:r>
                <a:rPr lang="en-US" altLang="zh-TW" sz="1100" dirty="0" err="1" smtClean="0"/>
                <a:t>this.props.number</a:t>
              </a:r>
              <a:r>
                <a:rPr lang="en-US" altLang="zh-TW" sz="1100" dirty="0" smtClean="0"/>
                <a:t>} /&gt;</a:t>
              </a:r>
            </a:p>
            <a:p>
              <a:r>
                <a:rPr lang="en-US" altLang="zh-TW" sz="1100" dirty="0" smtClean="0"/>
                <a:t>            &lt;/p&gt;</a:t>
              </a:r>
            </a:p>
            <a:p>
              <a:r>
                <a:rPr lang="en-US" altLang="zh-TW" sz="1100" dirty="0" smtClean="0"/>
                <a:t>        &lt;/div&gt;</a:t>
              </a:r>
            </a:p>
            <a:p>
              <a:r>
                <a:rPr lang="en-US" altLang="zh-TW" sz="1100" dirty="0" smtClean="0"/>
                <a:t>    }</a:t>
              </a:r>
            </a:p>
            <a:p>
              <a:r>
                <a:rPr lang="en-US" altLang="zh-TW" sz="1100" dirty="0" smtClean="0"/>
                <a:t>  });</a:t>
              </a:r>
            </a:p>
            <a:p>
              <a:endParaRPr lang="en-US" altLang="zh-TW" sz="11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-82555" y="1609207"/>
              <a:ext cx="4216896" cy="324036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733022" y="16479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sp>
        <p:nvSpPr>
          <p:cNvPr id="12" name="橢圓 11"/>
          <p:cNvSpPr/>
          <p:nvPr/>
        </p:nvSpPr>
        <p:spPr>
          <a:xfrm>
            <a:off x="971600" y="3280174"/>
            <a:ext cx="43204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早期</a:t>
            </a:r>
            <a:r>
              <a:rPr lang="en-US" altLang="zh-TW" dirty="0" err="1" smtClean="0"/>
              <a:t>npm</a:t>
            </a:r>
            <a:r>
              <a:rPr lang="zh-TW" altLang="en-US" dirty="0" smtClean="0"/>
              <a:t>透過暫存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於</a:t>
            </a:r>
            <a:r>
              <a:rPr lang="en-US" altLang="zh-TW" dirty="0" err="1" smtClean="0"/>
              <a:t>node_modules</a:t>
            </a:r>
            <a:r>
              <a:rPr lang="zh-TW" altLang="en-US" dirty="0" smtClean="0"/>
              <a:t>中管理套件</a:t>
            </a:r>
            <a:endParaRPr lang="en-US" altLang="zh-TW" dirty="0" smtClean="0"/>
          </a:p>
          <a:p>
            <a:r>
              <a:rPr lang="zh-TW" altLang="en-US" dirty="0"/>
              <a:t>但由於分享或幹麻的抓那麼大的檔案實在是很不</a:t>
            </a:r>
            <a:r>
              <a:rPr lang="zh-TW" altLang="en-US" dirty="0" smtClean="0"/>
              <a:t>方便</a:t>
            </a:r>
            <a:endParaRPr lang="en-US" altLang="zh-TW" dirty="0"/>
          </a:p>
          <a:p>
            <a:r>
              <a:rPr lang="zh-TW" altLang="en-US" dirty="0" smtClean="0"/>
              <a:t>因應需求 可以透過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r>
              <a:rPr lang="zh-TW" altLang="en-US" dirty="0" smtClean="0"/>
              <a:t>讓</a:t>
            </a:r>
            <a:r>
              <a:rPr lang="en-US" altLang="zh-TW" dirty="0" err="1" smtClean="0"/>
              <a:t>npm</a:t>
            </a:r>
            <a:r>
              <a:rPr lang="zh-TW" altLang="en-US" dirty="0" smtClean="0"/>
              <a:t>打包資訊，以後要創建同樣開發環境時，只需使用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install</a:t>
            </a:r>
            <a:r>
              <a:rPr lang="zh-TW" altLang="en-US" dirty="0" smtClean="0"/>
              <a:t>，接著</a:t>
            </a:r>
            <a:r>
              <a:rPr lang="en-US" altLang="zh-TW" dirty="0" err="1" smtClean="0"/>
              <a:t>npm</a:t>
            </a:r>
            <a:r>
              <a:rPr lang="zh-TW" altLang="en-US" dirty="0" smtClean="0"/>
              <a:t>會參照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抓取所需的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zh-TW" altLang="en-US" dirty="0"/>
              <a:t>實在很</a:t>
            </a:r>
            <a:r>
              <a:rPr lang="zh-TW" altLang="en-US" dirty="0" smtClean="0"/>
              <a:t>方便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151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自訂 1">
      <a:majorFont>
        <a:latin typeface="Calibri"/>
        <a:ea typeface="標楷體"/>
        <a:cs typeface=""/>
      </a:majorFont>
      <a:minorFont>
        <a:latin typeface="Cambria"/>
        <a:ea typeface="標楷體"/>
        <a:cs typeface="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3228c0eb-a354-4d74-a3b9-d27b7bdd3224" Revision="1" Stencil="System.MyShapes" StencilVersion="1.0"/>
</Control>
</file>

<file path=customXml/itemProps1.xml><?xml version="1.0" encoding="utf-8"?>
<ds:datastoreItem xmlns:ds="http://schemas.openxmlformats.org/officeDocument/2006/customXml" ds:itemID="{3D51740E-F514-4B37-8598-EAEB73244FF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24614</TotalTime>
  <Words>1670</Words>
  <Application>Microsoft Office PowerPoint</Application>
  <PresentationFormat>如螢幕大小 (4:3)</PresentationFormat>
  <Paragraphs>372</Paragraphs>
  <Slides>24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原創</vt:lpstr>
      <vt:lpstr>React</vt:lpstr>
      <vt:lpstr>規則</vt:lpstr>
      <vt:lpstr>自訂義標籤製作</vt:lpstr>
      <vt:lpstr>使用自訂義class</vt:lpstr>
      <vt:lpstr>呼叫順序</vt:lpstr>
      <vt:lpstr>呼叫順序</vt:lpstr>
      <vt:lpstr>呼叫順序(插曲Map)</vt:lpstr>
      <vt:lpstr>呼叫順序</vt:lpstr>
      <vt:lpstr>Package.json</vt:lpstr>
      <vt:lpstr>Gulp</vt:lpstr>
      <vt:lpstr>Gulp(組成成員)</vt:lpstr>
      <vt:lpstr>Gulp(組成成員)</vt:lpstr>
      <vt:lpstr>Gulp講解</vt:lpstr>
      <vt:lpstr>Gulp講解(app.jsx)</vt:lpstr>
      <vt:lpstr>筆記(傳入object為reactClass)</vt:lpstr>
      <vt:lpstr>目前作法</vt:lpstr>
      <vt:lpstr>寫法問題</vt:lpstr>
      <vt:lpstr>解法</vt:lpstr>
      <vt:lpstr>解法</vt:lpstr>
      <vt:lpstr>進階解法</vt:lpstr>
      <vt:lpstr>生命週期 觀念</vt:lpstr>
      <vt:lpstr>生命週期</vt:lpstr>
      <vt:lpstr>react與純JS比較</vt:lpstr>
      <vt:lpstr>React設計上會有難度的example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Windows應用程式開發經典 Windows via C/C++ 5/e</dc:title>
  <dc:creator>研發部 蕭銘傳</dc:creator>
  <cp:lastModifiedBy>研發部 朱俊瑋</cp:lastModifiedBy>
  <cp:revision>301</cp:revision>
  <dcterms:created xsi:type="dcterms:W3CDTF">2015-10-12T02:34:44Z</dcterms:created>
  <dcterms:modified xsi:type="dcterms:W3CDTF">2016-01-25T03:17:05Z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