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D6F9-C585-4C5A-AB67-4377F62A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04801"/>
            <a:ext cx="10364451" cy="190989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Internship Project</a:t>
            </a:r>
            <a:br>
              <a:rPr lang="en-US" sz="2400" b="1" dirty="0"/>
            </a:br>
            <a:r>
              <a:rPr lang="en-US" sz="2400" b="1" dirty="0"/>
              <a:t>‘subscription based on announcement and </a:t>
            </a:r>
            <a:r>
              <a:rPr lang="en-US" sz="2400" b="1" dirty="0" err="1"/>
              <a:t>mailmaster</a:t>
            </a:r>
            <a:r>
              <a:rPr lang="en-US" sz="2400" b="1" dirty="0"/>
              <a:t> system’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C5EAD-8BE7-41B1-B005-53E25E1CB7B7}"/>
              </a:ext>
            </a:extLst>
          </p:cNvPr>
          <p:cNvSpPr txBox="1"/>
          <p:nvPr/>
        </p:nvSpPr>
        <p:spPr>
          <a:xfrm>
            <a:off x="1252330" y="2731530"/>
            <a:ext cx="9687339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Chun Xian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18ACB05123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Computer Science (Hons)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25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December 31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04569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84581" y="860143"/>
            <a:ext cx="9131019" cy="5930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/>
          <p:cNvSpPr/>
          <p:nvPr/>
        </p:nvSpPr>
        <p:spPr>
          <a:xfrm>
            <a:off x="1959429" y="1082150"/>
            <a:ext cx="7837714" cy="53709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4550599" y="-63187"/>
            <a:ext cx="2931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7832" y="1927861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ADMIN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9783" y="1466196"/>
            <a:ext cx="240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label/category on email messages</a:t>
            </a:r>
            <a:endParaRPr lang="en-MY" dirty="0"/>
          </a:p>
        </p:txBody>
      </p:sp>
      <p:sp>
        <p:nvSpPr>
          <p:cNvPr id="13" name="TextBox 12"/>
          <p:cNvSpPr txBox="1"/>
          <p:nvPr/>
        </p:nvSpPr>
        <p:spPr>
          <a:xfrm>
            <a:off x="2198981" y="3057881"/>
            <a:ext cx="158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label/category on email messages</a:t>
            </a:r>
            <a:endParaRPr lang="en-MY" dirty="0"/>
          </a:p>
        </p:txBody>
      </p:sp>
      <p:sp>
        <p:nvSpPr>
          <p:cNvPr id="15" name="TextBox 14"/>
          <p:cNvSpPr txBox="1"/>
          <p:nvPr/>
        </p:nvSpPr>
        <p:spPr>
          <a:xfrm>
            <a:off x="7542330" y="2413651"/>
            <a:ext cx="178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label/category</a:t>
            </a:r>
            <a:endParaRPr lang="en-MY" dirty="0"/>
          </a:p>
        </p:txBody>
      </p:sp>
      <p:sp>
        <p:nvSpPr>
          <p:cNvPr id="19" name="Oval 18"/>
          <p:cNvSpPr/>
          <p:nvPr/>
        </p:nvSpPr>
        <p:spPr>
          <a:xfrm>
            <a:off x="3935499" y="2112527"/>
            <a:ext cx="3781072" cy="34319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5363771" y="3252005"/>
            <a:ext cx="217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subscribed email label/category</a:t>
            </a:r>
            <a:endParaRPr lang="en-MY" dirty="0"/>
          </a:p>
        </p:txBody>
      </p:sp>
      <p:sp>
        <p:nvSpPr>
          <p:cNvPr id="14" name="TextBox 13"/>
          <p:cNvSpPr txBox="1"/>
          <p:nvPr/>
        </p:nvSpPr>
        <p:spPr>
          <a:xfrm>
            <a:off x="4550599" y="4055213"/>
            <a:ext cx="224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the email label/category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4712333" y="2359100"/>
            <a:ext cx="243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USERS (Listed in user email group)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429" y="13203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ALUMNI</a:t>
            </a:r>
            <a:endParaRPr lang="en-MY" dirty="0"/>
          </a:p>
        </p:txBody>
      </p:sp>
      <p:sp>
        <p:nvSpPr>
          <p:cNvPr id="26" name="TextBox 25"/>
          <p:cNvSpPr txBox="1"/>
          <p:nvPr/>
        </p:nvSpPr>
        <p:spPr>
          <a:xfrm>
            <a:off x="85564" y="1648795"/>
            <a:ext cx="13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01399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009345" y="0"/>
            <a:ext cx="39773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Overall processes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A88BF-3E6B-4816-86B9-466E3B8A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72" y="1047821"/>
            <a:ext cx="7364855" cy="58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3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18752"/>
              </p:ext>
            </p:extLst>
          </p:nvPr>
        </p:nvGraphicFramePr>
        <p:xfrm>
          <a:off x="1966681" y="1031965"/>
          <a:ext cx="8143970" cy="550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85">
                  <a:extLst>
                    <a:ext uri="{9D8B030D-6E8A-4147-A177-3AD203B41FA5}">
                      <a16:colId xmlns:a16="http://schemas.microsoft.com/office/drawing/2014/main" val="522580028"/>
                    </a:ext>
                  </a:extLst>
                </a:gridCol>
                <a:gridCol w="4071985">
                  <a:extLst>
                    <a:ext uri="{9D8B030D-6E8A-4147-A177-3AD203B41FA5}">
                      <a16:colId xmlns:a16="http://schemas.microsoft.com/office/drawing/2014/main" val="2653755331"/>
                    </a:ext>
                  </a:extLst>
                </a:gridCol>
              </a:tblGrid>
              <a:tr h="468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Category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Example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65881"/>
                  </a:ext>
                </a:extLst>
              </a:tr>
              <a:tr h="5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UTAR Official</a:t>
                      </a:r>
                      <a:r>
                        <a:rPr lang="en-US" sz="1600" baseline="0" dirty="0"/>
                        <a:t> Announcement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Biling</a:t>
                      </a:r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Vehicle Sticker, Maintenance, Safety &amp; Health, Rules and Regulation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644906"/>
                  </a:ext>
                </a:extLst>
              </a:tr>
              <a:tr h="5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Invitation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Talk, Workshop, Seminar, Conference, Awareness, Campaign, Public Training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759597"/>
                  </a:ext>
                </a:extLst>
              </a:tr>
              <a:tr h="5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Academic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Tour, Exchange Program, Internship, Course(register/offer)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75431"/>
                  </a:ext>
                </a:extLst>
              </a:tr>
              <a:tr h="468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Competition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39814"/>
                  </a:ext>
                </a:extLst>
              </a:tr>
              <a:tr h="468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Services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E-Commerce, Printing Services, Bu</a:t>
                      </a:r>
                      <a:r>
                        <a:rPr lang="en-MY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Services, Counselling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041085"/>
                  </a:ext>
                </a:extLst>
              </a:tr>
              <a:tr h="468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Event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Carnival/Festival, Society, USSDC, Exhibition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9023"/>
                  </a:ext>
                </a:extLst>
              </a:tr>
              <a:tr h="468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Financial</a:t>
                      </a:r>
                      <a:r>
                        <a:rPr lang="en-US" sz="1600" baseline="0" dirty="0"/>
                        <a:t> Aid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PTPTN, Scholarship, Sponsorship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92093"/>
                  </a:ext>
                </a:extLst>
              </a:tr>
              <a:tr h="468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Technical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Maintenance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16125"/>
                  </a:ext>
                </a:extLst>
              </a:tr>
              <a:tr h="468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Examination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65334"/>
                  </a:ext>
                </a:extLst>
              </a:tr>
              <a:tr h="468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Others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Irrelevant</a:t>
                      </a:r>
                      <a:r>
                        <a:rPr lang="en-US" sz="1600" baseline="0" dirty="0"/>
                        <a:t> email with those categories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25897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29503" y="119632"/>
            <a:ext cx="58183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Draft category lists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37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83687"/>
              </p:ext>
            </p:extLst>
          </p:nvPr>
        </p:nvGraphicFramePr>
        <p:xfrm>
          <a:off x="2175691" y="132055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3">
                  <a:extLst>
                    <a:ext uri="{9D8B030D-6E8A-4147-A177-3AD203B41FA5}">
                      <a16:colId xmlns:a16="http://schemas.microsoft.com/office/drawing/2014/main" val="330800356"/>
                    </a:ext>
                  </a:extLst>
                </a:gridCol>
                <a:gridCol w="7586617">
                  <a:extLst>
                    <a:ext uri="{9D8B030D-6E8A-4147-A177-3AD203B41FA5}">
                      <a16:colId xmlns:a16="http://schemas.microsoft.com/office/drawing/2014/main" val="197642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Email Group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62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Student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3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Staff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Academic</a:t>
                      </a:r>
                      <a:r>
                        <a:rPr lang="en-US" baseline="0" dirty="0"/>
                        <a:t> Staff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FICT Student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*Included other</a:t>
                      </a:r>
                      <a:r>
                        <a:rPr lang="en-US" baseline="0" dirty="0"/>
                        <a:t> faculty, not only FICT 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03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855865" y="459266"/>
            <a:ext cx="47676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 Email Group List</a:t>
            </a:r>
          </a:p>
        </p:txBody>
      </p:sp>
    </p:spTree>
    <p:extLst>
      <p:ext uri="{BB962C8B-B14F-4D97-AF65-F5344CB8AC3E}">
        <p14:creationId xmlns:p14="http://schemas.microsoft.com/office/powerpoint/2010/main" val="23203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86" y="2708574"/>
            <a:ext cx="10364451" cy="1596177"/>
          </a:xfrm>
        </p:spPr>
        <p:txBody>
          <a:bodyPr/>
          <a:lstStyle/>
          <a:p>
            <a:r>
              <a:rPr lang="en-US" dirty="0"/>
              <a:t>THE END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1542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1155</TotalTime>
  <Words>196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Tw Cen MT</vt:lpstr>
      <vt:lpstr>Droplet</vt:lpstr>
      <vt:lpstr>Internship Project ‘subscription based on announcement and mailmaster system’ 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 Chun</dc:creator>
  <cp:lastModifiedBy>Xian Chun</cp:lastModifiedBy>
  <cp:revision>28</cp:revision>
  <dcterms:created xsi:type="dcterms:W3CDTF">2019-12-11T15:39:42Z</dcterms:created>
  <dcterms:modified xsi:type="dcterms:W3CDTF">2019-12-23T15:22:28Z</dcterms:modified>
</cp:coreProperties>
</file>