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A80F8-DF99-6775-D8BD-90AC58F9E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0A7499-38B9-9BAF-51B5-403C39F71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CC308-E600-B699-061E-CA4A63BD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CA97F-D4E0-74AD-8AB0-FD0142BE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5E2C4-E09C-E17B-789F-3D2E0642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2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C0D6-C5E6-3AC8-6D30-8DB573D6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C55459-648B-DA97-A060-B68DE66A4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FF47B-61D5-AD54-A2D4-8F545E80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9E9B7-28E4-E69A-8D07-73E4B22D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75B22-3279-1137-5041-27143A3E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72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93662-D500-BD63-EED1-A68B7EC29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93B9D-D1EF-03F2-959B-8146CB36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20DDC-0487-E698-0DC5-FB4C465B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B0F5E-09B7-0B7F-5AEE-363311B6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5CED2-CE3B-63BE-AB32-47892DF3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F6BE-9CE8-2FA7-0BD1-F95DCE88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329F7-677B-EC3C-492A-DDB5A4CBF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D3927-E694-A8D8-506C-F76D75FB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EE31F-4D72-EB4E-16E6-AA4BA95C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5F043-FD6D-9E81-2795-7ED9801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1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50437-3BE1-710A-C893-A27E20D1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421F7-7E4F-F7ED-01F6-A47CE0F4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C7220-DFAF-E76B-A8AF-B3D2208E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6ACC3-0054-0D42-DF9C-76327378C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5CF52-5EE3-6D83-1B90-7C3CB033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85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117AA-485E-526C-CBAF-ECE26F19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AC2B0-6644-ED93-5CBE-42784C59E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CB6D50-E7E0-E6BF-6223-E35E967F9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6E39FC-5F40-00B5-CA96-2596A259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ABA0F-9A8B-FEAB-5BFE-5EDCBC55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36EEA-02CD-481D-FE18-F6748947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18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C9894-0AB5-35D7-49EA-8DE1C853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7B0D8-914C-959B-5E28-F28CDCD5F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B3C841-0C05-C68B-CEB3-D1EA9AFA1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7FE68B-68C0-0BEC-20AC-35657255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E9CD94-369A-EE43-000F-2A66D1993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BF901B-F0F5-04F5-50EC-AFDA90A4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C100BC-3621-0CEF-96EA-CB0DB230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F5CC58-8E41-F068-01A3-D451064A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7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DA1E7-5D5F-3198-0811-CEE980DF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687CD7-1FDD-DEF1-08CA-5E0A1928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3E1F3-2BD2-5EBA-953B-A4EFD71B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94A5AB-3825-65DC-8605-B6C42EA7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119571-2D8D-09EB-C6D5-D6D09D76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6644B6-FF5E-4E2C-FA7A-67CD90AE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E45CE-5916-BE4A-E7E7-CD29294B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4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6EBB7-D05B-6874-E093-5D016D4B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FC921-BF9A-E2DE-6617-711A8C577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0E388-B96E-4FB0-2ED8-B94B54E19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B93357-22BB-7A16-46AB-B5137616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1B117-86B1-0B8C-FC79-AD29D759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95F7C-4DCA-CD57-DD14-59FCA808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6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EAB4D-787C-77D3-38CF-7F21EA8A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95B4BC-C34E-176D-2B0A-C6B9F74BD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45F9ED-E980-B424-1459-FA00B9F74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E3451-592E-F483-AD90-33EDF87B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30E7A-20D6-AF9C-B9A1-CC20269B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D242E-79E3-DACA-E724-EE6257F8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4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ED50FA-DFCE-AA28-ACBB-7BD0CEBF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02028-530C-10C7-61D0-16B4DAE8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7619C-C487-5E41-79E3-C0ADD3706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97DD5-7BA2-4180-B92C-13316399533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82C5C-4F8A-AC42-CA75-CAB323EE4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04384-6B87-80FF-6E5D-DE543DF4A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C1A5F4-1D6F-4EBD-B85B-0FCB38F56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C02E327-C8BC-C26E-C11C-FAF56D718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670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48258362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9490543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788634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93898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3985271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OSI-7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etc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4733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HTTPS, </a:t>
                      </a:r>
                      <a:br>
                        <a:rPr lang="en-US" altLang="ko-KR" sz="2400" dirty="0"/>
                      </a:br>
                      <a:r>
                        <a:rPr lang="en-US" altLang="ko-KR" sz="2400" dirty="0"/>
                        <a:t>FTP, </a:t>
                      </a:r>
                      <a:br>
                        <a:rPr lang="en-US" altLang="ko-KR" sz="2400" dirty="0"/>
                      </a:br>
                      <a:r>
                        <a:rPr lang="en-US" altLang="ko-KR" sz="2400" dirty="0"/>
                        <a:t>SCP,</a:t>
                      </a:r>
                      <a:br>
                        <a:rPr lang="en-US" altLang="ko-KR" sz="2400" dirty="0"/>
                      </a:br>
                      <a:r>
                        <a:rPr lang="en-US" altLang="ko-KR" sz="2400" dirty="0"/>
                        <a:t>SSH,</a:t>
                      </a:r>
                      <a:br>
                        <a:rPr lang="en-US" altLang="ko-KR" sz="2400" dirty="0"/>
                      </a:br>
                      <a:r>
                        <a:rPr lang="en-US" altLang="ko-KR" sz="2400" dirty="0"/>
                        <a:t>… 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639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8749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912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8548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9672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333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98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9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51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민서 정</dc:creator>
  <cp:lastModifiedBy>민서 정</cp:lastModifiedBy>
  <cp:revision>2</cp:revision>
  <dcterms:created xsi:type="dcterms:W3CDTF">2024-03-21T09:36:22Z</dcterms:created>
  <dcterms:modified xsi:type="dcterms:W3CDTF">2024-03-21T11:06:19Z</dcterms:modified>
</cp:coreProperties>
</file>