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8" r:id="rId5"/>
    <p:sldId id="314" r:id="rId6"/>
    <p:sldId id="317" r:id="rId7"/>
    <p:sldId id="316" r:id="rId8"/>
    <p:sldId id="320" r:id="rId9"/>
    <p:sldId id="319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-7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1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pPr lvl="0">
              <a:defRPr sz="1800"/>
            </a:pPr>
            <a:r>
              <a:rPr sz="1969"/>
              <a:t>Body Level One</a:t>
            </a:r>
          </a:p>
          <a:p>
            <a:pPr lvl="1">
              <a:defRPr sz="1800"/>
            </a:pPr>
            <a:r>
              <a:rPr sz="1969"/>
              <a:t>Body Level Two</a:t>
            </a:r>
          </a:p>
          <a:p>
            <a:pPr lvl="2">
              <a:defRPr sz="1800"/>
            </a:pPr>
            <a:r>
              <a:rPr sz="1969"/>
              <a:t>Body Level Three</a:t>
            </a:r>
          </a:p>
          <a:p>
            <a:pPr lvl="3">
              <a:defRPr sz="1800"/>
            </a:pPr>
            <a:r>
              <a:rPr sz="1969"/>
              <a:t>Body Level Four</a:t>
            </a:r>
          </a:p>
          <a:p>
            <a:pPr lvl="4">
              <a:defRPr sz="1800"/>
            </a:pPr>
            <a:r>
              <a:rPr sz="1969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84310655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99B1F6-9C40-4B21-A3C8-2478DF03937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158A-3889-47D7-894C-317068F84EC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731" y="5204763"/>
            <a:ext cx="3473490" cy="20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12factor.net/config" TargetMode="Externa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s/git-check-ignore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git-scm.com/docs/gitign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254" y="5996803"/>
            <a:ext cx="2448253" cy="45662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9617" y="5484777"/>
            <a:ext cx="105156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Eric Wright</a:t>
            </a:r>
            <a:r>
              <a:rPr lang="en-US" dirty="0" smtClean="0">
                <a:solidFill>
                  <a:schemeClr val="tx1"/>
                </a:solidFill>
              </a:rPr>
              <a:t>, Technology Evangelist @VMTurbo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@</a:t>
            </a:r>
            <a:r>
              <a:rPr lang="en-US" dirty="0" err="1" smtClean="0">
                <a:solidFill>
                  <a:schemeClr val="tx1"/>
                </a:solidFill>
              </a:rPr>
              <a:t>DiscoPosse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8" y="5931920"/>
            <a:ext cx="453203" cy="456887"/>
          </a:xfrm>
          <a:prstGeom prst="rect">
            <a:avLst/>
          </a:prstGeom>
        </p:spPr>
      </p:pic>
      <p:pic>
        <p:nvPicPr>
          <p:cNvPr id="2" name="Picture 1" descr="NotIgnore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70" y="405399"/>
            <a:ext cx="8324618" cy="46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3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476625"/>
            <a:ext cx="105156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err="1" smtClean="0"/>
              <a:t>about:me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93636"/>
            <a:ext cx="5210473" cy="4420195"/>
          </a:xfrm>
        </p:spPr>
        <p:txBody>
          <a:bodyPr anchor="ctr">
            <a:normAutofit/>
          </a:bodyPr>
          <a:lstStyle/>
          <a:p>
            <a:r>
              <a:rPr lang="en-US" sz="3200" b="1" dirty="0" smtClean="0"/>
              <a:t>Eric Wright</a:t>
            </a:r>
          </a:p>
          <a:p>
            <a:pPr lvl="1"/>
            <a:r>
              <a:rPr lang="en-US" sz="2800" dirty="0" smtClean="0"/>
              <a:t>Blogger, Cloud Pundit</a:t>
            </a:r>
          </a:p>
          <a:p>
            <a:pPr lvl="1"/>
            <a:r>
              <a:rPr lang="en-US" sz="2800" dirty="0" smtClean="0"/>
              <a:t>Principal Solutions Engineer and Technology Evangelist, VMTurbo</a:t>
            </a:r>
          </a:p>
          <a:p>
            <a:pPr lvl="1"/>
            <a:r>
              <a:rPr lang="en-US" sz="2800" dirty="0" smtClean="0"/>
              <a:t>@DiscoPosse on Twitter</a:t>
            </a:r>
          </a:p>
          <a:p>
            <a:pPr lvl="1"/>
            <a:r>
              <a:rPr lang="en-US" sz="2800" dirty="0" smtClean="0"/>
              <a:t>LinkedIn (Just search for </a:t>
            </a:r>
            <a:r>
              <a:rPr lang="en-US" sz="2800" dirty="0" err="1" smtClean="0"/>
              <a:t>DiscoPosse</a:t>
            </a:r>
            <a:r>
              <a:rPr lang="en-US" sz="2800" dirty="0" smtClean="0"/>
              <a:t>)</a:t>
            </a:r>
          </a:p>
          <a:p>
            <a:pPr marL="241093" lvl="1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48" y="2694825"/>
            <a:ext cx="3069673" cy="572529"/>
          </a:xfrm>
          <a:prstGeom prst="rect">
            <a:avLst/>
          </a:prstGeom>
        </p:spPr>
      </p:pic>
      <p:pic>
        <p:nvPicPr>
          <p:cNvPr id="1026" name="Picture 2" descr="http://www.discoposse.com/wp-content/uploads/2014/05/vbrownb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94" y="3651921"/>
            <a:ext cx="1772768" cy="5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77" y="4268177"/>
            <a:ext cx="2680247" cy="1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87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the Ignore:  Using .</a:t>
            </a:r>
            <a:r>
              <a:rPr lang="en-US" dirty="0" err="1" smtClean="0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local files to be restricted from version control</a:t>
            </a:r>
          </a:p>
          <a:p>
            <a:r>
              <a:rPr lang="en-US" dirty="0" smtClean="0"/>
              <a:t>Prevents contamination with temporary files, configuration files, VM images and more</a:t>
            </a:r>
          </a:p>
          <a:p>
            <a:r>
              <a:rPr lang="en-US" dirty="0" smtClean="0"/>
              <a:t>Easily edited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is stored in your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5" name="Picture 4" descr="NotIgnor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44" y="2342506"/>
            <a:ext cx="5001799" cy="28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0048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Blank lines allowed</a:t>
            </a:r>
          </a:p>
          <a:p>
            <a:r>
              <a:rPr lang="en-US" dirty="0" smtClean="0"/>
              <a:t>Comments begin with #</a:t>
            </a:r>
          </a:p>
          <a:p>
            <a:r>
              <a:rPr lang="en-US" dirty="0" smtClean="0"/>
              <a:t>Escape the # if needed in a patter match:  \#</a:t>
            </a:r>
          </a:p>
          <a:p>
            <a:r>
              <a:rPr lang="en-US" dirty="0" smtClean="0"/>
              <a:t>Explicit file:  </a:t>
            </a:r>
            <a:r>
              <a:rPr lang="en-US" dirty="0" err="1" smtClean="0"/>
              <a:t>filename.ini</a:t>
            </a:r>
            <a:endParaRPr lang="en-US" dirty="0" smtClean="0"/>
          </a:p>
          <a:p>
            <a:r>
              <a:rPr lang="en-US" dirty="0" smtClean="0"/>
              <a:t>Accepts wildcards:  *.box </a:t>
            </a:r>
          </a:p>
          <a:p>
            <a:r>
              <a:rPr lang="en-US" dirty="0" smtClean="0"/>
              <a:t>Cross-OS folder nomenclature:  folder/subfolder/</a:t>
            </a:r>
            <a:r>
              <a:rPr lang="en-US" dirty="0" err="1" smtClean="0"/>
              <a:t>file.extension</a:t>
            </a:r>
            <a:endParaRPr lang="en-US" dirty="0" smtClean="0"/>
          </a:p>
          <a:p>
            <a:r>
              <a:rPr lang="en-US" dirty="0" smtClean="0"/>
              <a:t>Folder support:</a:t>
            </a:r>
          </a:p>
          <a:p>
            <a:pPr marL="0" indent="0">
              <a:buNone/>
            </a:pPr>
            <a:r>
              <a:rPr lang="en-US" dirty="0" smtClean="0"/>
              <a:t>	All files in folder:  </a:t>
            </a:r>
            <a:r>
              <a:rPr lang="en-US" dirty="0" err="1" smtClean="0"/>
              <a:t>foldername</a:t>
            </a:r>
            <a:r>
              <a:rPr lang="en-US" dirty="0" smtClean="0"/>
              <a:t>/**</a:t>
            </a:r>
          </a:p>
          <a:p>
            <a:pPr marL="0" indent="0">
              <a:buNone/>
            </a:pPr>
            <a:r>
              <a:rPr lang="en-US" dirty="0" smtClean="0"/>
              <a:t>	All objects in a folder:  </a:t>
            </a:r>
            <a:r>
              <a:rPr lang="en-US" dirty="0" err="1" smtClean="0"/>
              <a:t>foldername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9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 </a:t>
            </a:r>
            <a:r>
              <a:rPr lang="en-US" dirty="0" smtClean="0"/>
              <a:t>Configuration Files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960" y="234449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yourextensionhere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</a:t>
            </a:r>
            <a:r>
              <a:rPr lang="en-US" dirty="0">
                <a:hlinkClick r:id="rId2"/>
              </a:rPr>
              <a:t>http://12factor.net/</a:t>
            </a:r>
            <a:r>
              <a:rPr lang="en-US" dirty="0" smtClean="0">
                <a:hlinkClick r:id="rId2"/>
              </a:rPr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593" y="2143145"/>
            <a:ext cx="2870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2:  VM </a:t>
            </a:r>
            <a:r>
              <a:rPr lang="en-US" dirty="0" smtClean="0"/>
              <a:t>Instances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7155" y="297260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*.box</a:t>
            </a:r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vdi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04" y="2225693"/>
            <a:ext cx="3452219" cy="3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4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 	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250666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d_rsa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id_rsa.pub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pem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cer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62" y="1855154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4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4:  </a:t>
            </a:r>
            <a:r>
              <a:rPr lang="en-US" dirty="0" smtClean="0"/>
              <a:t>	</a:t>
            </a:r>
            <a:r>
              <a:rPr lang="en-US" dirty="0" smtClean="0"/>
              <a:t>Temporary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2528" y="299991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*.temp</a:t>
            </a:r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tmp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*.</a:t>
            </a:r>
            <a:r>
              <a:rPr lang="en-US" dirty="0" err="1" smtClean="0"/>
              <a:t>whateveryoupick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175" y="2153924"/>
            <a:ext cx="4697899" cy="31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1825625"/>
            <a:ext cx="5181600" cy="4351338"/>
          </a:xfrm>
        </p:spPr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/>
              <a:t> manual: </a:t>
            </a:r>
            <a:r>
              <a:rPr lang="en-US" dirty="0">
                <a:hlinkClick r:id="rId2"/>
              </a:rPr>
              <a:t>http://git-scm.com/docs/</a:t>
            </a:r>
            <a:r>
              <a:rPr lang="en-US" dirty="0" smtClean="0">
                <a:hlinkClick r:id="rId2"/>
              </a:rPr>
              <a:t>gitignore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examples: </a:t>
            </a:r>
          </a:p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check</a:t>
            </a:r>
            <a:r>
              <a:rPr lang="en-US" dirty="0"/>
              <a:t>-ignore: </a:t>
            </a:r>
            <a:r>
              <a:rPr lang="en-US" dirty="0">
                <a:hlinkClick r:id="rId3"/>
              </a:rPr>
              <a:t>http://git-scm.com/docs/git-check-</a:t>
            </a:r>
            <a:r>
              <a:rPr lang="en-US" dirty="0" smtClean="0">
                <a:hlinkClick r:id="rId3"/>
              </a:rPr>
              <a:t>ignore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43" y="1556618"/>
            <a:ext cx="3044922" cy="38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7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9680</TotalTime>
  <Words>228</Words>
  <Application>Microsoft Macintosh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about:me</vt:lpstr>
      <vt:lpstr>The art of the Ignore:  Using .gitignore</vt:lpstr>
      <vt:lpstr>.gitignore usage</vt:lpstr>
      <vt:lpstr>Example 1:  Configuration Files </vt:lpstr>
      <vt:lpstr>Example 2:  VM Instances </vt:lpstr>
      <vt:lpstr>Example 3:   Keys</vt:lpstr>
      <vt:lpstr>Example 4:   Temporary Files</vt:lpstr>
      <vt:lpstr>More Resources 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</dc:title>
  <dc:creator>Eric Wright</dc:creator>
  <cp:lastModifiedBy>Eric Wright</cp:lastModifiedBy>
  <cp:revision>352</cp:revision>
  <dcterms:created xsi:type="dcterms:W3CDTF">2013-05-02T18:58:36Z</dcterms:created>
  <dcterms:modified xsi:type="dcterms:W3CDTF">2015-12-14T23:16:08Z</dcterms:modified>
</cp:coreProperties>
</file>