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13F"/>
    <a:srgbClr val="FF99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2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0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6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2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9E99D-F970-403A-8992-F323591DF331}" type="datetimeFigureOut">
              <a:rPr lang="zh-TW" altLang="en-US" smtClean="0"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EC3E-6458-40F1-99DF-BAA7ACE8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1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2" y="171981"/>
            <a:ext cx="8021532" cy="6016149"/>
          </a:xfrm>
        </p:spPr>
      </p:pic>
      <p:sp>
        <p:nvSpPr>
          <p:cNvPr id="9" name="文字方塊 8"/>
          <p:cNvSpPr txBox="1"/>
          <p:nvPr/>
        </p:nvSpPr>
        <p:spPr>
          <a:xfrm>
            <a:off x="2044485" y="4037441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e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58620" y="4474449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N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45738" y="3382212"/>
            <a:ext cx="51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u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071198" y="3523569"/>
            <a:ext cx="367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t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05748" y="3400092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e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17852" y="3389682"/>
            <a:ext cx="38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r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2700514" y="3417551"/>
            <a:ext cx="3781284" cy="1233691"/>
            <a:chOff x="5078052" y="1911096"/>
            <a:chExt cx="4710397" cy="1536825"/>
          </a:xfrm>
        </p:grpSpPr>
        <p:sp>
          <p:nvSpPr>
            <p:cNvPr id="17" name="橢圓 16"/>
            <p:cNvSpPr/>
            <p:nvPr/>
          </p:nvSpPr>
          <p:spPr>
            <a:xfrm>
              <a:off x="5205360" y="1996440"/>
              <a:ext cx="780288" cy="78028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354712" y="2145792"/>
              <a:ext cx="481584" cy="48158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5591448" y="1911096"/>
              <a:ext cx="0" cy="153682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078052" y="2413308"/>
              <a:ext cx="471039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6937990" y="824460"/>
            <a:ext cx="806304" cy="806304"/>
            <a:chOff x="5078052" y="1911096"/>
            <a:chExt cx="1004424" cy="1004424"/>
          </a:xfrm>
        </p:grpSpPr>
        <p:sp>
          <p:nvSpPr>
            <p:cNvPr id="33" name="橢圓 32"/>
            <p:cNvSpPr/>
            <p:nvPr/>
          </p:nvSpPr>
          <p:spPr>
            <a:xfrm>
              <a:off x="5205360" y="1996440"/>
              <a:ext cx="780288" cy="78028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354712" y="2145792"/>
              <a:ext cx="481584" cy="48158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5591448" y="1911096"/>
              <a:ext cx="0" cy="10044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16200000">
              <a:off x="5580264" y="1911096"/>
              <a:ext cx="0" cy="10044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4281103" y="3432167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N</a:t>
            </a:r>
            <a:endParaRPr lang="zh-TW" altLang="en-US" sz="48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12644" y="3300706"/>
            <a:ext cx="0" cy="24250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6200000" flipV="1">
            <a:off x="2712716" y="3698950"/>
            <a:ext cx="0" cy="24250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5400000">
            <a:off x="2892887" y="4023057"/>
            <a:ext cx="47961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  <a:cs typeface="Microsoft JhengHei UI Light" panose="020B0304030504040204" pitchFamily="34" charset="-120"/>
              </a:rPr>
              <a:t>c</a:t>
            </a:r>
            <a:endParaRPr lang="zh-TW" altLang="en-US" sz="4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  <a:cs typeface="Microsoft JhengHei UI Light" panose="020B03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2344049" y="3774284"/>
            <a:ext cx="1331818" cy="1357312"/>
            <a:chOff x="2344049" y="3774284"/>
            <a:chExt cx="1331818" cy="1357312"/>
          </a:xfrm>
        </p:grpSpPr>
        <p:sp>
          <p:nvSpPr>
            <p:cNvPr id="19" name="弧形 18"/>
            <p:cNvSpPr/>
            <p:nvPr/>
          </p:nvSpPr>
          <p:spPr>
            <a:xfrm rot="5400000">
              <a:off x="2419455" y="3934157"/>
              <a:ext cx="888906" cy="1039718"/>
            </a:xfrm>
            <a:prstGeom prst="arc">
              <a:avLst>
                <a:gd name="adj1" fmla="val 15301007"/>
                <a:gd name="adj2" fmla="val 17059475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9" name="弧形 28"/>
            <p:cNvSpPr/>
            <p:nvPr/>
          </p:nvSpPr>
          <p:spPr>
            <a:xfrm rot="5400000">
              <a:off x="2537637" y="4002979"/>
              <a:ext cx="1103064" cy="868596"/>
            </a:xfrm>
            <a:prstGeom prst="arc">
              <a:avLst>
                <a:gd name="adj1" fmla="val 14539405"/>
                <a:gd name="adj2" fmla="val 18078552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 rot="5400000">
              <a:off x="2562913" y="4018642"/>
              <a:ext cx="1357312" cy="868596"/>
            </a:xfrm>
            <a:prstGeom prst="arc">
              <a:avLst>
                <a:gd name="adj1" fmla="val 13878887"/>
                <a:gd name="adj2" fmla="val 18550505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25" y="283229"/>
            <a:ext cx="8972550" cy="597217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985253" y="2901696"/>
            <a:ext cx="2791253" cy="20739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7463344">
            <a:off x="5401660" y="2115814"/>
            <a:ext cx="236431" cy="3588108"/>
          </a:xfrm>
          <a:prstGeom prst="downArrow">
            <a:avLst>
              <a:gd name="adj1" fmla="val 18101"/>
              <a:gd name="adj2" fmla="val 6851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3072620">
            <a:off x="5112891" y="2150826"/>
            <a:ext cx="236431" cy="3588108"/>
          </a:xfrm>
          <a:prstGeom prst="downArrow">
            <a:avLst>
              <a:gd name="adj1" fmla="val 18101"/>
              <a:gd name="adj2" fmla="val 7122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822191" y="2772617"/>
            <a:ext cx="3159602" cy="234765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9" y="8047"/>
            <a:ext cx="9135359" cy="6849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6" y="2520438"/>
            <a:ext cx="1372308" cy="912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/>
          <p:cNvSpPr txBox="1"/>
          <p:nvPr/>
        </p:nvSpPr>
        <p:spPr>
          <a:xfrm>
            <a:off x="1140392" y="3372976"/>
            <a:ext cx="283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Cars at rear left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48806" y="602961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n w="3175"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KM</a:t>
            </a:r>
            <a:endParaRPr lang="zh-TW" altLang="en-US" sz="4000" dirty="0">
              <a:ln w="3175"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74007" y="5604538"/>
            <a:ext cx="271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Advisory speed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60" y="2520438"/>
            <a:ext cx="1372308" cy="912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文字方塊 9"/>
          <p:cNvSpPr txBox="1"/>
          <p:nvPr/>
        </p:nvSpPr>
        <p:spPr>
          <a:xfrm>
            <a:off x="6953433" y="3433023"/>
            <a:ext cx="306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Cars at rear right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4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20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JhengHei UI Light</vt:lpstr>
      <vt:lpstr>Yu Gothic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ChunMin</dc:creator>
  <cp:lastModifiedBy>ChunMin</cp:lastModifiedBy>
  <cp:revision>23</cp:revision>
  <dcterms:created xsi:type="dcterms:W3CDTF">2014-09-30T15:38:45Z</dcterms:created>
  <dcterms:modified xsi:type="dcterms:W3CDTF">2014-10-02T13:58:37Z</dcterms:modified>
</cp:coreProperties>
</file>