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6"/>
  </p:normalViewPr>
  <p:slideViewPr>
    <p:cSldViewPr>
      <p:cViewPr varScale="1">
        <p:scale>
          <a:sx n="102" d="100"/>
          <a:sy n="102" d="100"/>
        </p:scale>
        <p:origin x="123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38F128-0EAF-45F5-AEDD-8709354FC847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83DD8336-20B9-42C7-A968-EFD5FD0870B4}">
      <dgm:prSet phldrT="[文字]" custT="1"/>
      <dgm:spPr/>
      <dgm:t>
        <a:bodyPr/>
        <a:lstStyle/>
        <a:p>
          <a:r>
            <a:rPr lang="en-US" altLang="zh-CN" sz="2800" dirty="0">
              <a:latin typeface="微軟正黑體" panose="020B0604030504040204" pitchFamily="34" charset="-120"/>
              <a:ea typeface="微軟正黑體" panose="020B0604030504040204" pitchFamily="34" charset="-120"/>
            </a:rPr>
            <a:t>Amazing</a:t>
          </a:r>
          <a:endParaRPr lang="zh-TW" altLang="en-US" sz="2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AA0E484-CDCE-48F9-AEC3-7F0619A226F3}" type="parTrans" cxnId="{48583CFC-8231-4D51-8131-B3DC0EE49BB6}">
      <dgm:prSet/>
      <dgm:spPr/>
      <dgm:t>
        <a:bodyPr/>
        <a:lstStyle/>
        <a:p>
          <a:endParaRPr lang="zh-TW" altLang="en-US"/>
        </a:p>
      </dgm:t>
    </dgm:pt>
    <dgm:pt modelId="{F85CBE62-8477-434F-9DBF-1F5E188E64EC}" type="sibTrans" cxnId="{48583CFC-8231-4D51-8131-B3DC0EE49BB6}">
      <dgm:prSet/>
      <dgm:spPr/>
      <dgm:t>
        <a:bodyPr/>
        <a:lstStyle/>
        <a:p>
          <a:endParaRPr lang="zh-TW" altLang="en-US"/>
        </a:p>
      </dgm:t>
    </dgm:pt>
    <dgm:pt modelId="{40E92E41-5022-4FAD-B2A7-29BDFA698D01}">
      <dgm:prSet/>
      <dgm:spPr/>
      <dgm:t>
        <a:bodyPr/>
        <a:lstStyle/>
        <a:p>
          <a:r>
            <a:rPr lang="en-US" altLang="zh-TW" dirty="0"/>
            <a:t>Login Page</a:t>
          </a:r>
          <a:endParaRPr lang="zh-TW" altLang="en-US" dirty="0"/>
        </a:p>
      </dgm:t>
    </dgm:pt>
    <dgm:pt modelId="{C139761F-0DDB-484F-8089-C71AFAB08937}" type="parTrans" cxnId="{22BC3293-3328-4A58-AA3A-14E5D448ED09}">
      <dgm:prSet/>
      <dgm:spPr/>
      <dgm:t>
        <a:bodyPr/>
        <a:lstStyle/>
        <a:p>
          <a:endParaRPr lang="zh-TW" altLang="en-US"/>
        </a:p>
      </dgm:t>
    </dgm:pt>
    <dgm:pt modelId="{270E599B-5973-4012-9A9C-F0B9E3F1731F}" type="sibTrans" cxnId="{22BC3293-3328-4A58-AA3A-14E5D448ED09}">
      <dgm:prSet/>
      <dgm:spPr/>
      <dgm:t>
        <a:bodyPr/>
        <a:lstStyle/>
        <a:p>
          <a:endParaRPr lang="zh-TW" altLang="en-US"/>
        </a:p>
      </dgm:t>
    </dgm:pt>
    <dgm:pt modelId="{7E6BADF0-4861-47A2-9F33-8F9412578364}">
      <dgm:prSet/>
      <dgm:spPr/>
      <dgm:t>
        <a:bodyPr/>
        <a:lstStyle/>
        <a:p>
          <a:r>
            <a:rPr lang="en-US" altLang="zh-TW" dirty="0"/>
            <a:t>Product List</a:t>
          </a:r>
          <a:endParaRPr lang="zh-TW" altLang="en-US" dirty="0"/>
        </a:p>
      </dgm:t>
    </dgm:pt>
    <dgm:pt modelId="{1B1B5728-215D-47B0-8C6A-7A680A16110A}" type="parTrans" cxnId="{775A8223-51EB-41F9-B5F3-9D331C5B668F}">
      <dgm:prSet/>
      <dgm:spPr/>
      <dgm:t>
        <a:bodyPr/>
        <a:lstStyle/>
        <a:p>
          <a:endParaRPr lang="zh-TW" altLang="en-US"/>
        </a:p>
      </dgm:t>
    </dgm:pt>
    <dgm:pt modelId="{7482C710-50AC-4295-8C83-A1181A279F31}" type="sibTrans" cxnId="{775A8223-51EB-41F9-B5F3-9D331C5B668F}">
      <dgm:prSet/>
      <dgm:spPr/>
      <dgm:t>
        <a:bodyPr/>
        <a:lstStyle/>
        <a:p>
          <a:endParaRPr lang="zh-TW" altLang="en-US"/>
        </a:p>
      </dgm:t>
    </dgm:pt>
    <dgm:pt modelId="{7FFA7AED-8FC7-46A6-914C-33113E3BA95D}">
      <dgm:prSet/>
      <dgm:spPr/>
      <dgm:t>
        <a:bodyPr/>
        <a:lstStyle/>
        <a:p>
          <a:r>
            <a:rPr lang="en-US" altLang="zh-TW" dirty="0"/>
            <a:t>Product Detail</a:t>
          </a:r>
          <a:endParaRPr lang="zh-TW" altLang="en-US" dirty="0"/>
        </a:p>
      </dgm:t>
    </dgm:pt>
    <dgm:pt modelId="{541FAE2A-D7B1-460C-9B7B-AE3183E5AF10}" type="parTrans" cxnId="{B6631288-D3DA-4898-9A23-C3B06AE8CEB9}">
      <dgm:prSet/>
      <dgm:spPr/>
      <dgm:t>
        <a:bodyPr/>
        <a:lstStyle/>
        <a:p>
          <a:endParaRPr lang="zh-TW" altLang="en-US"/>
        </a:p>
      </dgm:t>
    </dgm:pt>
    <dgm:pt modelId="{7DF8F925-41EF-45D2-BB92-AA10C6EC707D}" type="sibTrans" cxnId="{B6631288-D3DA-4898-9A23-C3B06AE8CEB9}">
      <dgm:prSet/>
      <dgm:spPr/>
      <dgm:t>
        <a:bodyPr/>
        <a:lstStyle/>
        <a:p>
          <a:endParaRPr lang="zh-TW" altLang="en-US"/>
        </a:p>
      </dgm:t>
    </dgm:pt>
    <dgm:pt modelId="{8A51176A-E12A-4C39-B9C5-4F465025C5E6}">
      <dgm:prSet/>
      <dgm:spPr/>
      <dgm:t>
        <a:bodyPr/>
        <a:lstStyle/>
        <a:p>
          <a:r>
            <a:rPr lang="en-US" altLang="zh-TW" dirty="0"/>
            <a:t>Cart</a:t>
          </a:r>
          <a:endParaRPr lang="zh-TW" altLang="en-US" dirty="0"/>
        </a:p>
      </dgm:t>
    </dgm:pt>
    <dgm:pt modelId="{3050CB57-A69C-4982-8630-530CE4B571EE}" type="parTrans" cxnId="{BE1D1DDF-5270-4B6C-B314-C6B014DF1D69}">
      <dgm:prSet/>
      <dgm:spPr/>
      <dgm:t>
        <a:bodyPr/>
        <a:lstStyle/>
        <a:p>
          <a:endParaRPr lang="zh-TW" altLang="en-US"/>
        </a:p>
      </dgm:t>
    </dgm:pt>
    <dgm:pt modelId="{0ACD7B93-B163-4139-9E1C-7CFF78B0931F}" type="sibTrans" cxnId="{BE1D1DDF-5270-4B6C-B314-C6B014DF1D69}">
      <dgm:prSet/>
      <dgm:spPr/>
      <dgm:t>
        <a:bodyPr/>
        <a:lstStyle/>
        <a:p>
          <a:endParaRPr lang="zh-TW" altLang="en-US"/>
        </a:p>
      </dgm:t>
    </dgm:pt>
    <dgm:pt modelId="{F5F8DD3A-BF5A-4392-9462-53062FC7D15A}">
      <dgm:prSet/>
      <dgm:spPr/>
      <dgm:t>
        <a:bodyPr/>
        <a:lstStyle/>
        <a:p>
          <a:r>
            <a:rPr lang="en-US" altLang="zh-TW" dirty="0"/>
            <a:t>Account</a:t>
          </a:r>
          <a:endParaRPr lang="zh-TW" altLang="en-US" dirty="0"/>
        </a:p>
      </dgm:t>
    </dgm:pt>
    <dgm:pt modelId="{26C13748-E29F-4BD9-B03D-F8BA82B3CFA7}" type="parTrans" cxnId="{92ECA7EC-DB9B-409A-8611-67F92D4AC564}">
      <dgm:prSet/>
      <dgm:spPr/>
      <dgm:t>
        <a:bodyPr/>
        <a:lstStyle/>
        <a:p>
          <a:endParaRPr lang="zh-TW" altLang="en-US"/>
        </a:p>
      </dgm:t>
    </dgm:pt>
    <dgm:pt modelId="{7D4B7D7E-054D-4E5D-8ECE-4483DEAA3252}" type="sibTrans" cxnId="{92ECA7EC-DB9B-409A-8611-67F92D4AC564}">
      <dgm:prSet/>
      <dgm:spPr/>
      <dgm:t>
        <a:bodyPr/>
        <a:lstStyle/>
        <a:p>
          <a:endParaRPr lang="zh-TW" altLang="en-US"/>
        </a:p>
      </dgm:t>
    </dgm:pt>
    <dgm:pt modelId="{B8CC6144-7D7C-451F-AEEC-0595166B241B}">
      <dgm:prSet/>
      <dgm:spPr/>
      <dgm:t>
        <a:bodyPr/>
        <a:lstStyle/>
        <a:p>
          <a:r>
            <a:rPr lang="en-US" altLang="zh-TW" dirty="0"/>
            <a:t>Sign up</a:t>
          </a:r>
          <a:endParaRPr lang="zh-TW" altLang="en-US" dirty="0"/>
        </a:p>
      </dgm:t>
    </dgm:pt>
    <dgm:pt modelId="{EF72361A-4793-4C61-BC90-EF6CD46D0315}" type="parTrans" cxnId="{89513512-EF2F-42FA-9B8E-755190A043D3}">
      <dgm:prSet/>
      <dgm:spPr/>
      <dgm:t>
        <a:bodyPr/>
        <a:lstStyle/>
        <a:p>
          <a:endParaRPr lang="zh-TW" altLang="en-US"/>
        </a:p>
      </dgm:t>
    </dgm:pt>
    <dgm:pt modelId="{52300DAB-0D53-4EA9-8043-750396983195}" type="sibTrans" cxnId="{89513512-EF2F-42FA-9B8E-755190A043D3}">
      <dgm:prSet/>
      <dgm:spPr/>
      <dgm:t>
        <a:bodyPr/>
        <a:lstStyle/>
        <a:p>
          <a:endParaRPr lang="zh-TW" altLang="en-US"/>
        </a:p>
      </dgm:t>
    </dgm:pt>
    <dgm:pt modelId="{619B600B-BA45-4939-A31A-BF0A73F179BE}">
      <dgm:prSet/>
      <dgm:spPr/>
      <dgm:t>
        <a:bodyPr/>
        <a:lstStyle/>
        <a:p>
          <a:r>
            <a:rPr lang="en-US" altLang="zh-TW" dirty="0"/>
            <a:t>Sign in</a:t>
          </a:r>
          <a:endParaRPr lang="zh-TW" altLang="en-US" dirty="0"/>
        </a:p>
      </dgm:t>
    </dgm:pt>
    <dgm:pt modelId="{E94D7352-A6F7-428D-9DD2-9C877241B76D}" type="parTrans" cxnId="{19230F6B-7894-4E76-AAD8-F830B09F6CCA}">
      <dgm:prSet/>
      <dgm:spPr/>
      <dgm:t>
        <a:bodyPr/>
        <a:lstStyle/>
        <a:p>
          <a:endParaRPr lang="zh-TW" altLang="en-US"/>
        </a:p>
      </dgm:t>
    </dgm:pt>
    <dgm:pt modelId="{03103041-3D7F-4AF1-AF5F-4F026FE5D799}" type="sibTrans" cxnId="{19230F6B-7894-4E76-AAD8-F830B09F6CCA}">
      <dgm:prSet/>
      <dgm:spPr/>
      <dgm:t>
        <a:bodyPr/>
        <a:lstStyle/>
        <a:p>
          <a:endParaRPr lang="zh-TW" altLang="en-US"/>
        </a:p>
      </dgm:t>
    </dgm:pt>
    <dgm:pt modelId="{98B295CE-95C2-48C2-BD9D-F6CCDD9CED32}">
      <dgm:prSet/>
      <dgm:spPr/>
      <dgm:t>
        <a:bodyPr/>
        <a:lstStyle/>
        <a:p>
          <a:r>
            <a:rPr lang="en-US" altLang="zh-TW" dirty="0"/>
            <a:t>Search</a:t>
          </a:r>
          <a:endParaRPr lang="zh-TW" altLang="en-US" dirty="0"/>
        </a:p>
      </dgm:t>
    </dgm:pt>
    <dgm:pt modelId="{94AAE80A-5298-4121-A36C-5FB046D6BB0E}" type="parTrans" cxnId="{A4BA5913-AB79-4A87-AB68-2642D25AC2F5}">
      <dgm:prSet/>
      <dgm:spPr/>
      <dgm:t>
        <a:bodyPr/>
        <a:lstStyle/>
        <a:p>
          <a:endParaRPr lang="zh-TW" altLang="en-US"/>
        </a:p>
      </dgm:t>
    </dgm:pt>
    <dgm:pt modelId="{8AA1544A-8860-4166-9A74-2F65642D95ED}" type="sibTrans" cxnId="{A4BA5913-AB79-4A87-AB68-2642D25AC2F5}">
      <dgm:prSet/>
      <dgm:spPr/>
      <dgm:t>
        <a:bodyPr/>
        <a:lstStyle/>
        <a:p>
          <a:endParaRPr lang="zh-TW" altLang="en-US"/>
        </a:p>
      </dgm:t>
    </dgm:pt>
    <dgm:pt modelId="{98F2843D-2B0E-4EF4-97D4-80E6694DBE63}">
      <dgm:prSet/>
      <dgm:spPr/>
      <dgm:t>
        <a:bodyPr/>
        <a:lstStyle/>
        <a:p>
          <a:r>
            <a:rPr lang="en-US" altLang="zh-TW" dirty="0"/>
            <a:t>filter/sort</a:t>
          </a:r>
          <a:endParaRPr lang="zh-TW" altLang="en-US" dirty="0"/>
        </a:p>
      </dgm:t>
    </dgm:pt>
    <dgm:pt modelId="{E1D69AF2-3719-4036-A433-5C7CF6AAAB2D}" type="parTrans" cxnId="{FD8E12D6-4C35-4623-BD5C-9223F2BE76FF}">
      <dgm:prSet/>
      <dgm:spPr/>
      <dgm:t>
        <a:bodyPr/>
        <a:lstStyle/>
        <a:p>
          <a:endParaRPr lang="zh-TW" altLang="en-US"/>
        </a:p>
      </dgm:t>
    </dgm:pt>
    <dgm:pt modelId="{2D558D62-5563-4000-B7F2-953A07555B3B}" type="sibTrans" cxnId="{FD8E12D6-4C35-4623-BD5C-9223F2BE76FF}">
      <dgm:prSet/>
      <dgm:spPr/>
      <dgm:t>
        <a:bodyPr/>
        <a:lstStyle/>
        <a:p>
          <a:endParaRPr lang="zh-TW" altLang="en-US"/>
        </a:p>
      </dgm:t>
    </dgm:pt>
    <dgm:pt modelId="{596228EA-F678-46EA-B8E1-228DD959452F}">
      <dgm:prSet/>
      <dgm:spPr/>
      <dgm:t>
        <a:bodyPr/>
        <a:lstStyle/>
        <a:p>
          <a:r>
            <a:rPr lang="en-US" altLang="zh-TW" dirty="0"/>
            <a:t>image</a:t>
          </a:r>
          <a:endParaRPr lang="zh-TW" altLang="en-US" dirty="0"/>
        </a:p>
      </dgm:t>
    </dgm:pt>
    <dgm:pt modelId="{E7AB9549-B432-4305-AB4D-B28D8AD44EF7}" type="parTrans" cxnId="{B14EE1DC-6768-4169-A516-4818EC31922C}">
      <dgm:prSet/>
      <dgm:spPr/>
      <dgm:t>
        <a:bodyPr/>
        <a:lstStyle/>
        <a:p>
          <a:endParaRPr lang="zh-TW" altLang="en-US"/>
        </a:p>
      </dgm:t>
    </dgm:pt>
    <dgm:pt modelId="{CB69DE37-1545-4041-96C4-CFAF38CF1812}" type="sibTrans" cxnId="{B14EE1DC-6768-4169-A516-4818EC31922C}">
      <dgm:prSet/>
      <dgm:spPr/>
      <dgm:t>
        <a:bodyPr/>
        <a:lstStyle/>
        <a:p>
          <a:endParaRPr lang="zh-TW" altLang="en-US"/>
        </a:p>
      </dgm:t>
    </dgm:pt>
    <dgm:pt modelId="{5AE88FDA-8204-4678-A9F6-D9B514CAD3CA}">
      <dgm:prSet/>
      <dgm:spPr/>
      <dgm:t>
        <a:bodyPr/>
        <a:lstStyle/>
        <a:p>
          <a:r>
            <a:rPr lang="en-US" altLang="zh-TW" dirty="0"/>
            <a:t>image</a:t>
          </a:r>
          <a:endParaRPr lang="zh-TW" altLang="en-US" dirty="0"/>
        </a:p>
      </dgm:t>
    </dgm:pt>
    <dgm:pt modelId="{C32B4FB4-1938-456A-9287-DF3124C9C10C}" type="parTrans" cxnId="{F95C68A4-CAC3-4D48-BA7B-3DA9F749BD08}">
      <dgm:prSet/>
      <dgm:spPr/>
      <dgm:t>
        <a:bodyPr/>
        <a:lstStyle/>
        <a:p>
          <a:endParaRPr lang="zh-TW" altLang="en-US"/>
        </a:p>
      </dgm:t>
    </dgm:pt>
    <dgm:pt modelId="{C522AFAC-F863-4D41-A268-D1B8F69AEE09}" type="sibTrans" cxnId="{F95C68A4-CAC3-4D48-BA7B-3DA9F749BD08}">
      <dgm:prSet/>
      <dgm:spPr/>
      <dgm:t>
        <a:bodyPr/>
        <a:lstStyle/>
        <a:p>
          <a:endParaRPr lang="zh-TW" altLang="en-US"/>
        </a:p>
      </dgm:t>
    </dgm:pt>
    <dgm:pt modelId="{C244FBBF-C55B-422C-9B50-2E3A8442BF95}">
      <dgm:prSet/>
      <dgm:spPr/>
      <dgm:t>
        <a:bodyPr/>
        <a:lstStyle/>
        <a:p>
          <a:r>
            <a:rPr lang="en-US" altLang="zh-TW" dirty="0"/>
            <a:t>Add cart</a:t>
          </a:r>
          <a:endParaRPr lang="zh-TW" altLang="en-US" dirty="0"/>
        </a:p>
      </dgm:t>
    </dgm:pt>
    <dgm:pt modelId="{3D8E609C-6204-4DB9-AB3F-4C3DDE568CC9}" type="parTrans" cxnId="{2CDA1CD7-BD8C-4938-9D77-40A93F6D74D8}">
      <dgm:prSet/>
      <dgm:spPr/>
      <dgm:t>
        <a:bodyPr/>
        <a:lstStyle/>
        <a:p>
          <a:endParaRPr lang="zh-TW" altLang="en-US"/>
        </a:p>
      </dgm:t>
    </dgm:pt>
    <dgm:pt modelId="{ACEF8F12-80DD-4981-A15B-4F4172DFBEB3}" type="sibTrans" cxnId="{2CDA1CD7-BD8C-4938-9D77-40A93F6D74D8}">
      <dgm:prSet/>
      <dgm:spPr/>
      <dgm:t>
        <a:bodyPr/>
        <a:lstStyle/>
        <a:p>
          <a:endParaRPr lang="zh-TW" altLang="en-US"/>
        </a:p>
      </dgm:t>
    </dgm:pt>
    <dgm:pt modelId="{09D2DA69-819D-4FA4-93AB-7A75FF189408}">
      <dgm:prSet/>
      <dgm:spPr/>
      <dgm:t>
        <a:bodyPr/>
        <a:lstStyle/>
        <a:p>
          <a:r>
            <a:rPr lang="en-US" altLang="zh-TW" dirty="0"/>
            <a:t>description</a:t>
          </a:r>
          <a:endParaRPr lang="zh-TW" altLang="en-US" dirty="0"/>
        </a:p>
      </dgm:t>
    </dgm:pt>
    <dgm:pt modelId="{666EA4E0-AF66-4BCA-8101-20E8AE50585F}" type="parTrans" cxnId="{1E8ABFAF-1E9C-4E00-A318-2E59384FFE36}">
      <dgm:prSet/>
      <dgm:spPr/>
      <dgm:t>
        <a:bodyPr/>
        <a:lstStyle/>
        <a:p>
          <a:endParaRPr lang="zh-TW" altLang="en-US"/>
        </a:p>
      </dgm:t>
    </dgm:pt>
    <dgm:pt modelId="{A4719DC2-25B1-4D72-A262-936A28F0ABF9}" type="sibTrans" cxnId="{1E8ABFAF-1E9C-4E00-A318-2E59384FFE36}">
      <dgm:prSet/>
      <dgm:spPr/>
      <dgm:t>
        <a:bodyPr/>
        <a:lstStyle/>
        <a:p>
          <a:endParaRPr lang="zh-TW" altLang="en-US"/>
        </a:p>
      </dgm:t>
    </dgm:pt>
    <dgm:pt modelId="{4B299585-AF13-45FE-95ED-86A9700744FA}">
      <dgm:prSet/>
      <dgm:spPr/>
      <dgm:t>
        <a:bodyPr/>
        <a:lstStyle/>
        <a:p>
          <a:r>
            <a:rPr lang="en-US" altLang="zh-TW" dirty="0"/>
            <a:t>Product #</a:t>
          </a:r>
          <a:endParaRPr lang="zh-TW" altLang="en-US" dirty="0"/>
        </a:p>
      </dgm:t>
    </dgm:pt>
    <dgm:pt modelId="{D8C2A8E5-80EA-4521-B8E9-25A9FF17C491}" type="parTrans" cxnId="{C93C1E36-D4E9-4C8E-A8F4-BD035346487C}">
      <dgm:prSet/>
      <dgm:spPr/>
      <dgm:t>
        <a:bodyPr/>
        <a:lstStyle/>
        <a:p>
          <a:endParaRPr lang="zh-TW" altLang="en-US"/>
        </a:p>
      </dgm:t>
    </dgm:pt>
    <dgm:pt modelId="{CAAD9F4D-5FEA-4B74-B059-C9062CFC8241}" type="sibTrans" cxnId="{C93C1E36-D4E9-4C8E-A8F4-BD035346487C}">
      <dgm:prSet/>
      <dgm:spPr/>
      <dgm:t>
        <a:bodyPr/>
        <a:lstStyle/>
        <a:p>
          <a:endParaRPr lang="zh-TW" altLang="en-US"/>
        </a:p>
      </dgm:t>
    </dgm:pt>
    <dgm:pt modelId="{9FA63B40-6071-42B2-A460-32D4D4BF6BB9}">
      <dgm:prSet/>
      <dgm:spPr/>
      <dgm:t>
        <a:bodyPr/>
        <a:lstStyle/>
        <a:p>
          <a:r>
            <a:rPr lang="en-US" altLang="zh-TW"/>
            <a:t>Product </a:t>
          </a:r>
          <a:r>
            <a:rPr lang="en-US" altLang="zh-TW" dirty="0"/>
            <a:t>List</a:t>
          </a:r>
          <a:endParaRPr lang="zh-TW" altLang="en-US" dirty="0"/>
        </a:p>
      </dgm:t>
    </dgm:pt>
    <dgm:pt modelId="{ECF43DF8-D49C-4A75-8233-0466FEB5C4FD}" type="parTrans" cxnId="{A4F81160-84E7-424F-886E-4F5FF4BD97BF}">
      <dgm:prSet/>
      <dgm:spPr/>
      <dgm:t>
        <a:bodyPr/>
        <a:lstStyle/>
        <a:p>
          <a:endParaRPr lang="zh-TW" altLang="en-US"/>
        </a:p>
      </dgm:t>
    </dgm:pt>
    <dgm:pt modelId="{1AEF050F-E6C1-4718-8A77-4956C62E31E9}" type="sibTrans" cxnId="{A4F81160-84E7-424F-886E-4F5FF4BD97BF}">
      <dgm:prSet/>
      <dgm:spPr/>
      <dgm:t>
        <a:bodyPr/>
        <a:lstStyle/>
        <a:p>
          <a:endParaRPr lang="zh-TW" altLang="en-US"/>
        </a:p>
      </dgm:t>
    </dgm:pt>
    <dgm:pt modelId="{78B28BD1-E276-4202-B99F-8A9926E1C014}">
      <dgm:prSet/>
      <dgm:spPr/>
      <dgm:t>
        <a:bodyPr/>
        <a:lstStyle/>
        <a:p>
          <a:r>
            <a:rPr lang="en-US" altLang="zh-TW" dirty="0"/>
            <a:t>Profile</a:t>
          </a:r>
          <a:endParaRPr lang="zh-TW" altLang="en-US" dirty="0"/>
        </a:p>
      </dgm:t>
    </dgm:pt>
    <dgm:pt modelId="{8AAC2234-6403-42DA-AF99-2B8FAA13F06F}" type="parTrans" cxnId="{F24D551F-1811-4FBD-AC17-0F6A95FC661A}">
      <dgm:prSet/>
      <dgm:spPr/>
      <dgm:t>
        <a:bodyPr/>
        <a:lstStyle/>
        <a:p>
          <a:endParaRPr lang="zh-TW" altLang="en-US"/>
        </a:p>
      </dgm:t>
    </dgm:pt>
    <dgm:pt modelId="{F5BAA151-C770-4DC7-A939-DA31AFC69B50}" type="sibTrans" cxnId="{F24D551F-1811-4FBD-AC17-0F6A95FC661A}">
      <dgm:prSet/>
      <dgm:spPr/>
      <dgm:t>
        <a:bodyPr/>
        <a:lstStyle/>
        <a:p>
          <a:endParaRPr lang="zh-TW" altLang="en-US"/>
        </a:p>
      </dgm:t>
    </dgm:pt>
    <dgm:pt modelId="{15AE3824-9719-45D9-B988-366870740B37}">
      <dgm:prSet/>
      <dgm:spPr/>
      <dgm:t>
        <a:bodyPr/>
        <a:lstStyle/>
        <a:p>
          <a:r>
            <a:rPr lang="en-US" altLang="zh-TW" dirty="0"/>
            <a:t>Set password</a:t>
          </a:r>
          <a:endParaRPr lang="zh-TW" altLang="en-US" dirty="0"/>
        </a:p>
      </dgm:t>
    </dgm:pt>
    <dgm:pt modelId="{CE167F5D-4AF8-4E8C-A750-6C9C1740B725}" type="parTrans" cxnId="{4A14037D-3C9D-4CC1-9871-AA154552FE59}">
      <dgm:prSet/>
      <dgm:spPr/>
      <dgm:t>
        <a:bodyPr/>
        <a:lstStyle/>
        <a:p>
          <a:endParaRPr lang="zh-TW" altLang="en-US"/>
        </a:p>
      </dgm:t>
    </dgm:pt>
    <dgm:pt modelId="{C1F686D4-D5E1-4769-9184-9028C0D4243A}" type="sibTrans" cxnId="{4A14037D-3C9D-4CC1-9871-AA154552FE59}">
      <dgm:prSet/>
      <dgm:spPr/>
      <dgm:t>
        <a:bodyPr/>
        <a:lstStyle/>
        <a:p>
          <a:endParaRPr lang="zh-TW" altLang="en-US"/>
        </a:p>
      </dgm:t>
    </dgm:pt>
    <dgm:pt modelId="{31FE1FF5-4C16-4964-B286-20ADF1E6B4E1}">
      <dgm:prSet/>
      <dgm:spPr/>
      <dgm:t>
        <a:bodyPr/>
        <a:lstStyle/>
        <a:p>
          <a:r>
            <a:rPr lang="en-US" altLang="zh-TW" dirty="0"/>
            <a:t>Super User</a:t>
          </a:r>
          <a:endParaRPr lang="zh-TW" altLang="en-US" dirty="0"/>
        </a:p>
      </dgm:t>
    </dgm:pt>
    <dgm:pt modelId="{60D7AAE2-0EFA-4148-A27B-6E4C4715B31D}" type="parTrans" cxnId="{B87CB1F4-473C-4499-9EA1-0B65C4EED3B7}">
      <dgm:prSet/>
      <dgm:spPr/>
      <dgm:t>
        <a:bodyPr/>
        <a:lstStyle/>
        <a:p>
          <a:endParaRPr lang="zh-TW" altLang="en-US"/>
        </a:p>
      </dgm:t>
    </dgm:pt>
    <dgm:pt modelId="{A0A5C7A1-A2A0-4D65-B61D-9CBF513552CC}" type="sibTrans" cxnId="{B87CB1F4-473C-4499-9EA1-0B65C4EED3B7}">
      <dgm:prSet/>
      <dgm:spPr/>
      <dgm:t>
        <a:bodyPr/>
        <a:lstStyle/>
        <a:p>
          <a:endParaRPr lang="zh-TW" altLang="en-US"/>
        </a:p>
      </dgm:t>
    </dgm:pt>
    <dgm:pt modelId="{A3DB3C58-AAFA-46CB-9501-F32791AAA87E}">
      <dgm:prSet/>
      <dgm:spPr/>
      <dgm:t>
        <a:bodyPr/>
        <a:lstStyle/>
        <a:p>
          <a:r>
            <a:rPr lang="en-US" altLang="zh-TW" dirty="0"/>
            <a:t>Order history</a:t>
          </a:r>
          <a:endParaRPr lang="zh-TW" altLang="en-US" dirty="0"/>
        </a:p>
      </dgm:t>
    </dgm:pt>
    <dgm:pt modelId="{86E87949-94B7-43BD-8A13-44B6443A8B31}" type="parTrans" cxnId="{9768E046-BAC8-471D-8906-E4976C3D2DB7}">
      <dgm:prSet/>
      <dgm:spPr/>
      <dgm:t>
        <a:bodyPr/>
        <a:lstStyle/>
        <a:p>
          <a:endParaRPr lang="zh-TW" altLang="en-US"/>
        </a:p>
      </dgm:t>
    </dgm:pt>
    <dgm:pt modelId="{CBB68DCB-3F34-4096-9E62-1C8CB3AC8A8F}" type="sibTrans" cxnId="{9768E046-BAC8-471D-8906-E4976C3D2DB7}">
      <dgm:prSet/>
      <dgm:spPr/>
      <dgm:t>
        <a:bodyPr/>
        <a:lstStyle/>
        <a:p>
          <a:endParaRPr lang="zh-TW" altLang="en-US"/>
        </a:p>
      </dgm:t>
    </dgm:pt>
    <dgm:pt modelId="{196082BB-2FF3-0E41-A4B5-48D0BAB90278}">
      <dgm:prSet/>
      <dgm:spPr/>
      <dgm:t>
        <a:bodyPr/>
        <a:lstStyle/>
        <a:p>
          <a:r>
            <a:rPr lang="en-US" altLang="zh-TW" dirty="0"/>
            <a:t>key feature</a:t>
          </a:r>
          <a:endParaRPr lang="zh-TW" altLang="en-US" dirty="0"/>
        </a:p>
      </dgm:t>
    </dgm:pt>
    <dgm:pt modelId="{BBA6EE32-8DBA-3348-9516-FD2638B9F73F}" type="parTrans" cxnId="{184AE8C6-4A94-4D44-9817-63C94FD9ED07}">
      <dgm:prSet/>
      <dgm:spPr/>
      <dgm:t>
        <a:bodyPr/>
        <a:lstStyle/>
        <a:p>
          <a:endParaRPr lang="en-US"/>
        </a:p>
      </dgm:t>
    </dgm:pt>
    <dgm:pt modelId="{00C0F229-DC65-9C42-9F94-2D97BDDDBA0D}" type="sibTrans" cxnId="{184AE8C6-4A94-4D44-9817-63C94FD9ED07}">
      <dgm:prSet/>
      <dgm:spPr/>
      <dgm:t>
        <a:bodyPr/>
        <a:lstStyle/>
        <a:p>
          <a:endParaRPr lang="en-US"/>
        </a:p>
      </dgm:t>
    </dgm:pt>
    <dgm:pt modelId="{71FA2296-A80C-9948-84F4-A70458E09090}">
      <dgm:prSet/>
      <dgm:spPr/>
      <dgm:t>
        <a:bodyPr/>
        <a:lstStyle/>
        <a:p>
          <a:r>
            <a:rPr lang="en-US" altLang="zh-TW" dirty="0"/>
            <a:t>key feature</a:t>
          </a:r>
          <a:endParaRPr lang="zh-TW" altLang="en-US" dirty="0"/>
        </a:p>
      </dgm:t>
    </dgm:pt>
    <dgm:pt modelId="{C2D440AF-2AAB-7B4B-B341-9821F2A6D4C8}" type="parTrans" cxnId="{BBA94598-4D8E-BF42-BB71-F641FB5DD32F}">
      <dgm:prSet/>
      <dgm:spPr/>
      <dgm:t>
        <a:bodyPr/>
        <a:lstStyle/>
        <a:p>
          <a:endParaRPr lang="en-US"/>
        </a:p>
      </dgm:t>
    </dgm:pt>
    <dgm:pt modelId="{DC1FDE48-463B-0C44-BA7F-B8A8EF346913}" type="sibTrans" cxnId="{BBA94598-4D8E-BF42-BB71-F641FB5DD32F}">
      <dgm:prSet/>
      <dgm:spPr/>
      <dgm:t>
        <a:bodyPr/>
        <a:lstStyle/>
        <a:p>
          <a:endParaRPr lang="en-US"/>
        </a:p>
      </dgm:t>
    </dgm:pt>
    <dgm:pt modelId="{5BDB2524-BE66-4645-A2B3-0274C9E3DECC}" type="pres">
      <dgm:prSet presAssocID="{5338F128-0EAF-45F5-AEDD-8709354FC84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8501D72-8226-0D40-866D-534677BBC1AD}" type="pres">
      <dgm:prSet presAssocID="{83DD8336-20B9-42C7-A968-EFD5FD0870B4}" presName="hierRoot1" presStyleCnt="0">
        <dgm:presLayoutVars>
          <dgm:hierBranch val="init"/>
        </dgm:presLayoutVars>
      </dgm:prSet>
      <dgm:spPr/>
    </dgm:pt>
    <dgm:pt modelId="{695197DC-A2EC-984C-9EF1-5CF8AA8F9717}" type="pres">
      <dgm:prSet presAssocID="{83DD8336-20B9-42C7-A968-EFD5FD0870B4}" presName="rootComposite1" presStyleCnt="0"/>
      <dgm:spPr/>
    </dgm:pt>
    <dgm:pt modelId="{F2E03A93-05E2-CE4F-BB7A-6BB654858542}" type="pres">
      <dgm:prSet presAssocID="{83DD8336-20B9-42C7-A968-EFD5FD0870B4}" presName="rootText1" presStyleLbl="node0" presStyleIdx="0" presStyleCnt="1" custScaleX="140113">
        <dgm:presLayoutVars>
          <dgm:chPref val="3"/>
        </dgm:presLayoutVars>
      </dgm:prSet>
      <dgm:spPr/>
    </dgm:pt>
    <dgm:pt modelId="{561E7E02-8B1C-A142-86E9-67EF075D94B5}" type="pres">
      <dgm:prSet presAssocID="{83DD8336-20B9-42C7-A968-EFD5FD0870B4}" presName="rootConnector1" presStyleLbl="node1" presStyleIdx="0" presStyleCnt="0"/>
      <dgm:spPr/>
    </dgm:pt>
    <dgm:pt modelId="{E37FA088-3AC5-AD41-B90F-5993BDA4F999}" type="pres">
      <dgm:prSet presAssocID="{83DD8336-20B9-42C7-A968-EFD5FD0870B4}" presName="hierChild2" presStyleCnt="0"/>
      <dgm:spPr/>
    </dgm:pt>
    <dgm:pt modelId="{AB5FAD55-E69C-4948-A1A0-72E4C546B0E6}" type="pres">
      <dgm:prSet presAssocID="{C139761F-0DDB-484F-8089-C71AFAB08937}" presName="Name37" presStyleLbl="parChTrans1D2" presStyleIdx="0" presStyleCnt="5"/>
      <dgm:spPr/>
    </dgm:pt>
    <dgm:pt modelId="{97AEEFB8-588E-CF47-AFD6-2C8184A832A6}" type="pres">
      <dgm:prSet presAssocID="{40E92E41-5022-4FAD-B2A7-29BDFA698D01}" presName="hierRoot2" presStyleCnt="0">
        <dgm:presLayoutVars>
          <dgm:hierBranch val="init"/>
        </dgm:presLayoutVars>
      </dgm:prSet>
      <dgm:spPr/>
    </dgm:pt>
    <dgm:pt modelId="{FEF7D494-5546-C645-A5CA-41D2EF6DD95B}" type="pres">
      <dgm:prSet presAssocID="{40E92E41-5022-4FAD-B2A7-29BDFA698D01}" presName="rootComposite" presStyleCnt="0"/>
      <dgm:spPr/>
    </dgm:pt>
    <dgm:pt modelId="{845DF14A-5802-234A-B7CE-32629488C099}" type="pres">
      <dgm:prSet presAssocID="{40E92E41-5022-4FAD-B2A7-29BDFA698D01}" presName="rootText" presStyleLbl="node2" presStyleIdx="0" presStyleCnt="5">
        <dgm:presLayoutVars>
          <dgm:chPref val="3"/>
        </dgm:presLayoutVars>
      </dgm:prSet>
      <dgm:spPr/>
    </dgm:pt>
    <dgm:pt modelId="{2D507C58-3E48-334D-A38A-414B7661F1AD}" type="pres">
      <dgm:prSet presAssocID="{40E92E41-5022-4FAD-B2A7-29BDFA698D01}" presName="rootConnector" presStyleLbl="node2" presStyleIdx="0" presStyleCnt="5"/>
      <dgm:spPr/>
    </dgm:pt>
    <dgm:pt modelId="{FCD72705-CFFB-D042-A7F3-B342CAACFA8D}" type="pres">
      <dgm:prSet presAssocID="{40E92E41-5022-4FAD-B2A7-29BDFA698D01}" presName="hierChild4" presStyleCnt="0"/>
      <dgm:spPr/>
    </dgm:pt>
    <dgm:pt modelId="{91A23B51-A1D7-4A49-ACEA-924D3E7DBB65}" type="pres">
      <dgm:prSet presAssocID="{EF72361A-4793-4C61-BC90-EF6CD46D0315}" presName="Name37" presStyleLbl="parChTrans1D3" presStyleIdx="0" presStyleCnt="16"/>
      <dgm:spPr/>
    </dgm:pt>
    <dgm:pt modelId="{CEFD48EE-EBD2-1E4E-8D4D-8642C45657A3}" type="pres">
      <dgm:prSet presAssocID="{B8CC6144-7D7C-451F-AEEC-0595166B241B}" presName="hierRoot2" presStyleCnt="0">
        <dgm:presLayoutVars>
          <dgm:hierBranch val="init"/>
        </dgm:presLayoutVars>
      </dgm:prSet>
      <dgm:spPr/>
    </dgm:pt>
    <dgm:pt modelId="{6FA30FE8-6C30-E44F-9048-82D383D52164}" type="pres">
      <dgm:prSet presAssocID="{B8CC6144-7D7C-451F-AEEC-0595166B241B}" presName="rootComposite" presStyleCnt="0"/>
      <dgm:spPr/>
    </dgm:pt>
    <dgm:pt modelId="{702D000B-E2C4-F442-9CF6-5DDABBF04C25}" type="pres">
      <dgm:prSet presAssocID="{B8CC6144-7D7C-451F-AEEC-0595166B241B}" presName="rootText" presStyleLbl="node3" presStyleIdx="0" presStyleCnt="16">
        <dgm:presLayoutVars>
          <dgm:chPref val="3"/>
        </dgm:presLayoutVars>
      </dgm:prSet>
      <dgm:spPr/>
    </dgm:pt>
    <dgm:pt modelId="{28BC9242-D27F-054C-B2A6-FECDDCFDD6A1}" type="pres">
      <dgm:prSet presAssocID="{B8CC6144-7D7C-451F-AEEC-0595166B241B}" presName="rootConnector" presStyleLbl="node3" presStyleIdx="0" presStyleCnt="16"/>
      <dgm:spPr/>
    </dgm:pt>
    <dgm:pt modelId="{47B88351-5825-194A-A5B9-80BEB5FC204B}" type="pres">
      <dgm:prSet presAssocID="{B8CC6144-7D7C-451F-AEEC-0595166B241B}" presName="hierChild4" presStyleCnt="0"/>
      <dgm:spPr/>
    </dgm:pt>
    <dgm:pt modelId="{1D6A389B-E1C3-104B-97E3-C0EE03841B9E}" type="pres">
      <dgm:prSet presAssocID="{B8CC6144-7D7C-451F-AEEC-0595166B241B}" presName="hierChild5" presStyleCnt="0"/>
      <dgm:spPr/>
    </dgm:pt>
    <dgm:pt modelId="{9E8D65E6-60D5-5C48-A04B-9DDFCD06B807}" type="pres">
      <dgm:prSet presAssocID="{E94D7352-A6F7-428D-9DD2-9C877241B76D}" presName="Name37" presStyleLbl="parChTrans1D3" presStyleIdx="1" presStyleCnt="16"/>
      <dgm:spPr/>
    </dgm:pt>
    <dgm:pt modelId="{152F3563-797E-2D45-863B-836DC6455957}" type="pres">
      <dgm:prSet presAssocID="{619B600B-BA45-4939-A31A-BF0A73F179BE}" presName="hierRoot2" presStyleCnt="0">
        <dgm:presLayoutVars>
          <dgm:hierBranch val="init"/>
        </dgm:presLayoutVars>
      </dgm:prSet>
      <dgm:spPr/>
    </dgm:pt>
    <dgm:pt modelId="{B8CF8A37-BBA9-CD48-BFC0-D01F4026771B}" type="pres">
      <dgm:prSet presAssocID="{619B600B-BA45-4939-A31A-BF0A73F179BE}" presName="rootComposite" presStyleCnt="0"/>
      <dgm:spPr/>
    </dgm:pt>
    <dgm:pt modelId="{4D10E95C-E5CB-3F49-A222-42132A08C603}" type="pres">
      <dgm:prSet presAssocID="{619B600B-BA45-4939-A31A-BF0A73F179BE}" presName="rootText" presStyleLbl="node3" presStyleIdx="1" presStyleCnt="16">
        <dgm:presLayoutVars>
          <dgm:chPref val="3"/>
        </dgm:presLayoutVars>
      </dgm:prSet>
      <dgm:spPr/>
    </dgm:pt>
    <dgm:pt modelId="{772E3FAD-73B3-4448-813D-94683B26A8D9}" type="pres">
      <dgm:prSet presAssocID="{619B600B-BA45-4939-A31A-BF0A73F179BE}" presName="rootConnector" presStyleLbl="node3" presStyleIdx="1" presStyleCnt="16"/>
      <dgm:spPr/>
    </dgm:pt>
    <dgm:pt modelId="{9CFDBEBE-348A-C442-B076-5AE4292017A7}" type="pres">
      <dgm:prSet presAssocID="{619B600B-BA45-4939-A31A-BF0A73F179BE}" presName="hierChild4" presStyleCnt="0"/>
      <dgm:spPr/>
    </dgm:pt>
    <dgm:pt modelId="{3C820DB6-E6DC-F54F-896D-0A49ADA450DA}" type="pres">
      <dgm:prSet presAssocID="{619B600B-BA45-4939-A31A-BF0A73F179BE}" presName="hierChild5" presStyleCnt="0"/>
      <dgm:spPr/>
    </dgm:pt>
    <dgm:pt modelId="{B3C3C6A7-F019-A743-B158-930AF1F90DEB}" type="pres">
      <dgm:prSet presAssocID="{40E92E41-5022-4FAD-B2A7-29BDFA698D01}" presName="hierChild5" presStyleCnt="0"/>
      <dgm:spPr/>
    </dgm:pt>
    <dgm:pt modelId="{69FA71A6-7662-424A-B4C4-62C77B42A7CB}" type="pres">
      <dgm:prSet presAssocID="{1B1B5728-215D-47B0-8C6A-7A680A16110A}" presName="Name37" presStyleLbl="parChTrans1D2" presStyleIdx="1" presStyleCnt="5"/>
      <dgm:spPr/>
    </dgm:pt>
    <dgm:pt modelId="{01B880AC-6B8A-1346-9ECB-664DEFD1DDAD}" type="pres">
      <dgm:prSet presAssocID="{7E6BADF0-4861-47A2-9F33-8F9412578364}" presName="hierRoot2" presStyleCnt="0">
        <dgm:presLayoutVars>
          <dgm:hierBranch val="init"/>
        </dgm:presLayoutVars>
      </dgm:prSet>
      <dgm:spPr/>
    </dgm:pt>
    <dgm:pt modelId="{3AD00641-DF5A-E745-823B-8F3A3887B6B8}" type="pres">
      <dgm:prSet presAssocID="{7E6BADF0-4861-47A2-9F33-8F9412578364}" presName="rootComposite" presStyleCnt="0"/>
      <dgm:spPr/>
    </dgm:pt>
    <dgm:pt modelId="{7BA239DF-3309-2148-ADDB-3D3E68B0ABBA}" type="pres">
      <dgm:prSet presAssocID="{7E6BADF0-4861-47A2-9F33-8F9412578364}" presName="rootText" presStyleLbl="node2" presStyleIdx="1" presStyleCnt="5">
        <dgm:presLayoutVars>
          <dgm:chPref val="3"/>
        </dgm:presLayoutVars>
      </dgm:prSet>
      <dgm:spPr/>
    </dgm:pt>
    <dgm:pt modelId="{D4176456-7BBE-9746-AF98-AD5B74FCBF5E}" type="pres">
      <dgm:prSet presAssocID="{7E6BADF0-4861-47A2-9F33-8F9412578364}" presName="rootConnector" presStyleLbl="node2" presStyleIdx="1" presStyleCnt="5"/>
      <dgm:spPr/>
    </dgm:pt>
    <dgm:pt modelId="{639C5E33-6EE0-BA4A-9557-EBBC2D5AA593}" type="pres">
      <dgm:prSet presAssocID="{7E6BADF0-4861-47A2-9F33-8F9412578364}" presName="hierChild4" presStyleCnt="0"/>
      <dgm:spPr/>
    </dgm:pt>
    <dgm:pt modelId="{186B68A8-22BE-8E41-8098-2181D473F8AA}" type="pres">
      <dgm:prSet presAssocID="{94AAE80A-5298-4121-A36C-5FB046D6BB0E}" presName="Name37" presStyleLbl="parChTrans1D3" presStyleIdx="2" presStyleCnt="16"/>
      <dgm:spPr/>
    </dgm:pt>
    <dgm:pt modelId="{00D3DABC-13E6-E24D-823D-378EE6794458}" type="pres">
      <dgm:prSet presAssocID="{98B295CE-95C2-48C2-BD9D-F6CCDD9CED32}" presName="hierRoot2" presStyleCnt="0">
        <dgm:presLayoutVars>
          <dgm:hierBranch val="init"/>
        </dgm:presLayoutVars>
      </dgm:prSet>
      <dgm:spPr/>
    </dgm:pt>
    <dgm:pt modelId="{53B3FA54-83DB-E049-9673-B453B9BBEA9F}" type="pres">
      <dgm:prSet presAssocID="{98B295CE-95C2-48C2-BD9D-F6CCDD9CED32}" presName="rootComposite" presStyleCnt="0"/>
      <dgm:spPr/>
    </dgm:pt>
    <dgm:pt modelId="{39732362-FD75-C44E-AB86-E8363F423AFA}" type="pres">
      <dgm:prSet presAssocID="{98B295CE-95C2-48C2-BD9D-F6CCDD9CED32}" presName="rootText" presStyleLbl="node3" presStyleIdx="2" presStyleCnt="16">
        <dgm:presLayoutVars>
          <dgm:chPref val="3"/>
        </dgm:presLayoutVars>
      </dgm:prSet>
      <dgm:spPr/>
    </dgm:pt>
    <dgm:pt modelId="{83F7B132-CBFB-004A-9593-579336E05830}" type="pres">
      <dgm:prSet presAssocID="{98B295CE-95C2-48C2-BD9D-F6CCDD9CED32}" presName="rootConnector" presStyleLbl="node3" presStyleIdx="2" presStyleCnt="16"/>
      <dgm:spPr/>
    </dgm:pt>
    <dgm:pt modelId="{A6CB703C-9EAB-6D42-A0F6-D8FF82A96A30}" type="pres">
      <dgm:prSet presAssocID="{98B295CE-95C2-48C2-BD9D-F6CCDD9CED32}" presName="hierChild4" presStyleCnt="0"/>
      <dgm:spPr/>
    </dgm:pt>
    <dgm:pt modelId="{332F70CB-A75B-9546-A8DF-ED100B40B3A5}" type="pres">
      <dgm:prSet presAssocID="{98B295CE-95C2-48C2-BD9D-F6CCDD9CED32}" presName="hierChild5" presStyleCnt="0"/>
      <dgm:spPr/>
    </dgm:pt>
    <dgm:pt modelId="{8324D2DF-B903-5E40-B4CF-56385A9153EB}" type="pres">
      <dgm:prSet presAssocID="{E1D69AF2-3719-4036-A433-5C7CF6AAAB2D}" presName="Name37" presStyleLbl="parChTrans1D3" presStyleIdx="3" presStyleCnt="16"/>
      <dgm:spPr/>
    </dgm:pt>
    <dgm:pt modelId="{990B98D7-BC25-4543-8072-1BE6CA410940}" type="pres">
      <dgm:prSet presAssocID="{98F2843D-2B0E-4EF4-97D4-80E6694DBE63}" presName="hierRoot2" presStyleCnt="0">
        <dgm:presLayoutVars>
          <dgm:hierBranch val="init"/>
        </dgm:presLayoutVars>
      </dgm:prSet>
      <dgm:spPr/>
    </dgm:pt>
    <dgm:pt modelId="{4E0E5231-FD52-0A48-9871-D1993BC466F9}" type="pres">
      <dgm:prSet presAssocID="{98F2843D-2B0E-4EF4-97D4-80E6694DBE63}" presName="rootComposite" presStyleCnt="0"/>
      <dgm:spPr/>
    </dgm:pt>
    <dgm:pt modelId="{3C62BEE8-F8FF-BB46-BD65-E9251C60CABB}" type="pres">
      <dgm:prSet presAssocID="{98F2843D-2B0E-4EF4-97D4-80E6694DBE63}" presName="rootText" presStyleLbl="node3" presStyleIdx="3" presStyleCnt="16">
        <dgm:presLayoutVars>
          <dgm:chPref val="3"/>
        </dgm:presLayoutVars>
      </dgm:prSet>
      <dgm:spPr/>
    </dgm:pt>
    <dgm:pt modelId="{AEA908C2-9C0F-F143-A521-532B42BD208C}" type="pres">
      <dgm:prSet presAssocID="{98F2843D-2B0E-4EF4-97D4-80E6694DBE63}" presName="rootConnector" presStyleLbl="node3" presStyleIdx="3" presStyleCnt="16"/>
      <dgm:spPr/>
    </dgm:pt>
    <dgm:pt modelId="{2BA3261D-DED4-AD4F-B32E-8D65F59DA492}" type="pres">
      <dgm:prSet presAssocID="{98F2843D-2B0E-4EF4-97D4-80E6694DBE63}" presName="hierChild4" presStyleCnt="0"/>
      <dgm:spPr/>
    </dgm:pt>
    <dgm:pt modelId="{F9DF3AFC-8634-014B-89C5-23939FAC91B8}" type="pres">
      <dgm:prSet presAssocID="{98F2843D-2B0E-4EF4-97D4-80E6694DBE63}" presName="hierChild5" presStyleCnt="0"/>
      <dgm:spPr/>
    </dgm:pt>
    <dgm:pt modelId="{B32977E0-983A-8842-AEF1-ECD6C57DC327}" type="pres">
      <dgm:prSet presAssocID="{E7AB9549-B432-4305-AB4D-B28D8AD44EF7}" presName="Name37" presStyleLbl="parChTrans1D3" presStyleIdx="4" presStyleCnt="16"/>
      <dgm:spPr/>
    </dgm:pt>
    <dgm:pt modelId="{E1DF942E-FF1B-EB4C-9372-FCF0A32F3945}" type="pres">
      <dgm:prSet presAssocID="{596228EA-F678-46EA-B8E1-228DD959452F}" presName="hierRoot2" presStyleCnt="0">
        <dgm:presLayoutVars>
          <dgm:hierBranch val="init"/>
        </dgm:presLayoutVars>
      </dgm:prSet>
      <dgm:spPr/>
    </dgm:pt>
    <dgm:pt modelId="{A5365E96-1080-F145-ACDB-70146209EDBD}" type="pres">
      <dgm:prSet presAssocID="{596228EA-F678-46EA-B8E1-228DD959452F}" presName="rootComposite" presStyleCnt="0"/>
      <dgm:spPr/>
    </dgm:pt>
    <dgm:pt modelId="{2D817B68-3493-8948-937E-8D84E88D2CE4}" type="pres">
      <dgm:prSet presAssocID="{596228EA-F678-46EA-B8E1-228DD959452F}" presName="rootText" presStyleLbl="node3" presStyleIdx="4" presStyleCnt="16">
        <dgm:presLayoutVars>
          <dgm:chPref val="3"/>
        </dgm:presLayoutVars>
      </dgm:prSet>
      <dgm:spPr/>
    </dgm:pt>
    <dgm:pt modelId="{AEA7CD90-CA74-274A-B5B5-832F73F38FE0}" type="pres">
      <dgm:prSet presAssocID="{596228EA-F678-46EA-B8E1-228DD959452F}" presName="rootConnector" presStyleLbl="node3" presStyleIdx="4" presStyleCnt="16"/>
      <dgm:spPr/>
    </dgm:pt>
    <dgm:pt modelId="{09B8C270-7FA5-7547-B168-B5973A52995D}" type="pres">
      <dgm:prSet presAssocID="{596228EA-F678-46EA-B8E1-228DD959452F}" presName="hierChild4" presStyleCnt="0"/>
      <dgm:spPr/>
    </dgm:pt>
    <dgm:pt modelId="{B0D2B8FD-8B9E-D94C-80C9-6D77296F2247}" type="pres">
      <dgm:prSet presAssocID="{596228EA-F678-46EA-B8E1-228DD959452F}" presName="hierChild5" presStyleCnt="0"/>
      <dgm:spPr/>
    </dgm:pt>
    <dgm:pt modelId="{0DA4DC1E-FC66-DD4A-A8F9-0D1929B77D4B}" type="pres">
      <dgm:prSet presAssocID="{BBA6EE32-8DBA-3348-9516-FD2638B9F73F}" presName="Name37" presStyleLbl="parChTrans1D3" presStyleIdx="5" presStyleCnt="16"/>
      <dgm:spPr/>
    </dgm:pt>
    <dgm:pt modelId="{6CDF8B34-198F-2145-A705-792641A04E78}" type="pres">
      <dgm:prSet presAssocID="{196082BB-2FF3-0E41-A4B5-48D0BAB90278}" presName="hierRoot2" presStyleCnt="0">
        <dgm:presLayoutVars>
          <dgm:hierBranch val="init"/>
        </dgm:presLayoutVars>
      </dgm:prSet>
      <dgm:spPr/>
    </dgm:pt>
    <dgm:pt modelId="{40B047A0-3903-A344-B821-2BBE15AFE78C}" type="pres">
      <dgm:prSet presAssocID="{196082BB-2FF3-0E41-A4B5-48D0BAB90278}" presName="rootComposite" presStyleCnt="0"/>
      <dgm:spPr/>
    </dgm:pt>
    <dgm:pt modelId="{B2C13623-7DBF-8841-97D4-E63F1A0A819A}" type="pres">
      <dgm:prSet presAssocID="{196082BB-2FF3-0E41-A4B5-48D0BAB90278}" presName="rootText" presStyleLbl="node3" presStyleIdx="5" presStyleCnt="16">
        <dgm:presLayoutVars>
          <dgm:chPref val="3"/>
        </dgm:presLayoutVars>
      </dgm:prSet>
      <dgm:spPr/>
    </dgm:pt>
    <dgm:pt modelId="{117BF28A-AFA3-1E48-AF70-700203D6196C}" type="pres">
      <dgm:prSet presAssocID="{196082BB-2FF3-0E41-A4B5-48D0BAB90278}" presName="rootConnector" presStyleLbl="node3" presStyleIdx="5" presStyleCnt="16"/>
      <dgm:spPr/>
    </dgm:pt>
    <dgm:pt modelId="{ABE750B2-3B48-284C-BDA6-1E98414C2CFA}" type="pres">
      <dgm:prSet presAssocID="{196082BB-2FF3-0E41-A4B5-48D0BAB90278}" presName="hierChild4" presStyleCnt="0"/>
      <dgm:spPr/>
    </dgm:pt>
    <dgm:pt modelId="{9752C633-4A2A-CD46-9EE8-5E3FDC67F27D}" type="pres">
      <dgm:prSet presAssocID="{196082BB-2FF3-0E41-A4B5-48D0BAB90278}" presName="hierChild5" presStyleCnt="0"/>
      <dgm:spPr/>
    </dgm:pt>
    <dgm:pt modelId="{AC269647-8A58-904A-808E-D31B386B1ED6}" type="pres">
      <dgm:prSet presAssocID="{7E6BADF0-4861-47A2-9F33-8F9412578364}" presName="hierChild5" presStyleCnt="0"/>
      <dgm:spPr/>
    </dgm:pt>
    <dgm:pt modelId="{60974F00-8D3A-F844-875E-04F7E45B21BC}" type="pres">
      <dgm:prSet presAssocID="{541FAE2A-D7B1-460C-9B7B-AE3183E5AF10}" presName="Name37" presStyleLbl="parChTrans1D2" presStyleIdx="2" presStyleCnt="5"/>
      <dgm:spPr/>
    </dgm:pt>
    <dgm:pt modelId="{6DFD4D60-29C5-6C4B-9709-5336B4E9090D}" type="pres">
      <dgm:prSet presAssocID="{7FFA7AED-8FC7-46A6-914C-33113E3BA95D}" presName="hierRoot2" presStyleCnt="0">
        <dgm:presLayoutVars>
          <dgm:hierBranch val="init"/>
        </dgm:presLayoutVars>
      </dgm:prSet>
      <dgm:spPr/>
    </dgm:pt>
    <dgm:pt modelId="{FF99E8EB-A21A-DB4D-A4EE-1E1E778484E3}" type="pres">
      <dgm:prSet presAssocID="{7FFA7AED-8FC7-46A6-914C-33113E3BA95D}" presName="rootComposite" presStyleCnt="0"/>
      <dgm:spPr/>
    </dgm:pt>
    <dgm:pt modelId="{422AF64E-6DD5-0144-8E0D-B39CCEF012F0}" type="pres">
      <dgm:prSet presAssocID="{7FFA7AED-8FC7-46A6-914C-33113E3BA95D}" presName="rootText" presStyleLbl="node2" presStyleIdx="2" presStyleCnt="5">
        <dgm:presLayoutVars>
          <dgm:chPref val="3"/>
        </dgm:presLayoutVars>
      </dgm:prSet>
      <dgm:spPr/>
    </dgm:pt>
    <dgm:pt modelId="{FE1ECD38-B055-5E4F-9028-6B6783638089}" type="pres">
      <dgm:prSet presAssocID="{7FFA7AED-8FC7-46A6-914C-33113E3BA95D}" presName="rootConnector" presStyleLbl="node2" presStyleIdx="2" presStyleCnt="5"/>
      <dgm:spPr/>
    </dgm:pt>
    <dgm:pt modelId="{EF8C47D7-A481-0441-95D9-C1DA5477764B}" type="pres">
      <dgm:prSet presAssocID="{7FFA7AED-8FC7-46A6-914C-33113E3BA95D}" presName="hierChild4" presStyleCnt="0"/>
      <dgm:spPr/>
    </dgm:pt>
    <dgm:pt modelId="{81E73235-A529-044E-AACB-2CF6DCD3C71F}" type="pres">
      <dgm:prSet presAssocID="{C32B4FB4-1938-456A-9287-DF3124C9C10C}" presName="Name37" presStyleLbl="parChTrans1D3" presStyleIdx="6" presStyleCnt="16"/>
      <dgm:spPr/>
    </dgm:pt>
    <dgm:pt modelId="{D76B4D99-FCDA-8B4C-AD38-E0C087CCF74E}" type="pres">
      <dgm:prSet presAssocID="{5AE88FDA-8204-4678-A9F6-D9B514CAD3CA}" presName="hierRoot2" presStyleCnt="0">
        <dgm:presLayoutVars>
          <dgm:hierBranch val="init"/>
        </dgm:presLayoutVars>
      </dgm:prSet>
      <dgm:spPr/>
    </dgm:pt>
    <dgm:pt modelId="{0A86726F-3408-894D-9470-483F8BBB67A5}" type="pres">
      <dgm:prSet presAssocID="{5AE88FDA-8204-4678-A9F6-D9B514CAD3CA}" presName="rootComposite" presStyleCnt="0"/>
      <dgm:spPr/>
    </dgm:pt>
    <dgm:pt modelId="{A1045C58-912B-A346-ACC1-7E1F0FB46E7E}" type="pres">
      <dgm:prSet presAssocID="{5AE88FDA-8204-4678-A9F6-D9B514CAD3CA}" presName="rootText" presStyleLbl="node3" presStyleIdx="6" presStyleCnt="16">
        <dgm:presLayoutVars>
          <dgm:chPref val="3"/>
        </dgm:presLayoutVars>
      </dgm:prSet>
      <dgm:spPr/>
    </dgm:pt>
    <dgm:pt modelId="{AF00558D-346B-9848-8919-D2845B220230}" type="pres">
      <dgm:prSet presAssocID="{5AE88FDA-8204-4678-A9F6-D9B514CAD3CA}" presName="rootConnector" presStyleLbl="node3" presStyleIdx="6" presStyleCnt="16"/>
      <dgm:spPr/>
    </dgm:pt>
    <dgm:pt modelId="{2A954A0D-FE69-DA4B-8C16-A159F10A9E0F}" type="pres">
      <dgm:prSet presAssocID="{5AE88FDA-8204-4678-A9F6-D9B514CAD3CA}" presName="hierChild4" presStyleCnt="0"/>
      <dgm:spPr/>
    </dgm:pt>
    <dgm:pt modelId="{D971C382-92B0-BD46-82FC-23ED7E375911}" type="pres">
      <dgm:prSet presAssocID="{5AE88FDA-8204-4678-A9F6-D9B514CAD3CA}" presName="hierChild5" presStyleCnt="0"/>
      <dgm:spPr/>
    </dgm:pt>
    <dgm:pt modelId="{BE072C27-5228-C044-BB0E-68087F2FC840}" type="pres">
      <dgm:prSet presAssocID="{3D8E609C-6204-4DB9-AB3F-4C3DDE568CC9}" presName="Name37" presStyleLbl="parChTrans1D3" presStyleIdx="7" presStyleCnt="16"/>
      <dgm:spPr/>
    </dgm:pt>
    <dgm:pt modelId="{90A0D489-E8A3-574E-A9CF-C4FCE8D4079B}" type="pres">
      <dgm:prSet presAssocID="{C244FBBF-C55B-422C-9B50-2E3A8442BF95}" presName="hierRoot2" presStyleCnt="0">
        <dgm:presLayoutVars>
          <dgm:hierBranch val="init"/>
        </dgm:presLayoutVars>
      </dgm:prSet>
      <dgm:spPr/>
    </dgm:pt>
    <dgm:pt modelId="{8E382116-846F-1247-8E95-A06D978B373B}" type="pres">
      <dgm:prSet presAssocID="{C244FBBF-C55B-422C-9B50-2E3A8442BF95}" presName="rootComposite" presStyleCnt="0"/>
      <dgm:spPr/>
    </dgm:pt>
    <dgm:pt modelId="{97514ABB-BFEF-3345-9769-431B1CA6554E}" type="pres">
      <dgm:prSet presAssocID="{C244FBBF-C55B-422C-9B50-2E3A8442BF95}" presName="rootText" presStyleLbl="node3" presStyleIdx="7" presStyleCnt="16">
        <dgm:presLayoutVars>
          <dgm:chPref val="3"/>
        </dgm:presLayoutVars>
      </dgm:prSet>
      <dgm:spPr/>
    </dgm:pt>
    <dgm:pt modelId="{3416253B-7569-224C-A02A-50D07EBDFFB8}" type="pres">
      <dgm:prSet presAssocID="{C244FBBF-C55B-422C-9B50-2E3A8442BF95}" presName="rootConnector" presStyleLbl="node3" presStyleIdx="7" presStyleCnt="16"/>
      <dgm:spPr/>
    </dgm:pt>
    <dgm:pt modelId="{D87F972D-0B4A-6C43-AFDB-51C6FF21BD91}" type="pres">
      <dgm:prSet presAssocID="{C244FBBF-C55B-422C-9B50-2E3A8442BF95}" presName="hierChild4" presStyleCnt="0"/>
      <dgm:spPr/>
    </dgm:pt>
    <dgm:pt modelId="{334E3EDC-0169-BB45-B77D-09D8CC729574}" type="pres">
      <dgm:prSet presAssocID="{C244FBBF-C55B-422C-9B50-2E3A8442BF95}" presName="hierChild5" presStyleCnt="0"/>
      <dgm:spPr/>
    </dgm:pt>
    <dgm:pt modelId="{522927F6-9292-1246-8AA7-544AD60D8B16}" type="pres">
      <dgm:prSet presAssocID="{C2D440AF-2AAB-7B4B-B341-9821F2A6D4C8}" presName="Name37" presStyleLbl="parChTrans1D3" presStyleIdx="8" presStyleCnt="16"/>
      <dgm:spPr/>
    </dgm:pt>
    <dgm:pt modelId="{E91E2DEF-84B2-C947-8961-2A5A064391C6}" type="pres">
      <dgm:prSet presAssocID="{71FA2296-A80C-9948-84F4-A70458E09090}" presName="hierRoot2" presStyleCnt="0">
        <dgm:presLayoutVars>
          <dgm:hierBranch val="init"/>
        </dgm:presLayoutVars>
      </dgm:prSet>
      <dgm:spPr/>
    </dgm:pt>
    <dgm:pt modelId="{E6F9D7A2-87B0-AC49-8772-1A691A9C8DBE}" type="pres">
      <dgm:prSet presAssocID="{71FA2296-A80C-9948-84F4-A70458E09090}" presName="rootComposite" presStyleCnt="0"/>
      <dgm:spPr/>
    </dgm:pt>
    <dgm:pt modelId="{5CC79E96-122D-7E42-902D-53E05E63CD36}" type="pres">
      <dgm:prSet presAssocID="{71FA2296-A80C-9948-84F4-A70458E09090}" presName="rootText" presStyleLbl="node3" presStyleIdx="8" presStyleCnt="16">
        <dgm:presLayoutVars>
          <dgm:chPref val="3"/>
        </dgm:presLayoutVars>
      </dgm:prSet>
      <dgm:spPr/>
    </dgm:pt>
    <dgm:pt modelId="{B5D72608-1F17-D543-AA82-41B9E8D83A97}" type="pres">
      <dgm:prSet presAssocID="{71FA2296-A80C-9948-84F4-A70458E09090}" presName="rootConnector" presStyleLbl="node3" presStyleIdx="8" presStyleCnt="16"/>
      <dgm:spPr/>
    </dgm:pt>
    <dgm:pt modelId="{29C36EDC-BF09-6D48-BED0-3470856E2AAB}" type="pres">
      <dgm:prSet presAssocID="{71FA2296-A80C-9948-84F4-A70458E09090}" presName="hierChild4" presStyleCnt="0"/>
      <dgm:spPr/>
    </dgm:pt>
    <dgm:pt modelId="{B46E30F8-BC87-5D47-8E28-D7172DA4C3C1}" type="pres">
      <dgm:prSet presAssocID="{71FA2296-A80C-9948-84F4-A70458E09090}" presName="hierChild5" presStyleCnt="0"/>
      <dgm:spPr/>
    </dgm:pt>
    <dgm:pt modelId="{C551A9B1-6B18-5244-96BC-5EE2F0466D0D}" type="pres">
      <dgm:prSet presAssocID="{666EA4E0-AF66-4BCA-8101-20E8AE50585F}" presName="Name37" presStyleLbl="parChTrans1D3" presStyleIdx="9" presStyleCnt="16"/>
      <dgm:spPr/>
    </dgm:pt>
    <dgm:pt modelId="{F7726FD4-FAFB-0A4F-BE23-A0ED901D32C0}" type="pres">
      <dgm:prSet presAssocID="{09D2DA69-819D-4FA4-93AB-7A75FF189408}" presName="hierRoot2" presStyleCnt="0">
        <dgm:presLayoutVars>
          <dgm:hierBranch val="init"/>
        </dgm:presLayoutVars>
      </dgm:prSet>
      <dgm:spPr/>
    </dgm:pt>
    <dgm:pt modelId="{62C825E6-BB13-364E-A310-90C9766ED9D8}" type="pres">
      <dgm:prSet presAssocID="{09D2DA69-819D-4FA4-93AB-7A75FF189408}" presName="rootComposite" presStyleCnt="0"/>
      <dgm:spPr/>
    </dgm:pt>
    <dgm:pt modelId="{42A99118-2083-3C44-AEC4-FF0D28389D3B}" type="pres">
      <dgm:prSet presAssocID="{09D2DA69-819D-4FA4-93AB-7A75FF189408}" presName="rootText" presStyleLbl="node3" presStyleIdx="9" presStyleCnt="16">
        <dgm:presLayoutVars>
          <dgm:chPref val="3"/>
        </dgm:presLayoutVars>
      </dgm:prSet>
      <dgm:spPr/>
    </dgm:pt>
    <dgm:pt modelId="{10D88D39-1762-7C41-A9F6-B35CD8BB4EAE}" type="pres">
      <dgm:prSet presAssocID="{09D2DA69-819D-4FA4-93AB-7A75FF189408}" presName="rootConnector" presStyleLbl="node3" presStyleIdx="9" presStyleCnt="16"/>
      <dgm:spPr/>
    </dgm:pt>
    <dgm:pt modelId="{0F8B6092-1EF6-F74F-B78F-DC3C4D85B98B}" type="pres">
      <dgm:prSet presAssocID="{09D2DA69-819D-4FA4-93AB-7A75FF189408}" presName="hierChild4" presStyleCnt="0"/>
      <dgm:spPr/>
    </dgm:pt>
    <dgm:pt modelId="{CD693FE4-E88A-9148-BE07-681A8999AD7B}" type="pres">
      <dgm:prSet presAssocID="{09D2DA69-819D-4FA4-93AB-7A75FF189408}" presName="hierChild5" presStyleCnt="0"/>
      <dgm:spPr/>
    </dgm:pt>
    <dgm:pt modelId="{706A2A8E-A34B-A947-A2B7-69F02407246C}" type="pres">
      <dgm:prSet presAssocID="{7FFA7AED-8FC7-46A6-914C-33113E3BA95D}" presName="hierChild5" presStyleCnt="0"/>
      <dgm:spPr/>
    </dgm:pt>
    <dgm:pt modelId="{6AC42C1D-437A-3B4C-8246-8AB8E7080572}" type="pres">
      <dgm:prSet presAssocID="{3050CB57-A69C-4982-8630-530CE4B571EE}" presName="Name37" presStyleLbl="parChTrans1D2" presStyleIdx="3" presStyleCnt="5"/>
      <dgm:spPr/>
    </dgm:pt>
    <dgm:pt modelId="{4EF8F1B1-DDDC-2A41-99C9-3179207D2275}" type="pres">
      <dgm:prSet presAssocID="{8A51176A-E12A-4C39-B9C5-4F465025C5E6}" presName="hierRoot2" presStyleCnt="0">
        <dgm:presLayoutVars>
          <dgm:hierBranch val="init"/>
        </dgm:presLayoutVars>
      </dgm:prSet>
      <dgm:spPr/>
    </dgm:pt>
    <dgm:pt modelId="{9E43A1BD-EFDC-5E4F-B3CE-C9EAED2CD0E6}" type="pres">
      <dgm:prSet presAssocID="{8A51176A-E12A-4C39-B9C5-4F465025C5E6}" presName="rootComposite" presStyleCnt="0"/>
      <dgm:spPr/>
    </dgm:pt>
    <dgm:pt modelId="{A90163AB-8D26-AD46-8ACF-A0FC06EB5C5A}" type="pres">
      <dgm:prSet presAssocID="{8A51176A-E12A-4C39-B9C5-4F465025C5E6}" presName="rootText" presStyleLbl="node2" presStyleIdx="3" presStyleCnt="5">
        <dgm:presLayoutVars>
          <dgm:chPref val="3"/>
        </dgm:presLayoutVars>
      </dgm:prSet>
      <dgm:spPr/>
    </dgm:pt>
    <dgm:pt modelId="{E87309A4-0A70-8143-B777-242C3926888D}" type="pres">
      <dgm:prSet presAssocID="{8A51176A-E12A-4C39-B9C5-4F465025C5E6}" presName="rootConnector" presStyleLbl="node2" presStyleIdx="3" presStyleCnt="5"/>
      <dgm:spPr/>
    </dgm:pt>
    <dgm:pt modelId="{1F9E4F1B-2873-F24E-A6B5-19F9A5E37C6C}" type="pres">
      <dgm:prSet presAssocID="{8A51176A-E12A-4C39-B9C5-4F465025C5E6}" presName="hierChild4" presStyleCnt="0"/>
      <dgm:spPr/>
    </dgm:pt>
    <dgm:pt modelId="{D533DF7D-C02A-AB40-8AA3-E54C483B89B0}" type="pres">
      <dgm:prSet presAssocID="{D8C2A8E5-80EA-4521-B8E9-25A9FF17C491}" presName="Name37" presStyleLbl="parChTrans1D3" presStyleIdx="10" presStyleCnt="16"/>
      <dgm:spPr/>
    </dgm:pt>
    <dgm:pt modelId="{2CE9BB67-44F0-544A-9B23-46E33F40855A}" type="pres">
      <dgm:prSet presAssocID="{4B299585-AF13-45FE-95ED-86A9700744FA}" presName="hierRoot2" presStyleCnt="0">
        <dgm:presLayoutVars>
          <dgm:hierBranch val="init"/>
        </dgm:presLayoutVars>
      </dgm:prSet>
      <dgm:spPr/>
    </dgm:pt>
    <dgm:pt modelId="{94F2C41D-4306-B24D-AF60-EA39D0EA8008}" type="pres">
      <dgm:prSet presAssocID="{4B299585-AF13-45FE-95ED-86A9700744FA}" presName="rootComposite" presStyleCnt="0"/>
      <dgm:spPr/>
    </dgm:pt>
    <dgm:pt modelId="{546505C9-2D49-CD4C-9E72-0CE9A45355C0}" type="pres">
      <dgm:prSet presAssocID="{4B299585-AF13-45FE-95ED-86A9700744FA}" presName="rootText" presStyleLbl="node3" presStyleIdx="10" presStyleCnt="16">
        <dgm:presLayoutVars>
          <dgm:chPref val="3"/>
        </dgm:presLayoutVars>
      </dgm:prSet>
      <dgm:spPr/>
    </dgm:pt>
    <dgm:pt modelId="{6691149A-14C2-7A4E-9932-52CDD0085397}" type="pres">
      <dgm:prSet presAssocID="{4B299585-AF13-45FE-95ED-86A9700744FA}" presName="rootConnector" presStyleLbl="node3" presStyleIdx="10" presStyleCnt="16"/>
      <dgm:spPr/>
    </dgm:pt>
    <dgm:pt modelId="{D35EFD58-2644-434E-97A3-0C5667B4FE25}" type="pres">
      <dgm:prSet presAssocID="{4B299585-AF13-45FE-95ED-86A9700744FA}" presName="hierChild4" presStyleCnt="0"/>
      <dgm:spPr/>
    </dgm:pt>
    <dgm:pt modelId="{0E630759-102E-8A4C-8202-130DD447A4BF}" type="pres">
      <dgm:prSet presAssocID="{4B299585-AF13-45FE-95ED-86A9700744FA}" presName="hierChild5" presStyleCnt="0"/>
      <dgm:spPr/>
    </dgm:pt>
    <dgm:pt modelId="{6A4E81CF-8774-E14A-9AF9-2D788F7A040A}" type="pres">
      <dgm:prSet presAssocID="{ECF43DF8-D49C-4A75-8233-0466FEB5C4FD}" presName="Name37" presStyleLbl="parChTrans1D3" presStyleIdx="11" presStyleCnt="16"/>
      <dgm:spPr/>
    </dgm:pt>
    <dgm:pt modelId="{2637D632-4A3F-B241-88F9-6B582CB0D8B7}" type="pres">
      <dgm:prSet presAssocID="{9FA63B40-6071-42B2-A460-32D4D4BF6BB9}" presName="hierRoot2" presStyleCnt="0">
        <dgm:presLayoutVars>
          <dgm:hierBranch val="init"/>
        </dgm:presLayoutVars>
      </dgm:prSet>
      <dgm:spPr/>
    </dgm:pt>
    <dgm:pt modelId="{EC80AAEB-28CC-7341-98C8-5C226D69BD7D}" type="pres">
      <dgm:prSet presAssocID="{9FA63B40-6071-42B2-A460-32D4D4BF6BB9}" presName="rootComposite" presStyleCnt="0"/>
      <dgm:spPr/>
    </dgm:pt>
    <dgm:pt modelId="{0CF7E958-0AB9-2A44-81C2-31B0CAD3A710}" type="pres">
      <dgm:prSet presAssocID="{9FA63B40-6071-42B2-A460-32D4D4BF6BB9}" presName="rootText" presStyleLbl="node3" presStyleIdx="11" presStyleCnt="16">
        <dgm:presLayoutVars>
          <dgm:chPref val="3"/>
        </dgm:presLayoutVars>
      </dgm:prSet>
      <dgm:spPr/>
    </dgm:pt>
    <dgm:pt modelId="{34A833ED-FED1-8D46-BF71-BC5C61E0B4AA}" type="pres">
      <dgm:prSet presAssocID="{9FA63B40-6071-42B2-A460-32D4D4BF6BB9}" presName="rootConnector" presStyleLbl="node3" presStyleIdx="11" presStyleCnt="16"/>
      <dgm:spPr/>
    </dgm:pt>
    <dgm:pt modelId="{839263B0-7D58-B749-8BFF-49CA3836A0F6}" type="pres">
      <dgm:prSet presAssocID="{9FA63B40-6071-42B2-A460-32D4D4BF6BB9}" presName="hierChild4" presStyleCnt="0"/>
      <dgm:spPr/>
    </dgm:pt>
    <dgm:pt modelId="{9BE00245-D4F8-634D-BFCC-46AFFFABC559}" type="pres">
      <dgm:prSet presAssocID="{9FA63B40-6071-42B2-A460-32D4D4BF6BB9}" presName="hierChild5" presStyleCnt="0"/>
      <dgm:spPr/>
    </dgm:pt>
    <dgm:pt modelId="{CD4C6C25-4AF8-AF40-A5DF-DE202192800F}" type="pres">
      <dgm:prSet presAssocID="{8A51176A-E12A-4C39-B9C5-4F465025C5E6}" presName="hierChild5" presStyleCnt="0"/>
      <dgm:spPr/>
    </dgm:pt>
    <dgm:pt modelId="{B95E3D2A-FB0B-0844-B950-07D2E82CA818}" type="pres">
      <dgm:prSet presAssocID="{26C13748-E29F-4BD9-B03D-F8BA82B3CFA7}" presName="Name37" presStyleLbl="parChTrans1D2" presStyleIdx="4" presStyleCnt="5"/>
      <dgm:spPr/>
    </dgm:pt>
    <dgm:pt modelId="{4263B872-A57C-AB46-899C-E047304A189A}" type="pres">
      <dgm:prSet presAssocID="{F5F8DD3A-BF5A-4392-9462-53062FC7D15A}" presName="hierRoot2" presStyleCnt="0">
        <dgm:presLayoutVars>
          <dgm:hierBranch val="init"/>
        </dgm:presLayoutVars>
      </dgm:prSet>
      <dgm:spPr/>
    </dgm:pt>
    <dgm:pt modelId="{7C0F7802-B7DB-E644-98FF-984827FB835E}" type="pres">
      <dgm:prSet presAssocID="{F5F8DD3A-BF5A-4392-9462-53062FC7D15A}" presName="rootComposite" presStyleCnt="0"/>
      <dgm:spPr/>
    </dgm:pt>
    <dgm:pt modelId="{3C57D914-76B5-5840-8356-CF3532C9C406}" type="pres">
      <dgm:prSet presAssocID="{F5F8DD3A-BF5A-4392-9462-53062FC7D15A}" presName="rootText" presStyleLbl="node2" presStyleIdx="4" presStyleCnt="5">
        <dgm:presLayoutVars>
          <dgm:chPref val="3"/>
        </dgm:presLayoutVars>
      </dgm:prSet>
      <dgm:spPr/>
    </dgm:pt>
    <dgm:pt modelId="{40566431-1075-164F-AD2B-DB4DF8D39A33}" type="pres">
      <dgm:prSet presAssocID="{F5F8DD3A-BF5A-4392-9462-53062FC7D15A}" presName="rootConnector" presStyleLbl="node2" presStyleIdx="4" presStyleCnt="5"/>
      <dgm:spPr/>
    </dgm:pt>
    <dgm:pt modelId="{E4C097ED-C8FB-2145-906B-8280CF82E14E}" type="pres">
      <dgm:prSet presAssocID="{F5F8DD3A-BF5A-4392-9462-53062FC7D15A}" presName="hierChild4" presStyleCnt="0"/>
      <dgm:spPr/>
    </dgm:pt>
    <dgm:pt modelId="{47586768-F9EC-814B-9EAF-D90E3132C1D3}" type="pres">
      <dgm:prSet presAssocID="{8AAC2234-6403-42DA-AF99-2B8FAA13F06F}" presName="Name37" presStyleLbl="parChTrans1D3" presStyleIdx="12" presStyleCnt="16"/>
      <dgm:spPr/>
    </dgm:pt>
    <dgm:pt modelId="{33553276-9223-E642-8B6F-AD8EF96C960C}" type="pres">
      <dgm:prSet presAssocID="{78B28BD1-E276-4202-B99F-8A9926E1C014}" presName="hierRoot2" presStyleCnt="0">
        <dgm:presLayoutVars>
          <dgm:hierBranch val="init"/>
        </dgm:presLayoutVars>
      </dgm:prSet>
      <dgm:spPr/>
    </dgm:pt>
    <dgm:pt modelId="{55AAFEFC-DD93-7B45-A397-E012C0503A99}" type="pres">
      <dgm:prSet presAssocID="{78B28BD1-E276-4202-B99F-8A9926E1C014}" presName="rootComposite" presStyleCnt="0"/>
      <dgm:spPr/>
    </dgm:pt>
    <dgm:pt modelId="{6EDCF120-6541-8E43-A2B3-E89AD61B174E}" type="pres">
      <dgm:prSet presAssocID="{78B28BD1-E276-4202-B99F-8A9926E1C014}" presName="rootText" presStyleLbl="node3" presStyleIdx="12" presStyleCnt="16">
        <dgm:presLayoutVars>
          <dgm:chPref val="3"/>
        </dgm:presLayoutVars>
      </dgm:prSet>
      <dgm:spPr/>
    </dgm:pt>
    <dgm:pt modelId="{4DB01DD1-CEC5-054A-8ECB-F38EA47BDA15}" type="pres">
      <dgm:prSet presAssocID="{78B28BD1-E276-4202-B99F-8A9926E1C014}" presName="rootConnector" presStyleLbl="node3" presStyleIdx="12" presStyleCnt="16"/>
      <dgm:spPr/>
    </dgm:pt>
    <dgm:pt modelId="{F074B4B5-DB32-014A-8E80-F9BB3901BD8F}" type="pres">
      <dgm:prSet presAssocID="{78B28BD1-E276-4202-B99F-8A9926E1C014}" presName="hierChild4" presStyleCnt="0"/>
      <dgm:spPr/>
    </dgm:pt>
    <dgm:pt modelId="{09A31262-1E09-2D41-B2F5-2FF2ACA885DF}" type="pres">
      <dgm:prSet presAssocID="{78B28BD1-E276-4202-B99F-8A9926E1C014}" presName="hierChild5" presStyleCnt="0"/>
      <dgm:spPr/>
    </dgm:pt>
    <dgm:pt modelId="{A3D8E998-AAEB-7541-B45F-00807B86AF68}" type="pres">
      <dgm:prSet presAssocID="{CE167F5D-4AF8-4E8C-A750-6C9C1740B725}" presName="Name37" presStyleLbl="parChTrans1D3" presStyleIdx="13" presStyleCnt="16"/>
      <dgm:spPr/>
    </dgm:pt>
    <dgm:pt modelId="{78DDEDD2-3F24-374B-943B-03BA089A2A83}" type="pres">
      <dgm:prSet presAssocID="{15AE3824-9719-45D9-B988-366870740B37}" presName="hierRoot2" presStyleCnt="0">
        <dgm:presLayoutVars>
          <dgm:hierBranch val="init"/>
        </dgm:presLayoutVars>
      </dgm:prSet>
      <dgm:spPr/>
    </dgm:pt>
    <dgm:pt modelId="{DCD81282-2219-5944-BAFE-F2EEEB1D018A}" type="pres">
      <dgm:prSet presAssocID="{15AE3824-9719-45D9-B988-366870740B37}" presName="rootComposite" presStyleCnt="0"/>
      <dgm:spPr/>
    </dgm:pt>
    <dgm:pt modelId="{B3FA3E06-C512-CB44-8BA4-EF0BE7C765B0}" type="pres">
      <dgm:prSet presAssocID="{15AE3824-9719-45D9-B988-366870740B37}" presName="rootText" presStyleLbl="node3" presStyleIdx="13" presStyleCnt="16">
        <dgm:presLayoutVars>
          <dgm:chPref val="3"/>
        </dgm:presLayoutVars>
      </dgm:prSet>
      <dgm:spPr/>
    </dgm:pt>
    <dgm:pt modelId="{41BAAFF5-E0A1-4541-9DFE-3284883DE0DE}" type="pres">
      <dgm:prSet presAssocID="{15AE3824-9719-45D9-B988-366870740B37}" presName="rootConnector" presStyleLbl="node3" presStyleIdx="13" presStyleCnt="16"/>
      <dgm:spPr/>
    </dgm:pt>
    <dgm:pt modelId="{32B4B897-A86C-6A4C-B29D-4B8168870E35}" type="pres">
      <dgm:prSet presAssocID="{15AE3824-9719-45D9-B988-366870740B37}" presName="hierChild4" presStyleCnt="0"/>
      <dgm:spPr/>
    </dgm:pt>
    <dgm:pt modelId="{F1F8CB54-DF55-934B-BB96-F7AD83475AA4}" type="pres">
      <dgm:prSet presAssocID="{15AE3824-9719-45D9-B988-366870740B37}" presName="hierChild5" presStyleCnt="0"/>
      <dgm:spPr/>
    </dgm:pt>
    <dgm:pt modelId="{1941DA3C-D520-434B-BE4E-977C4A067B79}" type="pres">
      <dgm:prSet presAssocID="{60D7AAE2-0EFA-4148-A27B-6E4C4715B31D}" presName="Name37" presStyleLbl="parChTrans1D3" presStyleIdx="14" presStyleCnt="16"/>
      <dgm:spPr/>
    </dgm:pt>
    <dgm:pt modelId="{5203769F-78DA-714B-9444-1CD036FCBDB8}" type="pres">
      <dgm:prSet presAssocID="{31FE1FF5-4C16-4964-B286-20ADF1E6B4E1}" presName="hierRoot2" presStyleCnt="0">
        <dgm:presLayoutVars>
          <dgm:hierBranch val="init"/>
        </dgm:presLayoutVars>
      </dgm:prSet>
      <dgm:spPr/>
    </dgm:pt>
    <dgm:pt modelId="{CCAC9948-FF7E-DF4B-998E-CEC44A89185B}" type="pres">
      <dgm:prSet presAssocID="{31FE1FF5-4C16-4964-B286-20ADF1E6B4E1}" presName="rootComposite" presStyleCnt="0"/>
      <dgm:spPr/>
    </dgm:pt>
    <dgm:pt modelId="{3F83DFED-959B-BC49-B6A3-96895EAD578A}" type="pres">
      <dgm:prSet presAssocID="{31FE1FF5-4C16-4964-B286-20ADF1E6B4E1}" presName="rootText" presStyleLbl="node3" presStyleIdx="14" presStyleCnt="16">
        <dgm:presLayoutVars>
          <dgm:chPref val="3"/>
        </dgm:presLayoutVars>
      </dgm:prSet>
      <dgm:spPr/>
    </dgm:pt>
    <dgm:pt modelId="{42BA5ABE-2811-8B46-9B8F-8A21A5322220}" type="pres">
      <dgm:prSet presAssocID="{31FE1FF5-4C16-4964-B286-20ADF1E6B4E1}" presName="rootConnector" presStyleLbl="node3" presStyleIdx="14" presStyleCnt="16"/>
      <dgm:spPr/>
    </dgm:pt>
    <dgm:pt modelId="{FDC526F8-FCC7-5A45-B049-787E82323732}" type="pres">
      <dgm:prSet presAssocID="{31FE1FF5-4C16-4964-B286-20ADF1E6B4E1}" presName="hierChild4" presStyleCnt="0"/>
      <dgm:spPr/>
    </dgm:pt>
    <dgm:pt modelId="{DCBE8189-BA7E-D54C-AB21-FEB5BBE8C1AF}" type="pres">
      <dgm:prSet presAssocID="{31FE1FF5-4C16-4964-B286-20ADF1E6B4E1}" presName="hierChild5" presStyleCnt="0"/>
      <dgm:spPr/>
    </dgm:pt>
    <dgm:pt modelId="{97449B5C-CF11-5A40-8BA4-496CC06D8B29}" type="pres">
      <dgm:prSet presAssocID="{86E87949-94B7-43BD-8A13-44B6443A8B31}" presName="Name37" presStyleLbl="parChTrans1D3" presStyleIdx="15" presStyleCnt="16"/>
      <dgm:spPr/>
    </dgm:pt>
    <dgm:pt modelId="{D97044C4-C9D9-8348-A7A7-21EF16B6548B}" type="pres">
      <dgm:prSet presAssocID="{A3DB3C58-AAFA-46CB-9501-F32791AAA87E}" presName="hierRoot2" presStyleCnt="0">
        <dgm:presLayoutVars>
          <dgm:hierBranch val="init"/>
        </dgm:presLayoutVars>
      </dgm:prSet>
      <dgm:spPr/>
    </dgm:pt>
    <dgm:pt modelId="{702C33ED-84FD-954B-973F-682C54B6BCC4}" type="pres">
      <dgm:prSet presAssocID="{A3DB3C58-AAFA-46CB-9501-F32791AAA87E}" presName="rootComposite" presStyleCnt="0"/>
      <dgm:spPr/>
    </dgm:pt>
    <dgm:pt modelId="{5078522D-4628-B445-89F4-A3D24FD66460}" type="pres">
      <dgm:prSet presAssocID="{A3DB3C58-AAFA-46CB-9501-F32791AAA87E}" presName="rootText" presStyleLbl="node3" presStyleIdx="15" presStyleCnt="16">
        <dgm:presLayoutVars>
          <dgm:chPref val="3"/>
        </dgm:presLayoutVars>
      </dgm:prSet>
      <dgm:spPr/>
    </dgm:pt>
    <dgm:pt modelId="{7E99DB98-9F8F-174F-9923-F1BBC51C7729}" type="pres">
      <dgm:prSet presAssocID="{A3DB3C58-AAFA-46CB-9501-F32791AAA87E}" presName="rootConnector" presStyleLbl="node3" presStyleIdx="15" presStyleCnt="16"/>
      <dgm:spPr/>
    </dgm:pt>
    <dgm:pt modelId="{14A5E805-F013-634E-A18F-273B1A3F69AA}" type="pres">
      <dgm:prSet presAssocID="{A3DB3C58-AAFA-46CB-9501-F32791AAA87E}" presName="hierChild4" presStyleCnt="0"/>
      <dgm:spPr/>
    </dgm:pt>
    <dgm:pt modelId="{BBFEDE0B-8651-A149-8731-BD2D6CCBC8A7}" type="pres">
      <dgm:prSet presAssocID="{A3DB3C58-AAFA-46CB-9501-F32791AAA87E}" presName="hierChild5" presStyleCnt="0"/>
      <dgm:spPr/>
    </dgm:pt>
    <dgm:pt modelId="{6F5B1285-0DA1-4543-B722-0228AA99DD54}" type="pres">
      <dgm:prSet presAssocID="{F5F8DD3A-BF5A-4392-9462-53062FC7D15A}" presName="hierChild5" presStyleCnt="0"/>
      <dgm:spPr/>
    </dgm:pt>
    <dgm:pt modelId="{F333A41A-465B-8C4A-A1F5-88A7C49E2878}" type="pres">
      <dgm:prSet presAssocID="{83DD8336-20B9-42C7-A968-EFD5FD0870B4}" presName="hierChild3" presStyleCnt="0"/>
      <dgm:spPr/>
    </dgm:pt>
  </dgm:ptLst>
  <dgm:cxnLst>
    <dgm:cxn modelId="{90923E08-356F-AA44-84DA-04C28EE1ECC5}" type="presOf" srcId="{619B600B-BA45-4939-A31A-BF0A73F179BE}" destId="{772E3FAD-73B3-4448-813D-94683B26A8D9}" srcOrd="1" destOrd="0" presId="urn:microsoft.com/office/officeart/2005/8/layout/orgChart1"/>
    <dgm:cxn modelId="{4500F109-F899-214F-86ED-E95736095E81}" type="presOf" srcId="{9FA63B40-6071-42B2-A460-32D4D4BF6BB9}" destId="{34A833ED-FED1-8D46-BF71-BC5C61E0B4AA}" srcOrd="1" destOrd="0" presId="urn:microsoft.com/office/officeart/2005/8/layout/orgChart1"/>
    <dgm:cxn modelId="{5745E711-6241-C940-AD63-0BDE15CF4A48}" type="presOf" srcId="{C2D440AF-2AAB-7B4B-B341-9821F2A6D4C8}" destId="{522927F6-9292-1246-8AA7-544AD60D8B16}" srcOrd="0" destOrd="0" presId="urn:microsoft.com/office/officeart/2005/8/layout/orgChart1"/>
    <dgm:cxn modelId="{89513512-EF2F-42FA-9B8E-755190A043D3}" srcId="{40E92E41-5022-4FAD-B2A7-29BDFA698D01}" destId="{B8CC6144-7D7C-451F-AEEC-0595166B241B}" srcOrd="0" destOrd="0" parTransId="{EF72361A-4793-4C61-BC90-EF6CD46D0315}" sibTransId="{52300DAB-0D53-4EA9-8043-750396983195}"/>
    <dgm:cxn modelId="{3E6A7812-8151-5949-94E7-F390586B8403}" type="presOf" srcId="{E1D69AF2-3719-4036-A433-5C7CF6AAAB2D}" destId="{8324D2DF-B903-5E40-B4CF-56385A9153EB}" srcOrd="0" destOrd="0" presId="urn:microsoft.com/office/officeart/2005/8/layout/orgChart1"/>
    <dgm:cxn modelId="{A4BA5913-AB79-4A87-AB68-2642D25AC2F5}" srcId="{7E6BADF0-4861-47A2-9F33-8F9412578364}" destId="{98B295CE-95C2-48C2-BD9D-F6CCDD9CED32}" srcOrd="0" destOrd="0" parTransId="{94AAE80A-5298-4121-A36C-5FB046D6BB0E}" sibTransId="{8AA1544A-8860-4166-9A74-2F65642D95ED}"/>
    <dgm:cxn modelId="{6C188A13-9886-844C-AA50-B2CC4E1A2AC3}" type="presOf" srcId="{83DD8336-20B9-42C7-A968-EFD5FD0870B4}" destId="{561E7E02-8B1C-A142-86E9-67EF075D94B5}" srcOrd="1" destOrd="0" presId="urn:microsoft.com/office/officeart/2005/8/layout/orgChart1"/>
    <dgm:cxn modelId="{1A289816-A01F-D54D-8066-334B89DD5AE4}" type="presOf" srcId="{541FAE2A-D7B1-460C-9B7B-AE3183E5AF10}" destId="{60974F00-8D3A-F844-875E-04F7E45B21BC}" srcOrd="0" destOrd="0" presId="urn:microsoft.com/office/officeart/2005/8/layout/orgChart1"/>
    <dgm:cxn modelId="{6CB60C1D-5CDC-2344-8819-1147609897E2}" type="presOf" srcId="{26C13748-E29F-4BD9-B03D-F8BA82B3CFA7}" destId="{B95E3D2A-FB0B-0844-B950-07D2E82CA818}" srcOrd="0" destOrd="0" presId="urn:microsoft.com/office/officeart/2005/8/layout/orgChart1"/>
    <dgm:cxn modelId="{F24D551F-1811-4FBD-AC17-0F6A95FC661A}" srcId="{F5F8DD3A-BF5A-4392-9462-53062FC7D15A}" destId="{78B28BD1-E276-4202-B99F-8A9926E1C014}" srcOrd="0" destOrd="0" parTransId="{8AAC2234-6403-42DA-AF99-2B8FAA13F06F}" sibTransId="{F5BAA151-C770-4DC7-A939-DA31AFC69B50}"/>
    <dgm:cxn modelId="{D222BB21-6D8F-3F45-AD91-6A90DDEC4A73}" type="presOf" srcId="{CE167F5D-4AF8-4E8C-A750-6C9C1740B725}" destId="{A3D8E998-AAEB-7541-B45F-00807B86AF68}" srcOrd="0" destOrd="0" presId="urn:microsoft.com/office/officeart/2005/8/layout/orgChart1"/>
    <dgm:cxn modelId="{775A8223-51EB-41F9-B5F3-9D331C5B668F}" srcId="{83DD8336-20B9-42C7-A968-EFD5FD0870B4}" destId="{7E6BADF0-4861-47A2-9F33-8F9412578364}" srcOrd="1" destOrd="0" parTransId="{1B1B5728-215D-47B0-8C6A-7A680A16110A}" sibTransId="{7482C710-50AC-4295-8C83-A1181A279F31}"/>
    <dgm:cxn modelId="{9CEF7224-4AB5-7649-9AD3-6A1CC331111C}" type="presOf" srcId="{31FE1FF5-4C16-4964-B286-20ADF1E6B4E1}" destId="{3F83DFED-959B-BC49-B6A3-96895EAD578A}" srcOrd="0" destOrd="0" presId="urn:microsoft.com/office/officeart/2005/8/layout/orgChart1"/>
    <dgm:cxn modelId="{FD2C7425-B23C-6D49-AA03-D55DA4ACE3C9}" type="presOf" srcId="{15AE3824-9719-45D9-B988-366870740B37}" destId="{B3FA3E06-C512-CB44-8BA4-EF0BE7C765B0}" srcOrd="0" destOrd="0" presId="urn:microsoft.com/office/officeart/2005/8/layout/orgChart1"/>
    <dgm:cxn modelId="{AE36A225-F799-ED47-BE15-C2942173A40E}" type="presOf" srcId="{596228EA-F678-46EA-B8E1-228DD959452F}" destId="{AEA7CD90-CA74-274A-B5B5-832F73F38FE0}" srcOrd="1" destOrd="0" presId="urn:microsoft.com/office/officeart/2005/8/layout/orgChart1"/>
    <dgm:cxn modelId="{CE491826-2B0C-C54A-AD71-1D43FF5491B6}" type="presOf" srcId="{596228EA-F678-46EA-B8E1-228DD959452F}" destId="{2D817B68-3493-8948-937E-8D84E88D2CE4}" srcOrd="0" destOrd="0" presId="urn:microsoft.com/office/officeart/2005/8/layout/orgChart1"/>
    <dgm:cxn modelId="{FED04A35-853C-7043-B00B-D254770A1661}" type="presOf" srcId="{619B600B-BA45-4939-A31A-BF0A73F179BE}" destId="{4D10E95C-E5CB-3F49-A222-42132A08C603}" srcOrd="0" destOrd="0" presId="urn:microsoft.com/office/officeart/2005/8/layout/orgChart1"/>
    <dgm:cxn modelId="{C93C1E36-D4E9-4C8E-A8F4-BD035346487C}" srcId="{8A51176A-E12A-4C39-B9C5-4F465025C5E6}" destId="{4B299585-AF13-45FE-95ED-86A9700744FA}" srcOrd="0" destOrd="0" parTransId="{D8C2A8E5-80EA-4521-B8E9-25A9FF17C491}" sibTransId="{CAAD9F4D-5FEA-4B74-B059-C9062CFC8241}"/>
    <dgm:cxn modelId="{E5078E38-B5FB-A54C-B3F8-8F74068235AD}" type="presOf" srcId="{09D2DA69-819D-4FA4-93AB-7A75FF189408}" destId="{42A99118-2083-3C44-AEC4-FF0D28389D3B}" srcOrd="0" destOrd="0" presId="urn:microsoft.com/office/officeart/2005/8/layout/orgChart1"/>
    <dgm:cxn modelId="{E92CF138-F35F-B444-BFC0-1B02CC57BB96}" type="presOf" srcId="{98B295CE-95C2-48C2-BD9D-F6CCDD9CED32}" destId="{83F7B132-CBFB-004A-9593-579336E05830}" srcOrd="1" destOrd="0" presId="urn:microsoft.com/office/officeart/2005/8/layout/orgChart1"/>
    <dgm:cxn modelId="{36DDA53C-A698-0249-9B41-3369E305C595}" type="presOf" srcId="{BBA6EE32-8DBA-3348-9516-FD2638B9F73F}" destId="{0DA4DC1E-FC66-DD4A-A8F9-0D1929B77D4B}" srcOrd="0" destOrd="0" presId="urn:microsoft.com/office/officeart/2005/8/layout/orgChart1"/>
    <dgm:cxn modelId="{5C8EDC3E-1F21-6341-935E-BB82A3AADE67}" type="presOf" srcId="{98B295CE-95C2-48C2-BD9D-F6CCDD9CED32}" destId="{39732362-FD75-C44E-AB86-E8363F423AFA}" srcOrd="0" destOrd="0" presId="urn:microsoft.com/office/officeart/2005/8/layout/orgChart1"/>
    <dgm:cxn modelId="{4D7B2C40-A21A-7C4E-9D87-22FDAD8DFBD0}" type="presOf" srcId="{83DD8336-20B9-42C7-A968-EFD5FD0870B4}" destId="{F2E03A93-05E2-CE4F-BB7A-6BB654858542}" srcOrd="0" destOrd="0" presId="urn:microsoft.com/office/officeart/2005/8/layout/orgChart1"/>
    <dgm:cxn modelId="{D9D5FF40-8ECA-BC4D-B22B-73736E22764F}" type="presOf" srcId="{E7AB9549-B432-4305-AB4D-B28D8AD44EF7}" destId="{B32977E0-983A-8842-AEF1-ECD6C57DC327}" srcOrd="0" destOrd="0" presId="urn:microsoft.com/office/officeart/2005/8/layout/orgChart1"/>
    <dgm:cxn modelId="{DDCD7741-94C1-544D-A71A-086520F962EC}" type="presOf" srcId="{E94D7352-A6F7-428D-9DD2-9C877241B76D}" destId="{9E8D65E6-60D5-5C48-A04B-9DDFCD06B807}" srcOrd="0" destOrd="0" presId="urn:microsoft.com/office/officeart/2005/8/layout/orgChart1"/>
    <dgm:cxn modelId="{9768E046-BAC8-471D-8906-E4976C3D2DB7}" srcId="{F5F8DD3A-BF5A-4392-9462-53062FC7D15A}" destId="{A3DB3C58-AAFA-46CB-9501-F32791AAA87E}" srcOrd="3" destOrd="0" parTransId="{86E87949-94B7-43BD-8A13-44B6443A8B31}" sibTransId="{CBB68DCB-3F34-4096-9E62-1C8CB3AC8A8F}"/>
    <dgm:cxn modelId="{C9C7F947-D88E-604E-BD70-AB8150D2CEE3}" type="presOf" srcId="{4B299585-AF13-45FE-95ED-86A9700744FA}" destId="{546505C9-2D49-CD4C-9E72-0CE9A45355C0}" srcOrd="0" destOrd="0" presId="urn:microsoft.com/office/officeart/2005/8/layout/orgChart1"/>
    <dgm:cxn modelId="{22CD854C-C90A-4241-8F81-00D90CC2A6BC}" type="presOf" srcId="{98F2843D-2B0E-4EF4-97D4-80E6694DBE63}" destId="{AEA908C2-9C0F-F143-A521-532B42BD208C}" srcOrd="1" destOrd="0" presId="urn:microsoft.com/office/officeart/2005/8/layout/orgChart1"/>
    <dgm:cxn modelId="{A1413050-EDF2-3041-BA0E-FA3CFC93B4FF}" type="presOf" srcId="{B8CC6144-7D7C-451F-AEEC-0595166B241B}" destId="{702D000B-E2C4-F442-9CF6-5DDABBF04C25}" srcOrd="0" destOrd="0" presId="urn:microsoft.com/office/officeart/2005/8/layout/orgChart1"/>
    <dgm:cxn modelId="{FB469B53-A9F5-3C48-BA77-FA0B8875B44A}" type="presOf" srcId="{C32B4FB4-1938-456A-9287-DF3124C9C10C}" destId="{81E73235-A529-044E-AACB-2CF6DCD3C71F}" srcOrd="0" destOrd="0" presId="urn:microsoft.com/office/officeart/2005/8/layout/orgChart1"/>
    <dgm:cxn modelId="{E682DA53-7403-6742-8C53-C6F78EB1D66B}" type="presOf" srcId="{71FA2296-A80C-9948-84F4-A70458E09090}" destId="{5CC79E96-122D-7E42-902D-53E05E63CD36}" srcOrd="0" destOrd="0" presId="urn:microsoft.com/office/officeart/2005/8/layout/orgChart1"/>
    <dgm:cxn modelId="{E3D23554-2510-AE44-B80B-E8900C828AE2}" type="presOf" srcId="{F5F8DD3A-BF5A-4392-9462-53062FC7D15A}" destId="{40566431-1075-164F-AD2B-DB4DF8D39A33}" srcOrd="1" destOrd="0" presId="urn:microsoft.com/office/officeart/2005/8/layout/orgChart1"/>
    <dgm:cxn modelId="{69E8255A-7BC3-BB45-BE74-5E5D9E69D3BC}" type="presOf" srcId="{B8CC6144-7D7C-451F-AEEC-0595166B241B}" destId="{28BC9242-D27F-054C-B2A6-FECDDCFDD6A1}" srcOrd="1" destOrd="0" presId="urn:microsoft.com/office/officeart/2005/8/layout/orgChart1"/>
    <dgm:cxn modelId="{9767765D-00C7-D94B-A0DD-B253EE980DF0}" type="presOf" srcId="{7FFA7AED-8FC7-46A6-914C-33113E3BA95D}" destId="{422AF64E-6DD5-0144-8E0D-B39CCEF012F0}" srcOrd="0" destOrd="0" presId="urn:microsoft.com/office/officeart/2005/8/layout/orgChart1"/>
    <dgm:cxn modelId="{A4F81160-84E7-424F-886E-4F5FF4BD97BF}" srcId="{8A51176A-E12A-4C39-B9C5-4F465025C5E6}" destId="{9FA63B40-6071-42B2-A460-32D4D4BF6BB9}" srcOrd="1" destOrd="0" parTransId="{ECF43DF8-D49C-4A75-8233-0466FEB5C4FD}" sibTransId="{1AEF050F-E6C1-4718-8A77-4956C62E31E9}"/>
    <dgm:cxn modelId="{850E6360-7C94-1348-A8A6-845FB6193E6C}" type="presOf" srcId="{09D2DA69-819D-4FA4-93AB-7A75FF189408}" destId="{10D88D39-1762-7C41-A9F6-B35CD8BB4EAE}" srcOrd="1" destOrd="0" presId="urn:microsoft.com/office/officeart/2005/8/layout/orgChart1"/>
    <dgm:cxn modelId="{19230F6B-7894-4E76-AAD8-F830B09F6CCA}" srcId="{40E92E41-5022-4FAD-B2A7-29BDFA698D01}" destId="{619B600B-BA45-4939-A31A-BF0A73F179BE}" srcOrd="1" destOrd="0" parTransId="{E94D7352-A6F7-428D-9DD2-9C877241B76D}" sibTransId="{03103041-3D7F-4AF1-AF5F-4F026FE5D799}"/>
    <dgm:cxn modelId="{6B7D636B-7438-6D45-94C4-B35EE17B03B2}" type="presOf" srcId="{60D7AAE2-0EFA-4148-A27B-6E4C4715B31D}" destId="{1941DA3C-D520-434B-BE4E-977C4A067B79}" srcOrd="0" destOrd="0" presId="urn:microsoft.com/office/officeart/2005/8/layout/orgChart1"/>
    <dgm:cxn modelId="{F393B16E-02B4-504F-A326-BEF163ED0110}" type="presOf" srcId="{40E92E41-5022-4FAD-B2A7-29BDFA698D01}" destId="{845DF14A-5802-234A-B7CE-32629488C099}" srcOrd="0" destOrd="0" presId="urn:microsoft.com/office/officeart/2005/8/layout/orgChart1"/>
    <dgm:cxn modelId="{EAF61777-14BB-8D40-B321-F1AD607EBE4A}" type="presOf" srcId="{C244FBBF-C55B-422C-9B50-2E3A8442BF95}" destId="{97514ABB-BFEF-3345-9769-431B1CA6554E}" srcOrd="0" destOrd="0" presId="urn:microsoft.com/office/officeart/2005/8/layout/orgChart1"/>
    <dgm:cxn modelId="{30812F78-D448-6047-B685-1D9FE3573619}" type="presOf" srcId="{A3DB3C58-AAFA-46CB-9501-F32791AAA87E}" destId="{7E99DB98-9F8F-174F-9923-F1BBC51C7729}" srcOrd="1" destOrd="0" presId="urn:microsoft.com/office/officeart/2005/8/layout/orgChart1"/>
    <dgm:cxn modelId="{4A14037D-3C9D-4CC1-9871-AA154552FE59}" srcId="{F5F8DD3A-BF5A-4392-9462-53062FC7D15A}" destId="{15AE3824-9719-45D9-B988-366870740B37}" srcOrd="1" destOrd="0" parTransId="{CE167F5D-4AF8-4E8C-A750-6C9C1740B725}" sibTransId="{C1F686D4-D5E1-4769-9184-9028C0D4243A}"/>
    <dgm:cxn modelId="{6E18EB80-E9E5-EA41-AB81-5CFE6C6133BF}" type="presOf" srcId="{78B28BD1-E276-4202-B99F-8A9926E1C014}" destId="{4DB01DD1-CEC5-054A-8ECB-F38EA47BDA15}" srcOrd="1" destOrd="0" presId="urn:microsoft.com/office/officeart/2005/8/layout/orgChart1"/>
    <dgm:cxn modelId="{756F0E82-6ED1-3E41-B337-ECDFE0D05942}" type="presOf" srcId="{196082BB-2FF3-0E41-A4B5-48D0BAB90278}" destId="{B2C13623-7DBF-8841-97D4-E63F1A0A819A}" srcOrd="0" destOrd="0" presId="urn:microsoft.com/office/officeart/2005/8/layout/orgChart1"/>
    <dgm:cxn modelId="{CC7C8B83-463C-6F46-A493-1856E956AD6F}" type="presOf" srcId="{5338F128-0EAF-45F5-AEDD-8709354FC847}" destId="{5BDB2524-BE66-4645-A2B3-0274C9E3DECC}" srcOrd="0" destOrd="0" presId="urn:microsoft.com/office/officeart/2005/8/layout/orgChart1"/>
    <dgm:cxn modelId="{B6631288-D3DA-4898-9A23-C3B06AE8CEB9}" srcId="{83DD8336-20B9-42C7-A968-EFD5FD0870B4}" destId="{7FFA7AED-8FC7-46A6-914C-33113E3BA95D}" srcOrd="2" destOrd="0" parTransId="{541FAE2A-D7B1-460C-9B7B-AE3183E5AF10}" sibTransId="{7DF8F925-41EF-45D2-BB92-AA10C6EC707D}"/>
    <dgm:cxn modelId="{3C2ACC8A-CE4A-BF44-A315-0D968095565C}" type="presOf" srcId="{86E87949-94B7-43BD-8A13-44B6443A8B31}" destId="{97449B5C-CF11-5A40-8BA4-496CC06D8B29}" srcOrd="0" destOrd="0" presId="urn:microsoft.com/office/officeart/2005/8/layout/orgChart1"/>
    <dgm:cxn modelId="{2D9B0D8C-B503-5643-B7DB-5D1AD21AEE73}" type="presOf" srcId="{7E6BADF0-4861-47A2-9F33-8F9412578364}" destId="{D4176456-7BBE-9746-AF98-AD5B74FCBF5E}" srcOrd="1" destOrd="0" presId="urn:microsoft.com/office/officeart/2005/8/layout/orgChart1"/>
    <dgm:cxn modelId="{22BC3293-3328-4A58-AA3A-14E5D448ED09}" srcId="{83DD8336-20B9-42C7-A968-EFD5FD0870B4}" destId="{40E92E41-5022-4FAD-B2A7-29BDFA698D01}" srcOrd="0" destOrd="0" parTransId="{C139761F-0DDB-484F-8089-C71AFAB08937}" sibTransId="{270E599B-5973-4012-9A9C-F0B9E3F1731F}"/>
    <dgm:cxn modelId="{BBA94598-4D8E-BF42-BB71-F641FB5DD32F}" srcId="{7FFA7AED-8FC7-46A6-914C-33113E3BA95D}" destId="{71FA2296-A80C-9948-84F4-A70458E09090}" srcOrd="2" destOrd="0" parTransId="{C2D440AF-2AAB-7B4B-B341-9821F2A6D4C8}" sibTransId="{DC1FDE48-463B-0C44-BA7F-B8A8EF346913}"/>
    <dgm:cxn modelId="{75CD4E9B-2380-8744-B962-6976E8E37807}" type="presOf" srcId="{ECF43DF8-D49C-4A75-8233-0466FEB5C4FD}" destId="{6A4E81CF-8774-E14A-9AF9-2D788F7A040A}" srcOrd="0" destOrd="0" presId="urn:microsoft.com/office/officeart/2005/8/layout/orgChart1"/>
    <dgm:cxn modelId="{A68A519B-06E9-694E-8EC0-313F8032F6AC}" type="presOf" srcId="{EF72361A-4793-4C61-BC90-EF6CD46D0315}" destId="{91A23B51-A1D7-4A49-ACEA-924D3E7DBB65}" srcOrd="0" destOrd="0" presId="urn:microsoft.com/office/officeart/2005/8/layout/orgChart1"/>
    <dgm:cxn modelId="{5D90089E-CEDB-0641-A11B-481C1C4FC399}" type="presOf" srcId="{3050CB57-A69C-4982-8630-530CE4B571EE}" destId="{6AC42C1D-437A-3B4C-8246-8AB8E7080572}" srcOrd="0" destOrd="0" presId="urn:microsoft.com/office/officeart/2005/8/layout/orgChart1"/>
    <dgm:cxn modelId="{F95C68A4-CAC3-4D48-BA7B-3DA9F749BD08}" srcId="{7FFA7AED-8FC7-46A6-914C-33113E3BA95D}" destId="{5AE88FDA-8204-4678-A9F6-D9B514CAD3CA}" srcOrd="0" destOrd="0" parTransId="{C32B4FB4-1938-456A-9287-DF3124C9C10C}" sibTransId="{C522AFAC-F863-4D41-A268-D1B8F69AEE09}"/>
    <dgm:cxn modelId="{1170D2A9-17BE-DB4B-804D-31A6F582759B}" type="presOf" srcId="{D8C2A8E5-80EA-4521-B8E9-25A9FF17C491}" destId="{D533DF7D-C02A-AB40-8AA3-E54C483B89B0}" srcOrd="0" destOrd="0" presId="urn:microsoft.com/office/officeart/2005/8/layout/orgChart1"/>
    <dgm:cxn modelId="{85E05AAF-BC4C-984E-8762-32D7AEC3D33B}" type="presOf" srcId="{3D8E609C-6204-4DB9-AB3F-4C3DDE568CC9}" destId="{BE072C27-5228-C044-BB0E-68087F2FC840}" srcOrd="0" destOrd="0" presId="urn:microsoft.com/office/officeart/2005/8/layout/orgChart1"/>
    <dgm:cxn modelId="{1E8ABFAF-1E9C-4E00-A318-2E59384FFE36}" srcId="{7FFA7AED-8FC7-46A6-914C-33113E3BA95D}" destId="{09D2DA69-819D-4FA4-93AB-7A75FF189408}" srcOrd="3" destOrd="0" parTransId="{666EA4E0-AF66-4BCA-8101-20E8AE50585F}" sibTransId="{A4719DC2-25B1-4D72-A262-936A28F0ABF9}"/>
    <dgm:cxn modelId="{EF9387B0-44AE-7E4B-A8CD-734AF9355562}" type="presOf" srcId="{8A51176A-E12A-4C39-B9C5-4F465025C5E6}" destId="{E87309A4-0A70-8143-B777-242C3926888D}" srcOrd="1" destOrd="0" presId="urn:microsoft.com/office/officeart/2005/8/layout/orgChart1"/>
    <dgm:cxn modelId="{D1D23AB2-7692-9043-BD57-2E479D97086D}" type="presOf" srcId="{666EA4E0-AF66-4BCA-8101-20E8AE50585F}" destId="{C551A9B1-6B18-5244-96BC-5EE2F0466D0D}" srcOrd="0" destOrd="0" presId="urn:microsoft.com/office/officeart/2005/8/layout/orgChart1"/>
    <dgm:cxn modelId="{405A60BA-95F6-B441-B00E-349746F1042E}" type="presOf" srcId="{5AE88FDA-8204-4678-A9F6-D9B514CAD3CA}" destId="{A1045C58-912B-A346-ACC1-7E1F0FB46E7E}" srcOrd="0" destOrd="0" presId="urn:microsoft.com/office/officeart/2005/8/layout/orgChart1"/>
    <dgm:cxn modelId="{3454E5BD-EDB2-0B43-89C1-54FBFB90EED5}" type="presOf" srcId="{9FA63B40-6071-42B2-A460-32D4D4BF6BB9}" destId="{0CF7E958-0AB9-2A44-81C2-31B0CAD3A710}" srcOrd="0" destOrd="0" presId="urn:microsoft.com/office/officeart/2005/8/layout/orgChart1"/>
    <dgm:cxn modelId="{BBDFDDBF-0F43-C34B-8A52-4AB03923E3F5}" type="presOf" srcId="{40E92E41-5022-4FAD-B2A7-29BDFA698D01}" destId="{2D507C58-3E48-334D-A38A-414B7661F1AD}" srcOrd="1" destOrd="0" presId="urn:microsoft.com/office/officeart/2005/8/layout/orgChart1"/>
    <dgm:cxn modelId="{D50EEBC0-99AB-364B-B201-A4395370DC5A}" type="presOf" srcId="{8AAC2234-6403-42DA-AF99-2B8FAA13F06F}" destId="{47586768-F9EC-814B-9EAF-D90E3132C1D3}" srcOrd="0" destOrd="0" presId="urn:microsoft.com/office/officeart/2005/8/layout/orgChart1"/>
    <dgm:cxn modelId="{575157C1-5E7C-7045-AD97-FD227B3AF8D1}" type="presOf" srcId="{94AAE80A-5298-4121-A36C-5FB046D6BB0E}" destId="{186B68A8-22BE-8E41-8098-2181D473F8AA}" srcOrd="0" destOrd="0" presId="urn:microsoft.com/office/officeart/2005/8/layout/orgChart1"/>
    <dgm:cxn modelId="{7C4F57C4-3E34-D64B-A5F6-3AE4A8681936}" type="presOf" srcId="{5AE88FDA-8204-4678-A9F6-D9B514CAD3CA}" destId="{AF00558D-346B-9848-8919-D2845B220230}" srcOrd="1" destOrd="0" presId="urn:microsoft.com/office/officeart/2005/8/layout/orgChart1"/>
    <dgm:cxn modelId="{184AE8C6-4A94-4D44-9817-63C94FD9ED07}" srcId="{7E6BADF0-4861-47A2-9F33-8F9412578364}" destId="{196082BB-2FF3-0E41-A4B5-48D0BAB90278}" srcOrd="3" destOrd="0" parTransId="{BBA6EE32-8DBA-3348-9516-FD2638B9F73F}" sibTransId="{00C0F229-DC65-9C42-9F94-2D97BDDDBA0D}"/>
    <dgm:cxn modelId="{ACC4EAC6-679E-AB4D-9783-FA2AA4B2079D}" type="presOf" srcId="{C139761F-0DDB-484F-8089-C71AFAB08937}" destId="{AB5FAD55-E69C-4948-A1A0-72E4C546B0E6}" srcOrd="0" destOrd="0" presId="urn:microsoft.com/office/officeart/2005/8/layout/orgChart1"/>
    <dgm:cxn modelId="{D7430ECB-16C1-BF4F-8D69-55C4B4B48E8D}" type="presOf" srcId="{F5F8DD3A-BF5A-4392-9462-53062FC7D15A}" destId="{3C57D914-76B5-5840-8356-CF3532C9C406}" srcOrd="0" destOrd="0" presId="urn:microsoft.com/office/officeart/2005/8/layout/orgChart1"/>
    <dgm:cxn modelId="{A73767D2-CA17-5947-91AD-719C63018FBD}" type="presOf" srcId="{1B1B5728-215D-47B0-8C6A-7A680A16110A}" destId="{69FA71A6-7662-424A-B4C4-62C77B42A7CB}" srcOrd="0" destOrd="0" presId="urn:microsoft.com/office/officeart/2005/8/layout/orgChart1"/>
    <dgm:cxn modelId="{8FBE05D4-1492-5C4C-B46A-A25995180145}" type="presOf" srcId="{4B299585-AF13-45FE-95ED-86A9700744FA}" destId="{6691149A-14C2-7A4E-9932-52CDD0085397}" srcOrd="1" destOrd="0" presId="urn:microsoft.com/office/officeart/2005/8/layout/orgChart1"/>
    <dgm:cxn modelId="{84CE79D4-06CE-EF47-8A0B-03547BA55BE1}" type="presOf" srcId="{7E6BADF0-4861-47A2-9F33-8F9412578364}" destId="{7BA239DF-3309-2148-ADDB-3D3E68B0ABBA}" srcOrd="0" destOrd="0" presId="urn:microsoft.com/office/officeart/2005/8/layout/orgChart1"/>
    <dgm:cxn modelId="{BA865BD5-F8CE-4F4A-8487-786AF214F558}" type="presOf" srcId="{98F2843D-2B0E-4EF4-97D4-80E6694DBE63}" destId="{3C62BEE8-F8FF-BB46-BD65-E9251C60CABB}" srcOrd="0" destOrd="0" presId="urn:microsoft.com/office/officeart/2005/8/layout/orgChart1"/>
    <dgm:cxn modelId="{FD8E12D6-4C35-4623-BD5C-9223F2BE76FF}" srcId="{7E6BADF0-4861-47A2-9F33-8F9412578364}" destId="{98F2843D-2B0E-4EF4-97D4-80E6694DBE63}" srcOrd="1" destOrd="0" parTransId="{E1D69AF2-3719-4036-A433-5C7CF6AAAB2D}" sibTransId="{2D558D62-5563-4000-B7F2-953A07555B3B}"/>
    <dgm:cxn modelId="{8602AAD6-47F9-2E45-B633-89E75B3FCDC1}" type="presOf" srcId="{78B28BD1-E276-4202-B99F-8A9926E1C014}" destId="{6EDCF120-6541-8E43-A2B3-E89AD61B174E}" srcOrd="0" destOrd="0" presId="urn:microsoft.com/office/officeart/2005/8/layout/orgChart1"/>
    <dgm:cxn modelId="{2CDA1CD7-BD8C-4938-9D77-40A93F6D74D8}" srcId="{7FFA7AED-8FC7-46A6-914C-33113E3BA95D}" destId="{C244FBBF-C55B-422C-9B50-2E3A8442BF95}" srcOrd="1" destOrd="0" parTransId="{3D8E609C-6204-4DB9-AB3F-4C3DDE568CC9}" sibTransId="{ACEF8F12-80DD-4981-A15B-4F4172DFBEB3}"/>
    <dgm:cxn modelId="{AB98CFDA-F193-624F-81DE-98BB7B9FD3DA}" type="presOf" srcId="{196082BB-2FF3-0E41-A4B5-48D0BAB90278}" destId="{117BF28A-AFA3-1E48-AF70-700203D6196C}" srcOrd="1" destOrd="0" presId="urn:microsoft.com/office/officeart/2005/8/layout/orgChart1"/>
    <dgm:cxn modelId="{B14EE1DC-6768-4169-A516-4818EC31922C}" srcId="{7E6BADF0-4861-47A2-9F33-8F9412578364}" destId="{596228EA-F678-46EA-B8E1-228DD959452F}" srcOrd="2" destOrd="0" parTransId="{E7AB9549-B432-4305-AB4D-B28D8AD44EF7}" sibTransId="{CB69DE37-1545-4041-96C4-CFAF38CF1812}"/>
    <dgm:cxn modelId="{DE9635DD-4C17-7348-8B52-85796AFD52E1}" type="presOf" srcId="{7FFA7AED-8FC7-46A6-914C-33113E3BA95D}" destId="{FE1ECD38-B055-5E4F-9028-6B6783638089}" srcOrd="1" destOrd="0" presId="urn:microsoft.com/office/officeart/2005/8/layout/orgChart1"/>
    <dgm:cxn modelId="{BE1D1DDF-5270-4B6C-B314-C6B014DF1D69}" srcId="{83DD8336-20B9-42C7-A968-EFD5FD0870B4}" destId="{8A51176A-E12A-4C39-B9C5-4F465025C5E6}" srcOrd="3" destOrd="0" parTransId="{3050CB57-A69C-4982-8630-530CE4B571EE}" sibTransId="{0ACD7B93-B163-4139-9E1C-7CFF78B0931F}"/>
    <dgm:cxn modelId="{7851F7E6-F8EA-0D4C-AE30-8552B1422F8D}" type="presOf" srcId="{8A51176A-E12A-4C39-B9C5-4F465025C5E6}" destId="{A90163AB-8D26-AD46-8ACF-A0FC06EB5C5A}" srcOrd="0" destOrd="0" presId="urn:microsoft.com/office/officeart/2005/8/layout/orgChart1"/>
    <dgm:cxn modelId="{3F5135E8-48E4-B34F-B2B7-B5C0C5F19978}" type="presOf" srcId="{71FA2296-A80C-9948-84F4-A70458E09090}" destId="{B5D72608-1F17-D543-AA82-41B9E8D83A97}" srcOrd="1" destOrd="0" presId="urn:microsoft.com/office/officeart/2005/8/layout/orgChart1"/>
    <dgm:cxn modelId="{92ECA7EC-DB9B-409A-8611-67F92D4AC564}" srcId="{83DD8336-20B9-42C7-A968-EFD5FD0870B4}" destId="{F5F8DD3A-BF5A-4392-9462-53062FC7D15A}" srcOrd="4" destOrd="0" parTransId="{26C13748-E29F-4BD9-B03D-F8BA82B3CFA7}" sibTransId="{7D4B7D7E-054D-4E5D-8ECE-4483DEAA3252}"/>
    <dgm:cxn modelId="{76A0C1F0-7E8B-BF43-9E69-5033EF9992D0}" type="presOf" srcId="{A3DB3C58-AAFA-46CB-9501-F32791AAA87E}" destId="{5078522D-4628-B445-89F4-A3D24FD66460}" srcOrd="0" destOrd="0" presId="urn:microsoft.com/office/officeart/2005/8/layout/orgChart1"/>
    <dgm:cxn modelId="{B87CB1F4-473C-4499-9EA1-0B65C4EED3B7}" srcId="{F5F8DD3A-BF5A-4392-9462-53062FC7D15A}" destId="{31FE1FF5-4C16-4964-B286-20ADF1E6B4E1}" srcOrd="2" destOrd="0" parTransId="{60D7AAE2-0EFA-4148-A27B-6E4C4715B31D}" sibTransId="{A0A5C7A1-A2A0-4D65-B61D-9CBF513552CC}"/>
    <dgm:cxn modelId="{F11926F5-493D-044F-8AD2-FF2BC7D2AFA9}" type="presOf" srcId="{C244FBBF-C55B-422C-9B50-2E3A8442BF95}" destId="{3416253B-7569-224C-A02A-50D07EBDFFB8}" srcOrd="1" destOrd="0" presId="urn:microsoft.com/office/officeart/2005/8/layout/orgChart1"/>
    <dgm:cxn modelId="{5A9C45FB-4122-2B41-B1F8-3528C9DAC861}" type="presOf" srcId="{15AE3824-9719-45D9-B988-366870740B37}" destId="{41BAAFF5-E0A1-4541-9DFE-3284883DE0DE}" srcOrd="1" destOrd="0" presId="urn:microsoft.com/office/officeart/2005/8/layout/orgChart1"/>
    <dgm:cxn modelId="{48583CFC-8231-4D51-8131-B3DC0EE49BB6}" srcId="{5338F128-0EAF-45F5-AEDD-8709354FC847}" destId="{83DD8336-20B9-42C7-A968-EFD5FD0870B4}" srcOrd="0" destOrd="0" parTransId="{AAA0E484-CDCE-48F9-AEC3-7F0619A226F3}" sibTransId="{F85CBE62-8477-434F-9DBF-1F5E188E64EC}"/>
    <dgm:cxn modelId="{821EA6FC-D113-2947-837C-8D5BE9789AD8}" type="presOf" srcId="{31FE1FF5-4C16-4964-B286-20ADF1E6B4E1}" destId="{42BA5ABE-2811-8B46-9B8F-8A21A5322220}" srcOrd="1" destOrd="0" presId="urn:microsoft.com/office/officeart/2005/8/layout/orgChart1"/>
    <dgm:cxn modelId="{C50A72CA-92AE-C54C-8199-7B4B72FEF769}" type="presParOf" srcId="{5BDB2524-BE66-4645-A2B3-0274C9E3DECC}" destId="{A8501D72-8226-0D40-866D-534677BBC1AD}" srcOrd="0" destOrd="0" presId="urn:microsoft.com/office/officeart/2005/8/layout/orgChart1"/>
    <dgm:cxn modelId="{4FDD4A5E-C5BB-3E4E-81CF-60179E2E49DA}" type="presParOf" srcId="{A8501D72-8226-0D40-866D-534677BBC1AD}" destId="{695197DC-A2EC-984C-9EF1-5CF8AA8F9717}" srcOrd="0" destOrd="0" presId="urn:microsoft.com/office/officeart/2005/8/layout/orgChart1"/>
    <dgm:cxn modelId="{93C97D98-9A41-FD44-A12B-E94A7FDB11E6}" type="presParOf" srcId="{695197DC-A2EC-984C-9EF1-5CF8AA8F9717}" destId="{F2E03A93-05E2-CE4F-BB7A-6BB654858542}" srcOrd="0" destOrd="0" presId="urn:microsoft.com/office/officeart/2005/8/layout/orgChart1"/>
    <dgm:cxn modelId="{5636B74B-3B2A-534C-8875-D7D7770C9B9C}" type="presParOf" srcId="{695197DC-A2EC-984C-9EF1-5CF8AA8F9717}" destId="{561E7E02-8B1C-A142-86E9-67EF075D94B5}" srcOrd="1" destOrd="0" presId="urn:microsoft.com/office/officeart/2005/8/layout/orgChart1"/>
    <dgm:cxn modelId="{57905F52-79EF-7F48-BBA7-D7AA3C0B11CE}" type="presParOf" srcId="{A8501D72-8226-0D40-866D-534677BBC1AD}" destId="{E37FA088-3AC5-AD41-B90F-5993BDA4F999}" srcOrd="1" destOrd="0" presId="urn:microsoft.com/office/officeart/2005/8/layout/orgChart1"/>
    <dgm:cxn modelId="{62DD155D-118E-D34F-B70A-7BDB0E6F5C9F}" type="presParOf" srcId="{E37FA088-3AC5-AD41-B90F-5993BDA4F999}" destId="{AB5FAD55-E69C-4948-A1A0-72E4C546B0E6}" srcOrd="0" destOrd="0" presId="urn:microsoft.com/office/officeart/2005/8/layout/orgChart1"/>
    <dgm:cxn modelId="{52DA5CE6-1128-304D-8DC3-673857FA96C0}" type="presParOf" srcId="{E37FA088-3AC5-AD41-B90F-5993BDA4F999}" destId="{97AEEFB8-588E-CF47-AFD6-2C8184A832A6}" srcOrd="1" destOrd="0" presId="urn:microsoft.com/office/officeart/2005/8/layout/orgChart1"/>
    <dgm:cxn modelId="{AAE42173-B20C-6B49-9726-10B91EEB0E63}" type="presParOf" srcId="{97AEEFB8-588E-CF47-AFD6-2C8184A832A6}" destId="{FEF7D494-5546-C645-A5CA-41D2EF6DD95B}" srcOrd="0" destOrd="0" presId="urn:microsoft.com/office/officeart/2005/8/layout/orgChart1"/>
    <dgm:cxn modelId="{C332E1DE-1A32-224D-A52C-5183AF7D4429}" type="presParOf" srcId="{FEF7D494-5546-C645-A5CA-41D2EF6DD95B}" destId="{845DF14A-5802-234A-B7CE-32629488C099}" srcOrd="0" destOrd="0" presId="urn:microsoft.com/office/officeart/2005/8/layout/orgChart1"/>
    <dgm:cxn modelId="{33DDB38B-5896-2444-8DE3-6848CB183963}" type="presParOf" srcId="{FEF7D494-5546-C645-A5CA-41D2EF6DD95B}" destId="{2D507C58-3E48-334D-A38A-414B7661F1AD}" srcOrd="1" destOrd="0" presId="urn:microsoft.com/office/officeart/2005/8/layout/orgChart1"/>
    <dgm:cxn modelId="{0A4A5132-6D99-7B47-9696-0D2596442C1D}" type="presParOf" srcId="{97AEEFB8-588E-CF47-AFD6-2C8184A832A6}" destId="{FCD72705-CFFB-D042-A7F3-B342CAACFA8D}" srcOrd="1" destOrd="0" presId="urn:microsoft.com/office/officeart/2005/8/layout/orgChart1"/>
    <dgm:cxn modelId="{1B0775D1-FB75-AB46-8A54-A843064B1C68}" type="presParOf" srcId="{FCD72705-CFFB-D042-A7F3-B342CAACFA8D}" destId="{91A23B51-A1D7-4A49-ACEA-924D3E7DBB65}" srcOrd="0" destOrd="0" presId="urn:microsoft.com/office/officeart/2005/8/layout/orgChart1"/>
    <dgm:cxn modelId="{ADEF19C3-55BE-CA47-B667-92C5669FC3A6}" type="presParOf" srcId="{FCD72705-CFFB-D042-A7F3-B342CAACFA8D}" destId="{CEFD48EE-EBD2-1E4E-8D4D-8642C45657A3}" srcOrd="1" destOrd="0" presId="urn:microsoft.com/office/officeart/2005/8/layout/orgChart1"/>
    <dgm:cxn modelId="{84D855B4-32F1-4E40-8722-1F45715F6D22}" type="presParOf" srcId="{CEFD48EE-EBD2-1E4E-8D4D-8642C45657A3}" destId="{6FA30FE8-6C30-E44F-9048-82D383D52164}" srcOrd="0" destOrd="0" presId="urn:microsoft.com/office/officeart/2005/8/layout/orgChart1"/>
    <dgm:cxn modelId="{A37BA8CC-EC4D-2845-A838-0001A1EDC4B9}" type="presParOf" srcId="{6FA30FE8-6C30-E44F-9048-82D383D52164}" destId="{702D000B-E2C4-F442-9CF6-5DDABBF04C25}" srcOrd="0" destOrd="0" presId="urn:microsoft.com/office/officeart/2005/8/layout/orgChart1"/>
    <dgm:cxn modelId="{E1B3F350-5574-7544-8160-4693F921726F}" type="presParOf" srcId="{6FA30FE8-6C30-E44F-9048-82D383D52164}" destId="{28BC9242-D27F-054C-B2A6-FECDDCFDD6A1}" srcOrd="1" destOrd="0" presId="urn:microsoft.com/office/officeart/2005/8/layout/orgChart1"/>
    <dgm:cxn modelId="{F539801F-8D59-4A43-8112-A24AFCB8B95C}" type="presParOf" srcId="{CEFD48EE-EBD2-1E4E-8D4D-8642C45657A3}" destId="{47B88351-5825-194A-A5B9-80BEB5FC204B}" srcOrd="1" destOrd="0" presId="urn:microsoft.com/office/officeart/2005/8/layout/orgChart1"/>
    <dgm:cxn modelId="{A908A435-A958-E144-AE37-4D11420C8BB8}" type="presParOf" srcId="{CEFD48EE-EBD2-1E4E-8D4D-8642C45657A3}" destId="{1D6A389B-E1C3-104B-97E3-C0EE03841B9E}" srcOrd="2" destOrd="0" presId="urn:microsoft.com/office/officeart/2005/8/layout/orgChart1"/>
    <dgm:cxn modelId="{F611342D-2286-A94B-ADD1-72EAE5CA853B}" type="presParOf" srcId="{FCD72705-CFFB-D042-A7F3-B342CAACFA8D}" destId="{9E8D65E6-60D5-5C48-A04B-9DDFCD06B807}" srcOrd="2" destOrd="0" presId="urn:microsoft.com/office/officeart/2005/8/layout/orgChart1"/>
    <dgm:cxn modelId="{07E29197-6CDB-AF45-9D88-4100D24DAE42}" type="presParOf" srcId="{FCD72705-CFFB-D042-A7F3-B342CAACFA8D}" destId="{152F3563-797E-2D45-863B-836DC6455957}" srcOrd="3" destOrd="0" presId="urn:microsoft.com/office/officeart/2005/8/layout/orgChart1"/>
    <dgm:cxn modelId="{B4DF0D62-4073-6740-A95C-D95A1889FE7A}" type="presParOf" srcId="{152F3563-797E-2D45-863B-836DC6455957}" destId="{B8CF8A37-BBA9-CD48-BFC0-D01F4026771B}" srcOrd="0" destOrd="0" presId="urn:microsoft.com/office/officeart/2005/8/layout/orgChart1"/>
    <dgm:cxn modelId="{A618AFBE-0BF4-564D-AE7C-9D58DF46F425}" type="presParOf" srcId="{B8CF8A37-BBA9-CD48-BFC0-D01F4026771B}" destId="{4D10E95C-E5CB-3F49-A222-42132A08C603}" srcOrd="0" destOrd="0" presId="urn:microsoft.com/office/officeart/2005/8/layout/orgChart1"/>
    <dgm:cxn modelId="{7938DEA4-E993-EA4A-887F-4982F796C0E1}" type="presParOf" srcId="{B8CF8A37-BBA9-CD48-BFC0-D01F4026771B}" destId="{772E3FAD-73B3-4448-813D-94683B26A8D9}" srcOrd="1" destOrd="0" presId="urn:microsoft.com/office/officeart/2005/8/layout/orgChart1"/>
    <dgm:cxn modelId="{DD27947B-6BCD-9C40-BCF9-5841DDED5ED1}" type="presParOf" srcId="{152F3563-797E-2D45-863B-836DC6455957}" destId="{9CFDBEBE-348A-C442-B076-5AE4292017A7}" srcOrd="1" destOrd="0" presId="urn:microsoft.com/office/officeart/2005/8/layout/orgChart1"/>
    <dgm:cxn modelId="{5BE6A054-2458-7743-959E-6BF7866ED788}" type="presParOf" srcId="{152F3563-797E-2D45-863B-836DC6455957}" destId="{3C820DB6-E6DC-F54F-896D-0A49ADA450DA}" srcOrd="2" destOrd="0" presId="urn:microsoft.com/office/officeart/2005/8/layout/orgChart1"/>
    <dgm:cxn modelId="{274F90D5-2AAF-4640-988D-C8A674B8FB64}" type="presParOf" srcId="{97AEEFB8-588E-CF47-AFD6-2C8184A832A6}" destId="{B3C3C6A7-F019-A743-B158-930AF1F90DEB}" srcOrd="2" destOrd="0" presId="urn:microsoft.com/office/officeart/2005/8/layout/orgChart1"/>
    <dgm:cxn modelId="{D376C643-9760-F549-81BB-819C648A7E03}" type="presParOf" srcId="{E37FA088-3AC5-AD41-B90F-5993BDA4F999}" destId="{69FA71A6-7662-424A-B4C4-62C77B42A7CB}" srcOrd="2" destOrd="0" presId="urn:microsoft.com/office/officeart/2005/8/layout/orgChart1"/>
    <dgm:cxn modelId="{0E269334-3A38-1D46-9EEF-00285BB5C4DE}" type="presParOf" srcId="{E37FA088-3AC5-AD41-B90F-5993BDA4F999}" destId="{01B880AC-6B8A-1346-9ECB-664DEFD1DDAD}" srcOrd="3" destOrd="0" presId="urn:microsoft.com/office/officeart/2005/8/layout/orgChart1"/>
    <dgm:cxn modelId="{72511257-5B4E-414C-BB04-6767098D0DA3}" type="presParOf" srcId="{01B880AC-6B8A-1346-9ECB-664DEFD1DDAD}" destId="{3AD00641-DF5A-E745-823B-8F3A3887B6B8}" srcOrd="0" destOrd="0" presId="urn:microsoft.com/office/officeart/2005/8/layout/orgChart1"/>
    <dgm:cxn modelId="{39F97965-AA08-CC42-8F43-9BB63C487179}" type="presParOf" srcId="{3AD00641-DF5A-E745-823B-8F3A3887B6B8}" destId="{7BA239DF-3309-2148-ADDB-3D3E68B0ABBA}" srcOrd="0" destOrd="0" presId="urn:microsoft.com/office/officeart/2005/8/layout/orgChart1"/>
    <dgm:cxn modelId="{17A78CD8-728C-5345-B12F-8D09EC18BB09}" type="presParOf" srcId="{3AD00641-DF5A-E745-823B-8F3A3887B6B8}" destId="{D4176456-7BBE-9746-AF98-AD5B74FCBF5E}" srcOrd="1" destOrd="0" presId="urn:microsoft.com/office/officeart/2005/8/layout/orgChart1"/>
    <dgm:cxn modelId="{D5323317-ABAF-F545-8C01-46DAA732B737}" type="presParOf" srcId="{01B880AC-6B8A-1346-9ECB-664DEFD1DDAD}" destId="{639C5E33-6EE0-BA4A-9557-EBBC2D5AA593}" srcOrd="1" destOrd="0" presId="urn:microsoft.com/office/officeart/2005/8/layout/orgChart1"/>
    <dgm:cxn modelId="{97FAC5EE-F689-034F-BA89-36325F840CF0}" type="presParOf" srcId="{639C5E33-6EE0-BA4A-9557-EBBC2D5AA593}" destId="{186B68A8-22BE-8E41-8098-2181D473F8AA}" srcOrd="0" destOrd="0" presId="urn:microsoft.com/office/officeart/2005/8/layout/orgChart1"/>
    <dgm:cxn modelId="{6F8D020B-621B-E445-9819-94F3D101D3C6}" type="presParOf" srcId="{639C5E33-6EE0-BA4A-9557-EBBC2D5AA593}" destId="{00D3DABC-13E6-E24D-823D-378EE6794458}" srcOrd="1" destOrd="0" presId="urn:microsoft.com/office/officeart/2005/8/layout/orgChart1"/>
    <dgm:cxn modelId="{F181440C-D6A7-CF43-8024-BB03373868B0}" type="presParOf" srcId="{00D3DABC-13E6-E24D-823D-378EE6794458}" destId="{53B3FA54-83DB-E049-9673-B453B9BBEA9F}" srcOrd="0" destOrd="0" presId="urn:microsoft.com/office/officeart/2005/8/layout/orgChart1"/>
    <dgm:cxn modelId="{FD796D1E-3014-4A49-9F0B-9809965F4E81}" type="presParOf" srcId="{53B3FA54-83DB-E049-9673-B453B9BBEA9F}" destId="{39732362-FD75-C44E-AB86-E8363F423AFA}" srcOrd="0" destOrd="0" presId="urn:microsoft.com/office/officeart/2005/8/layout/orgChart1"/>
    <dgm:cxn modelId="{76AE83A6-5E7A-9A47-AF37-572010FEC0FF}" type="presParOf" srcId="{53B3FA54-83DB-E049-9673-B453B9BBEA9F}" destId="{83F7B132-CBFB-004A-9593-579336E05830}" srcOrd="1" destOrd="0" presId="urn:microsoft.com/office/officeart/2005/8/layout/orgChart1"/>
    <dgm:cxn modelId="{CCF137C1-A1AC-E24F-8930-CD81868CE4B1}" type="presParOf" srcId="{00D3DABC-13E6-E24D-823D-378EE6794458}" destId="{A6CB703C-9EAB-6D42-A0F6-D8FF82A96A30}" srcOrd="1" destOrd="0" presId="urn:microsoft.com/office/officeart/2005/8/layout/orgChart1"/>
    <dgm:cxn modelId="{4E293688-C707-0D46-ABCC-30FCD29DBB5C}" type="presParOf" srcId="{00D3DABC-13E6-E24D-823D-378EE6794458}" destId="{332F70CB-A75B-9546-A8DF-ED100B40B3A5}" srcOrd="2" destOrd="0" presId="urn:microsoft.com/office/officeart/2005/8/layout/orgChart1"/>
    <dgm:cxn modelId="{F0ADD370-82F5-FA41-A788-09E67CAFF3F6}" type="presParOf" srcId="{639C5E33-6EE0-BA4A-9557-EBBC2D5AA593}" destId="{8324D2DF-B903-5E40-B4CF-56385A9153EB}" srcOrd="2" destOrd="0" presId="urn:microsoft.com/office/officeart/2005/8/layout/orgChart1"/>
    <dgm:cxn modelId="{23C48E61-7E5D-CF49-9D0D-77573916E774}" type="presParOf" srcId="{639C5E33-6EE0-BA4A-9557-EBBC2D5AA593}" destId="{990B98D7-BC25-4543-8072-1BE6CA410940}" srcOrd="3" destOrd="0" presId="urn:microsoft.com/office/officeart/2005/8/layout/orgChart1"/>
    <dgm:cxn modelId="{E19FED45-A723-5C41-8771-FFDBB61E5E44}" type="presParOf" srcId="{990B98D7-BC25-4543-8072-1BE6CA410940}" destId="{4E0E5231-FD52-0A48-9871-D1993BC466F9}" srcOrd="0" destOrd="0" presId="urn:microsoft.com/office/officeart/2005/8/layout/orgChart1"/>
    <dgm:cxn modelId="{E3E22B30-D3ED-0544-AC69-E30F8D7EEFE3}" type="presParOf" srcId="{4E0E5231-FD52-0A48-9871-D1993BC466F9}" destId="{3C62BEE8-F8FF-BB46-BD65-E9251C60CABB}" srcOrd="0" destOrd="0" presId="urn:microsoft.com/office/officeart/2005/8/layout/orgChart1"/>
    <dgm:cxn modelId="{FF43E6FE-3937-7243-A054-6538C1B8075A}" type="presParOf" srcId="{4E0E5231-FD52-0A48-9871-D1993BC466F9}" destId="{AEA908C2-9C0F-F143-A521-532B42BD208C}" srcOrd="1" destOrd="0" presId="urn:microsoft.com/office/officeart/2005/8/layout/orgChart1"/>
    <dgm:cxn modelId="{E854856A-D1DA-3C41-BD94-5FFD07374F90}" type="presParOf" srcId="{990B98D7-BC25-4543-8072-1BE6CA410940}" destId="{2BA3261D-DED4-AD4F-B32E-8D65F59DA492}" srcOrd="1" destOrd="0" presId="urn:microsoft.com/office/officeart/2005/8/layout/orgChart1"/>
    <dgm:cxn modelId="{3B1534D9-EA07-8847-AF26-632E0BA396D4}" type="presParOf" srcId="{990B98D7-BC25-4543-8072-1BE6CA410940}" destId="{F9DF3AFC-8634-014B-89C5-23939FAC91B8}" srcOrd="2" destOrd="0" presId="urn:microsoft.com/office/officeart/2005/8/layout/orgChart1"/>
    <dgm:cxn modelId="{F3E4E49B-AE2C-D34B-82B0-6896092C88AF}" type="presParOf" srcId="{639C5E33-6EE0-BA4A-9557-EBBC2D5AA593}" destId="{B32977E0-983A-8842-AEF1-ECD6C57DC327}" srcOrd="4" destOrd="0" presId="urn:microsoft.com/office/officeart/2005/8/layout/orgChart1"/>
    <dgm:cxn modelId="{C1A3A99E-58B4-C749-A611-996B3AFA600C}" type="presParOf" srcId="{639C5E33-6EE0-BA4A-9557-EBBC2D5AA593}" destId="{E1DF942E-FF1B-EB4C-9372-FCF0A32F3945}" srcOrd="5" destOrd="0" presId="urn:microsoft.com/office/officeart/2005/8/layout/orgChart1"/>
    <dgm:cxn modelId="{64AD9B02-5F5A-0B4A-A6EE-91C87AD46E32}" type="presParOf" srcId="{E1DF942E-FF1B-EB4C-9372-FCF0A32F3945}" destId="{A5365E96-1080-F145-ACDB-70146209EDBD}" srcOrd="0" destOrd="0" presId="urn:microsoft.com/office/officeart/2005/8/layout/orgChart1"/>
    <dgm:cxn modelId="{C5C4A6AB-03B7-E54A-B6EC-B8ACE10CF329}" type="presParOf" srcId="{A5365E96-1080-F145-ACDB-70146209EDBD}" destId="{2D817B68-3493-8948-937E-8D84E88D2CE4}" srcOrd="0" destOrd="0" presId="urn:microsoft.com/office/officeart/2005/8/layout/orgChart1"/>
    <dgm:cxn modelId="{9C70254C-3DA1-634A-9253-A0DD587CDBD5}" type="presParOf" srcId="{A5365E96-1080-F145-ACDB-70146209EDBD}" destId="{AEA7CD90-CA74-274A-B5B5-832F73F38FE0}" srcOrd="1" destOrd="0" presId="urn:microsoft.com/office/officeart/2005/8/layout/orgChart1"/>
    <dgm:cxn modelId="{50D859C7-C8F8-0741-BFCC-C8EE11C07AA8}" type="presParOf" srcId="{E1DF942E-FF1B-EB4C-9372-FCF0A32F3945}" destId="{09B8C270-7FA5-7547-B168-B5973A52995D}" srcOrd="1" destOrd="0" presId="urn:microsoft.com/office/officeart/2005/8/layout/orgChart1"/>
    <dgm:cxn modelId="{936257E8-1EAB-DF4F-B7AE-68006CBED3F1}" type="presParOf" srcId="{E1DF942E-FF1B-EB4C-9372-FCF0A32F3945}" destId="{B0D2B8FD-8B9E-D94C-80C9-6D77296F2247}" srcOrd="2" destOrd="0" presId="urn:microsoft.com/office/officeart/2005/8/layout/orgChart1"/>
    <dgm:cxn modelId="{521AE1EE-9097-6248-B059-A2E7B927B4DF}" type="presParOf" srcId="{639C5E33-6EE0-BA4A-9557-EBBC2D5AA593}" destId="{0DA4DC1E-FC66-DD4A-A8F9-0D1929B77D4B}" srcOrd="6" destOrd="0" presId="urn:microsoft.com/office/officeart/2005/8/layout/orgChart1"/>
    <dgm:cxn modelId="{A473D559-934B-9C47-A1A0-7C00CA5F422D}" type="presParOf" srcId="{639C5E33-6EE0-BA4A-9557-EBBC2D5AA593}" destId="{6CDF8B34-198F-2145-A705-792641A04E78}" srcOrd="7" destOrd="0" presId="urn:microsoft.com/office/officeart/2005/8/layout/orgChart1"/>
    <dgm:cxn modelId="{65603C72-B6D1-074F-AAAD-C9A42DECF1E6}" type="presParOf" srcId="{6CDF8B34-198F-2145-A705-792641A04E78}" destId="{40B047A0-3903-A344-B821-2BBE15AFE78C}" srcOrd="0" destOrd="0" presId="urn:microsoft.com/office/officeart/2005/8/layout/orgChart1"/>
    <dgm:cxn modelId="{17342802-ADCE-344A-9F23-3E65D2DFCF78}" type="presParOf" srcId="{40B047A0-3903-A344-B821-2BBE15AFE78C}" destId="{B2C13623-7DBF-8841-97D4-E63F1A0A819A}" srcOrd="0" destOrd="0" presId="urn:microsoft.com/office/officeart/2005/8/layout/orgChart1"/>
    <dgm:cxn modelId="{42CBC759-E629-F54D-9151-68A0D5B80657}" type="presParOf" srcId="{40B047A0-3903-A344-B821-2BBE15AFE78C}" destId="{117BF28A-AFA3-1E48-AF70-700203D6196C}" srcOrd="1" destOrd="0" presId="urn:microsoft.com/office/officeart/2005/8/layout/orgChart1"/>
    <dgm:cxn modelId="{4BBC1B5F-C476-BA45-923C-12297910615B}" type="presParOf" srcId="{6CDF8B34-198F-2145-A705-792641A04E78}" destId="{ABE750B2-3B48-284C-BDA6-1E98414C2CFA}" srcOrd="1" destOrd="0" presId="urn:microsoft.com/office/officeart/2005/8/layout/orgChart1"/>
    <dgm:cxn modelId="{E20F4836-DA80-A346-9DA3-C0B3A8B11644}" type="presParOf" srcId="{6CDF8B34-198F-2145-A705-792641A04E78}" destId="{9752C633-4A2A-CD46-9EE8-5E3FDC67F27D}" srcOrd="2" destOrd="0" presId="urn:microsoft.com/office/officeart/2005/8/layout/orgChart1"/>
    <dgm:cxn modelId="{1682F467-EE6D-4643-849F-80F3FFD91F50}" type="presParOf" srcId="{01B880AC-6B8A-1346-9ECB-664DEFD1DDAD}" destId="{AC269647-8A58-904A-808E-D31B386B1ED6}" srcOrd="2" destOrd="0" presId="urn:microsoft.com/office/officeart/2005/8/layout/orgChart1"/>
    <dgm:cxn modelId="{76555171-DC4A-504B-8717-43474684965F}" type="presParOf" srcId="{E37FA088-3AC5-AD41-B90F-5993BDA4F999}" destId="{60974F00-8D3A-F844-875E-04F7E45B21BC}" srcOrd="4" destOrd="0" presId="urn:microsoft.com/office/officeart/2005/8/layout/orgChart1"/>
    <dgm:cxn modelId="{4F86B38A-47BA-0E4A-9679-4B14BF85B5AD}" type="presParOf" srcId="{E37FA088-3AC5-AD41-B90F-5993BDA4F999}" destId="{6DFD4D60-29C5-6C4B-9709-5336B4E9090D}" srcOrd="5" destOrd="0" presId="urn:microsoft.com/office/officeart/2005/8/layout/orgChart1"/>
    <dgm:cxn modelId="{F94513CB-8617-C849-9710-19F4222B85EF}" type="presParOf" srcId="{6DFD4D60-29C5-6C4B-9709-5336B4E9090D}" destId="{FF99E8EB-A21A-DB4D-A4EE-1E1E778484E3}" srcOrd="0" destOrd="0" presId="urn:microsoft.com/office/officeart/2005/8/layout/orgChart1"/>
    <dgm:cxn modelId="{5CDC3358-4066-AA4D-92CE-DED5D41441BF}" type="presParOf" srcId="{FF99E8EB-A21A-DB4D-A4EE-1E1E778484E3}" destId="{422AF64E-6DD5-0144-8E0D-B39CCEF012F0}" srcOrd="0" destOrd="0" presId="urn:microsoft.com/office/officeart/2005/8/layout/orgChart1"/>
    <dgm:cxn modelId="{4FF39813-E2AC-D545-B05E-11A6648BDA24}" type="presParOf" srcId="{FF99E8EB-A21A-DB4D-A4EE-1E1E778484E3}" destId="{FE1ECD38-B055-5E4F-9028-6B6783638089}" srcOrd="1" destOrd="0" presId="urn:microsoft.com/office/officeart/2005/8/layout/orgChart1"/>
    <dgm:cxn modelId="{C79AFA8C-6712-424C-BA2A-77154F7F863E}" type="presParOf" srcId="{6DFD4D60-29C5-6C4B-9709-5336B4E9090D}" destId="{EF8C47D7-A481-0441-95D9-C1DA5477764B}" srcOrd="1" destOrd="0" presId="urn:microsoft.com/office/officeart/2005/8/layout/orgChart1"/>
    <dgm:cxn modelId="{C120044A-9233-5C43-B830-F13D5CA66924}" type="presParOf" srcId="{EF8C47D7-A481-0441-95D9-C1DA5477764B}" destId="{81E73235-A529-044E-AACB-2CF6DCD3C71F}" srcOrd="0" destOrd="0" presId="urn:microsoft.com/office/officeart/2005/8/layout/orgChart1"/>
    <dgm:cxn modelId="{6293AD42-DA35-E143-8F02-1BD44F104C10}" type="presParOf" srcId="{EF8C47D7-A481-0441-95D9-C1DA5477764B}" destId="{D76B4D99-FCDA-8B4C-AD38-E0C087CCF74E}" srcOrd="1" destOrd="0" presId="urn:microsoft.com/office/officeart/2005/8/layout/orgChart1"/>
    <dgm:cxn modelId="{C8C19A54-7466-594D-80E5-779639A6C9BC}" type="presParOf" srcId="{D76B4D99-FCDA-8B4C-AD38-E0C087CCF74E}" destId="{0A86726F-3408-894D-9470-483F8BBB67A5}" srcOrd="0" destOrd="0" presId="urn:microsoft.com/office/officeart/2005/8/layout/orgChart1"/>
    <dgm:cxn modelId="{7D26B093-1C97-9C43-8F6C-9F46D17ED2AD}" type="presParOf" srcId="{0A86726F-3408-894D-9470-483F8BBB67A5}" destId="{A1045C58-912B-A346-ACC1-7E1F0FB46E7E}" srcOrd="0" destOrd="0" presId="urn:microsoft.com/office/officeart/2005/8/layout/orgChart1"/>
    <dgm:cxn modelId="{468DA96F-2D84-6F46-B07C-710733120529}" type="presParOf" srcId="{0A86726F-3408-894D-9470-483F8BBB67A5}" destId="{AF00558D-346B-9848-8919-D2845B220230}" srcOrd="1" destOrd="0" presId="urn:microsoft.com/office/officeart/2005/8/layout/orgChart1"/>
    <dgm:cxn modelId="{5BACC7BD-1CFD-B34C-AA4F-393FDFC09E57}" type="presParOf" srcId="{D76B4D99-FCDA-8B4C-AD38-E0C087CCF74E}" destId="{2A954A0D-FE69-DA4B-8C16-A159F10A9E0F}" srcOrd="1" destOrd="0" presId="urn:microsoft.com/office/officeart/2005/8/layout/orgChart1"/>
    <dgm:cxn modelId="{AAD4B636-29E1-7E43-A874-8536CED83610}" type="presParOf" srcId="{D76B4D99-FCDA-8B4C-AD38-E0C087CCF74E}" destId="{D971C382-92B0-BD46-82FC-23ED7E375911}" srcOrd="2" destOrd="0" presId="urn:microsoft.com/office/officeart/2005/8/layout/orgChart1"/>
    <dgm:cxn modelId="{6BAAA4DE-DDE4-E04D-B35D-1F1CD4241413}" type="presParOf" srcId="{EF8C47D7-A481-0441-95D9-C1DA5477764B}" destId="{BE072C27-5228-C044-BB0E-68087F2FC840}" srcOrd="2" destOrd="0" presId="urn:microsoft.com/office/officeart/2005/8/layout/orgChart1"/>
    <dgm:cxn modelId="{816F4D08-2760-F849-A45A-61CED9EE588A}" type="presParOf" srcId="{EF8C47D7-A481-0441-95D9-C1DA5477764B}" destId="{90A0D489-E8A3-574E-A9CF-C4FCE8D4079B}" srcOrd="3" destOrd="0" presId="urn:microsoft.com/office/officeart/2005/8/layout/orgChart1"/>
    <dgm:cxn modelId="{DDDD2833-25E2-AF4A-9082-16CD4BC15BB7}" type="presParOf" srcId="{90A0D489-E8A3-574E-A9CF-C4FCE8D4079B}" destId="{8E382116-846F-1247-8E95-A06D978B373B}" srcOrd="0" destOrd="0" presId="urn:microsoft.com/office/officeart/2005/8/layout/orgChart1"/>
    <dgm:cxn modelId="{3CDD9BA4-6288-9441-BB49-9E23C39395BD}" type="presParOf" srcId="{8E382116-846F-1247-8E95-A06D978B373B}" destId="{97514ABB-BFEF-3345-9769-431B1CA6554E}" srcOrd="0" destOrd="0" presId="urn:microsoft.com/office/officeart/2005/8/layout/orgChart1"/>
    <dgm:cxn modelId="{B1CF14AE-B417-A049-B42F-07261C614D0F}" type="presParOf" srcId="{8E382116-846F-1247-8E95-A06D978B373B}" destId="{3416253B-7569-224C-A02A-50D07EBDFFB8}" srcOrd="1" destOrd="0" presId="urn:microsoft.com/office/officeart/2005/8/layout/orgChart1"/>
    <dgm:cxn modelId="{ACF1B380-8871-E24A-B560-1F27D91A1E1F}" type="presParOf" srcId="{90A0D489-E8A3-574E-A9CF-C4FCE8D4079B}" destId="{D87F972D-0B4A-6C43-AFDB-51C6FF21BD91}" srcOrd="1" destOrd="0" presId="urn:microsoft.com/office/officeart/2005/8/layout/orgChart1"/>
    <dgm:cxn modelId="{26ADC50B-FE69-8648-AB59-C6AF45BD51BA}" type="presParOf" srcId="{90A0D489-E8A3-574E-A9CF-C4FCE8D4079B}" destId="{334E3EDC-0169-BB45-B77D-09D8CC729574}" srcOrd="2" destOrd="0" presId="urn:microsoft.com/office/officeart/2005/8/layout/orgChart1"/>
    <dgm:cxn modelId="{EC7246FA-7364-1547-9020-594F281D4539}" type="presParOf" srcId="{EF8C47D7-A481-0441-95D9-C1DA5477764B}" destId="{522927F6-9292-1246-8AA7-544AD60D8B16}" srcOrd="4" destOrd="0" presId="urn:microsoft.com/office/officeart/2005/8/layout/orgChart1"/>
    <dgm:cxn modelId="{1F73FF17-6978-2947-A944-4AFD81F1A557}" type="presParOf" srcId="{EF8C47D7-A481-0441-95D9-C1DA5477764B}" destId="{E91E2DEF-84B2-C947-8961-2A5A064391C6}" srcOrd="5" destOrd="0" presId="urn:microsoft.com/office/officeart/2005/8/layout/orgChart1"/>
    <dgm:cxn modelId="{FFE18BF0-35D1-D248-B336-1C8C8DB58638}" type="presParOf" srcId="{E91E2DEF-84B2-C947-8961-2A5A064391C6}" destId="{E6F9D7A2-87B0-AC49-8772-1A691A9C8DBE}" srcOrd="0" destOrd="0" presId="urn:microsoft.com/office/officeart/2005/8/layout/orgChart1"/>
    <dgm:cxn modelId="{1D21F461-C42C-104D-A0A9-99B47D3FC781}" type="presParOf" srcId="{E6F9D7A2-87B0-AC49-8772-1A691A9C8DBE}" destId="{5CC79E96-122D-7E42-902D-53E05E63CD36}" srcOrd="0" destOrd="0" presId="urn:microsoft.com/office/officeart/2005/8/layout/orgChart1"/>
    <dgm:cxn modelId="{3AE6659B-FD88-D34B-B9BD-6B286B392CFF}" type="presParOf" srcId="{E6F9D7A2-87B0-AC49-8772-1A691A9C8DBE}" destId="{B5D72608-1F17-D543-AA82-41B9E8D83A97}" srcOrd="1" destOrd="0" presId="urn:microsoft.com/office/officeart/2005/8/layout/orgChart1"/>
    <dgm:cxn modelId="{DBDDA93E-0069-D848-9B21-9723998C1DD8}" type="presParOf" srcId="{E91E2DEF-84B2-C947-8961-2A5A064391C6}" destId="{29C36EDC-BF09-6D48-BED0-3470856E2AAB}" srcOrd="1" destOrd="0" presId="urn:microsoft.com/office/officeart/2005/8/layout/orgChart1"/>
    <dgm:cxn modelId="{373B307D-ADAF-2B43-AD6C-108B670511F3}" type="presParOf" srcId="{E91E2DEF-84B2-C947-8961-2A5A064391C6}" destId="{B46E30F8-BC87-5D47-8E28-D7172DA4C3C1}" srcOrd="2" destOrd="0" presId="urn:microsoft.com/office/officeart/2005/8/layout/orgChart1"/>
    <dgm:cxn modelId="{17990CA9-97E6-5E45-8519-D2BF03E183B5}" type="presParOf" srcId="{EF8C47D7-A481-0441-95D9-C1DA5477764B}" destId="{C551A9B1-6B18-5244-96BC-5EE2F0466D0D}" srcOrd="6" destOrd="0" presId="urn:microsoft.com/office/officeart/2005/8/layout/orgChart1"/>
    <dgm:cxn modelId="{118474AD-36A4-6245-8701-47282B9EEE50}" type="presParOf" srcId="{EF8C47D7-A481-0441-95D9-C1DA5477764B}" destId="{F7726FD4-FAFB-0A4F-BE23-A0ED901D32C0}" srcOrd="7" destOrd="0" presId="urn:microsoft.com/office/officeart/2005/8/layout/orgChart1"/>
    <dgm:cxn modelId="{119582DE-A0C7-594E-9F23-58E61769B2DE}" type="presParOf" srcId="{F7726FD4-FAFB-0A4F-BE23-A0ED901D32C0}" destId="{62C825E6-BB13-364E-A310-90C9766ED9D8}" srcOrd="0" destOrd="0" presId="urn:microsoft.com/office/officeart/2005/8/layout/orgChart1"/>
    <dgm:cxn modelId="{8A458F9D-ABE6-B146-9826-1BA1216A105F}" type="presParOf" srcId="{62C825E6-BB13-364E-A310-90C9766ED9D8}" destId="{42A99118-2083-3C44-AEC4-FF0D28389D3B}" srcOrd="0" destOrd="0" presId="urn:microsoft.com/office/officeart/2005/8/layout/orgChart1"/>
    <dgm:cxn modelId="{3DAAC11D-84C8-434B-82F8-84B426EDEF7C}" type="presParOf" srcId="{62C825E6-BB13-364E-A310-90C9766ED9D8}" destId="{10D88D39-1762-7C41-A9F6-B35CD8BB4EAE}" srcOrd="1" destOrd="0" presId="urn:microsoft.com/office/officeart/2005/8/layout/orgChart1"/>
    <dgm:cxn modelId="{B91B8D1C-C374-E845-873F-C754EA60FB48}" type="presParOf" srcId="{F7726FD4-FAFB-0A4F-BE23-A0ED901D32C0}" destId="{0F8B6092-1EF6-F74F-B78F-DC3C4D85B98B}" srcOrd="1" destOrd="0" presId="urn:microsoft.com/office/officeart/2005/8/layout/orgChart1"/>
    <dgm:cxn modelId="{91D53139-BABA-E04E-B336-D942639ED6F8}" type="presParOf" srcId="{F7726FD4-FAFB-0A4F-BE23-A0ED901D32C0}" destId="{CD693FE4-E88A-9148-BE07-681A8999AD7B}" srcOrd="2" destOrd="0" presId="urn:microsoft.com/office/officeart/2005/8/layout/orgChart1"/>
    <dgm:cxn modelId="{C1207432-59AF-EC41-A47C-99A38E822655}" type="presParOf" srcId="{6DFD4D60-29C5-6C4B-9709-5336B4E9090D}" destId="{706A2A8E-A34B-A947-A2B7-69F02407246C}" srcOrd="2" destOrd="0" presId="urn:microsoft.com/office/officeart/2005/8/layout/orgChart1"/>
    <dgm:cxn modelId="{9FAC0E84-587C-594B-B085-7E2B9726E22B}" type="presParOf" srcId="{E37FA088-3AC5-AD41-B90F-5993BDA4F999}" destId="{6AC42C1D-437A-3B4C-8246-8AB8E7080572}" srcOrd="6" destOrd="0" presId="urn:microsoft.com/office/officeart/2005/8/layout/orgChart1"/>
    <dgm:cxn modelId="{1D404B2E-ECFD-1249-9B7D-331BFB4EEBFF}" type="presParOf" srcId="{E37FA088-3AC5-AD41-B90F-5993BDA4F999}" destId="{4EF8F1B1-DDDC-2A41-99C9-3179207D2275}" srcOrd="7" destOrd="0" presId="urn:microsoft.com/office/officeart/2005/8/layout/orgChart1"/>
    <dgm:cxn modelId="{8A6EF01A-35C9-9147-AB7F-E0A1CCC0A451}" type="presParOf" srcId="{4EF8F1B1-DDDC-2A41-99C9-3179207D2275}" destId="{9E43A1BD-EFDC-5E4F-B3CE-C9EAED2CD0E6}" srcOrd="0" destOrd="0" presId="urn:microsoft.com/office/officeart/2005/8/layout/orgChart1"/>
    <dgm:cxn modelId="{D9A6D76A-102A-124C-8DD7-D7E84B6BB5EA}" type="presParOf" srcId="{9E43A1BD-EFDC-5E4F-B3CE-C9EAED2CD0E6}" destId="{A90163AB-8D26-AD46-8ACF-A0FC06EB5C5A}" srcOrd="0" destOrd="0" presId="urn:microsoft.com/office/officeart/2005/8/layout/orgChart1"/>
    <dgm:cxn modelId="{B264BBB2-1F40-A442-9C01-99FE03B48D9D}" type="presParOf" srcId="{9E43A1BD-EFDC-5E4F-B3CE-C9EAED2CD0E6}" destId="{E87309A4-0A70-8143-B777-242C3926888D}" srcOrd="1" destOrd="0" presId="urn:microsoft.com/office/officeart/2005/8/layout/orgChart1"/>
    <dgm:cxn modelId="{4AEFD42B-F4CE-714A-B967-63F67154666D}" type="presParOf" srcId="{4EF8F1B1-DDDC-2A41-99C9-3179207D2275}" destId="{1F9E4F1B-2873-F24E-A6B5-19F9A5E37C6C}" srcOrd="1" destOrd="0" presId="urn:microsoft.com/office/officeart/2005/8/layout/orgChart1"/>
    <dgm:cxn modelId="{2ECA72ED-A30E-BE47-BEFE-38CB0748F6DB}" type="presParOf" srcId="{1F9E4F1B-2873-F24E-A6B5-19F9A5E37C6C}" destId="{D533DF7D-C02A-AB40-8AA3-E54C483B89B0}" srcOrd="0" destOrd="0" presId="urn:microsoft.com/office/officeart/2005/8/layout/orgChart1"/>
    <dgm:cxn modelId="{88498B73-82C0-2C4C-80B2-2CC63AC996B4}" type="presParOf" srcId="{1F9E4F1B-2873-F24E-A6B5-19F9A5E37C6C}" destId="{2CE9BB67-44F0-544A-9B23-46E33F40855A}" srcOrd="1" destOrd="0" presId="urn:microsoft.com/office/officeart/2005/8/layout/orgChart1"/>
    <dgm:cxn modelId="{3BBFB3D9-7DA9-7C42-A1B5-21BFF6F142BF}" type="presParOf" srcId="{2CE9BB67-44F0-544A-9B23-46E33F40855A}" destId="{94F2C41D-4306-B24D-AF60-EA39D0EA8008}" srcOrd="0" destOrd="0" presId="urn:microsoft.com/office/officeart/2005/8/layout/orgChart1"/>
    <dgm:cxn modelId="{4321E69B-73BF-674D-B63C-8C29720BE898}" type="presParOf" srcId="{94F2C41D-4306-B24D-AF60-EA39D0EA8008}" destId="{546505C9-2D49-CD4C-9E72-0CE9A45355C0}" srcOrd="0" destOrd="0" presId="urn:microsoft.com/office/officeart/2005/8/layout/orgChart1"/>
    <dgm:cxn modelId="{DF5B0934-00A2-2F49-A281-BFE6FE645596}" type="presParOf" srcId="{94F2C41D-4306-B24D-AF60-EA39D0EA8008}" destId="{6691149A-14C2-7A4E-9932-52CDD0085397}" srcOrd="1" destOrd="0" presId="urn:microsoft.com/office/officeart/2005/8/layout/orgChart1"/>
    <dgm:cxn modelId="{9B160450-BAE0-934E-A6AA-C8F472335E95}" type="presParOf" srcId="{2CE9BB67-44F0-544A-9B23-46E33F40855A}" destId="{D35EFD58-2644-434E-97A3-0C5667B4FE25}" srcOrd="1" destOrd="0" presId="urn:microsoft.com/office/officeart/2005/8/layout/orgChart1"/>
    <dgm:cxn modelId="{D3F25846-6B92-8841-B340-D00CC2C5FBA0}" type="presParOf" srcId="{2CE9BB67-44F0-544A-9B23-46E33F40855A}" destId="{0E630759-102E-8A4C-8202-130DD447A4BF}" srcOrd="2" destOrd="0" presId="urn:microsoft.com/office/officeart/2005/8/layout/orgChart1"/>
    <dgm:cxn modelId="{C33DEAC1-ECED-D542-9395-416FBE978DD6}" type="presParOf" srcId="{1F9E4F1B-2873-F24E-A6B5-19F9A5E37C6C}" destId="{6A4E81CF-8774-E14A-9AF9-2D788F7A040A}" srcOrd="2" destOrd="0" presId="urn:microsoft.com/office/officeart/2005/8/layout/orgChart1"/>
    <dgm:cxn modelId="{D40D467B-34DD-9B40-AFC6-0B999A4B507B}" type="presParOf" srcId="{1F9E4F1B-2873-F24E-A6B5-19F9A5E37C6C}" destId="{2637D632-4A3F-B241-88F9-6B582CB0D8B7}" srcOrd="3" destOrd="0" presId="urn:microsoft.com/office/officeart/2005/8/layout/orgChart1"/>
    <dgm:cxn modelId="{30BF361C-2499-5244-9FEE-58440BB67D56}" type="presParOf" srcId="{2637D632-4A3F-B241-88F9-6B582CB0D8B7}" destId="{EC80AAEB-28CC-7341-98C8-5C226D69BD7D}" srcOrd="0" destOrd="0" presId="urn:microsoft.com/office/officeart/2005/8/layout/orgChart1"/>
    <dgm:cxn modelId="{186E2AF5-04A5-E64F-9F01-6E188E6C5F77}" type="presParOf" srcId="{EC80AAEB-28CC-7341-98C8-5C226D69BD7D}" destId="{0CF7E958-0AB9-2A44-81C2-31B0CAD3A710}" srcOrd="0" destOrd="0" presId="urn:microsoft.com/office/officeart/2005/8/layout/orgChart1"/>
    <dgm:cxn modelId="{FDB55C68-A800-BF42-BF5C-5ED57D291602}" type="presParOf" srcId="{EC80AAEB-28CC-7341-98C8-5C226D69BD7D}" destId="{34A833ED-FED1-8D46-BF71-BC5C61E0B4AA}" srcOrd="1" destOrd="0" presId="urn:microsoft.com/office/officeart/2005/8/layout/orgChart1"/>
    <dgm:cxn modelId="{3D5CC92E-7EFF-FE4C-93A7-9BF61D6B391D}" type="presParOf" srcId="{2637D632-4A3F-B241-88F9-6B582CB0D8B7}" destId="{839263B0-7D58-B749-8BFF-49CA3836A0F6}" srcOrd="1" destOrd="0" presId="urn:microsoft.com/office/officeart/2005/8/layout/orgChart1"/>
    <dgm:cxn modelId="{2EFD7A8A-8769-524D-A12D-1963261205DF}" type="presParOf" srcId="{2637D632-4A3F-B241-88F9-6B582CB0D8B7}" destId="{9BE00245-D4F8-634D-BFCC-46AFFFABC559}" srcOrd="2" destOrd="0" presId="urn:microsoft.com/office/officeart/2005/8/layout/orgChart1"/>
    <dgm:cxn modelId="{A95C3A14-E642-4E4D-9834-AE939CE023D2}" type="presParOf" srcId="{4EF8F1B1-DDDC-2A41-99C9-3179207D2275}" destId="{CD4C6C25-4AF8-AF40-A5DF-DE202192800F}" srcOrd="2" destOrd="0" presId="urn:microsoft.com/office/officeart/2005/8/layout/orgChart1"/>
    <dgm:cxn modelId="{9759071F-9CCC-4A45-878A-F8AF2236A368}" type="presParOf" srcId="{E37FA088-3AC5-AD41-B90F-5993BDA4F999}" destId="{B95E3D2A-FB0B-0844-B950-07D2E82CA818}" srcOrd="8" destOrd="0" presId="urn:microsoft.com/office/officeart/2005/8/layout/orgChart1"/>
    <dgm:cxn modelId="{B6AE8F2E-4FDE-7A45-BFD1-062AE2E92CC0}" type="presParOf" srcId="{E37FA088-3AC5-AD41-B90F-5993BDA4F999}" destId="{4263B872-A57C-AB46-899C-E047304A189A}" srcOrd="9" destOrd="0" presId="urn:microsoft.com/office/officeart/2005/8/layout/orgChart1"/>
    <dgm:cxn modelId="{A7E1B37D-CD55-A240-9D4A-45F437D5B0E2}" type="presParOf" srcId="{4263B872-A57C-AB46-899C-E047304A189A}" destId="{7C0F7802-B7DB-E644-98FF-984827FB835E}" srcOrd="0" destOrd="0" presId="urn:microsoft.com/office/officeart/2005/8/layout/orgChart1"/>
    <dgm:cxn modelId="{0ADFFFFF-BF2E-2946-932A-6B409A3C6168}" type="presParOf" srcId="{7C0F7802-B7DB-E644-98FF-984827FB835E}" destId="{3C57D914-76B5-5840-8356-CF3532C9C406}" srcOrd="0" destOrd="0" presId="urn:microsoft.com/office/officeart/2005/8/layout/orgChart1"/>
    <dgm:cxn modelId="{103E6936-A634-D945-A956-AD07A6108059}" type="presParOf" srcId="{7C0F7802-B7DB-E644-98FF-984827FB835E}" destId="{40566431-1075-164F-AD2B-DB4DF8D39A33}" srcOrd="1" destOrd="0" presId="urn:microsoft.com/office/officeart/2005/8/layout/orgChart1"/>
    <dgm:cxn modelId="{E72DCF04-925B-4946-8456-9DFD0A3444B7}" type="presParOf" srcId="{4263B872-A57C-AB46-899C-E047304A189A}" destId="{E4C097ED-C8FB-2145-906B-8280CF82E14E}" srcOrd="1" destOrd="0" presId="urn:microsoft.com/office/officeart/2005/8/layout/orgChart1"/>
    <dgm:cxn modelId="{D7CEA98D-49E9-D843-AEAB-FD205C514474}" type="presParOf" srcId="{E4C097ED-C8FB-2145-906B-8280CF82E14E}" destId="{47586768-F9EC-814B-9EAF-D90E3132C1D3}" srcOrd="0" destOrd="0" presId="urn:microsoft.com/office/officeart/2005/8/layout/orgChart1"/>
    <dgm:cxn modelId="{D521E16C-4B7E-2140-9C9D-36985804B126}" type="presParOf" srcId="{E4C097ED-C8FB-2145-906B-8280CF82E14E}" destId="{33553276-9223-E642-8B6F-AD8EF96C960C}" srcOrd="1" destOrd="0" presId="urn:microsoft.com/office/officeart/2005/8/layout/orgChart1"/>
    <dgm:cxn modelId="{3C23FBAE-4D8A-7442-BF1A-BFA4C703C2E7}" type="presParOf" srcId="{33553276-9223-E642-8B6F-AD8EF96C960C}" destId="{55AAFEFC-DD93-7B45-A397-E012C0503A99}" srcOrd="0" destOrd="0" presId="urn:microsoft.com/office/officeart/2005/8/layout/orgChart1"/>
    <dgm:cxn modelId="{8A393EF5-DD51-B74E-8927-75792084D225}" type="presParOf" srcId="{55AAFEFC-DD93-7B45-A397-E012C0503A99}" destId="{6EDCF120-6541-8E43-A2B3-E89AD61B174E}" srcOrd="0" destOrd="0" presId="urn:microsoft.com/office/officeart/2005/8/layout/orgChart1"/>
    <dgm:cxn modelId="{58AD91AE-1BB9-EE41-A17F-2A88F1864CE0}" type="presParOf" srcId="{55AAFEFC-DD93-7B45-A397-E012C0503A99}" destId="{4DB01DD1-CEC5-054A-8ECB-F38EA47BDA15}" srcOrd="1" destOrd="0" presId="urn:microsoft.com/office/officeart/2005/8/layout/orgChart1"/>
    <dgm:cxn modelId="{56CB663A-F287-594E-9BF0-D8BEEB26AFFC}" type="presParOf" srcId="{33553276-9223-E642-8B6F-AD8EF96C960C}" destId="{F074B4B5-DB32-014A-8E80-F9BB3901BD8F}" srcOrd="1" destOrd="0" presId="urn:microsoft.com/office/officeart/2005/8/layout/orgChart1"/>
    <dgm:cxn modelId="{2A9A4AC8-9453-C748-BAA6-87C7C6FE3C53}" type="presParOf" srcId="{33553276-9223-E642-8B6F-AD8EF96C960C}" destId="{09A31262-1E09-2D41-B2F5-2FF2ACA885DF}" srcOrd="2" destOrd="0" presId="urn:microsoft.com/office/officeart/2005/8/layout/orgChart1"/>
    <dgm:cxn modelId="{20AB0C81-EF14-2443-96AA-9A67522A8AE8}" type="presParOf" srcId="{E4C097ED-C8FB-2145-906B-8280CF82E14E}" destId="{A3D8E998-AAEB-7541-B45F-00807B86AF68}" srcOrd="2" destOrd="0" presId="urn:microsoft.com/office/officeart/2005/8/layout/orgChart1"/>
    <dgm:cxn modelId="{BDA797CE-0766-9A4B-A224-65C1D34E9BC6}" type="presParOf" srcId="{E4C097ED-C8FB-2145-906B-8280CF82E14E}" destId="{78DDEDD2-3F24-374B-943B-03BA089A2A83}" srcOrd="3" destOrd="0" presId="urn:microsoft.com/office/officeart/2005/8/layout/orgChart1"/>
    <dgm:cxn modelId="{7DB277EA-BD06-2248-BBEC-8E24C2AD842C}" type="presParOf" srcId="{78DDEDD2-3F24-374B-943B-03BA089A2A83}" destId="{DCD81282-2219-5944-BAFE-F2EEEB1D018A}" srcOrd="0" destOrd="0" presId="urn:microsoft.com/office/officeart/2005/8/layout/orgChart1"/>
    <dgm:cxn modelId="{7CA2EDF0-4F43-AF48-B025-1714B7CA1229}" type="presParOf" srcId="{DCD81282-2219-5944-BAFE-F2EEEB1D018A}" destId="{B3FA3E06-C512-CB44-8BA4-EF0BE7C765B0}" srcOrd="0" destOrd="0" presId="urn:microsoft.com/office/officeart/2005/8/layout/orgChart1"/>
    <dgm:cxn modelId="{2745051F-C5EF-E848-9AD2-E5B6A78086F3}" type="presParOf" srcId="{DCD81282-2219-5944-BAFE-F2EEEB1D018A}" destId="{41BAAFF5-E0A1-4541-9DFE-3284883DE0DE}" srcOrd="1" destOrd="0" presId="urn:microsoft.com/office/officeart/2005/8/layout/orgChart1"/>
    <dgm:cxn modelId="{10ACF684-8073-BC4E-BD14-85ACE3492B5C}" type="presParOf" srcId="{78DDEDD2-3F24-374B-943B-03BA089A2A83}" destId="{32B4B897-A86C-6A4C-B29D-4B8168870E35}" srcOrd="1" destOrd="0" presId="urn:microsoft.com/office/officeart/2005/8/layout/orgChart1"/>
    <dgm:cxn modelId="{B76B910E-C284-5141-A3B9-4E96E55E5248}" type="presParOf" srcId="{78DDEDD2-3F24-374B-943B-03BA089A2A83}" destId="{F1F8CB54-DF55-934B-BB96-F7AD83475AA4}" srcOrd="2" destOrd="0" presId="urn:microsoft.com/office/officeart/2005/8/layout/orgChart1"/>
    <dgm:cxn modelId="{3747FDEB-C61D-0340-A75B-6A0F929717FF}" type="presParOf" srcId="{E4C097ED-C8FB-2145-906B-8280CF82E14E}" destId="{1941DA3C-D520-434B-BE4E-977C4A067B79}" srcOrd="4" destOrd="0" presId="urn:microsoft.com/office/officeart/2005/8/layout/orgChart1"/>
    <dgm:cxn modelId="{31B09C32-44A7-924E-9C6D-3621D6642483}" type="presParOf" srcId="{E4C097ED-C8FB-2145-906B-8280CF82E14E}" destId="{5203769F-78DA-714B-9444-1CD036FCBDB8}" srcOrd="5" destOrd="0" presId="urn:microsoft.com/office/officeart/2005/8/layout/orgChart1"/>
    <dgm:cxn modelId="{9F8E5A06-EAD7-E547-A673-F0D49BCAE1F8}" type="presParOf" srcId="{5203769F-78DA-714B-9444-1CD036FCBDB8}" destId="{CCAC9948-FF7E-DF4B-998E-CEC44A89185B}" srcOrd="0" destOrd="0" presId="urn:microsoft.com/office/officeart/2005/8/layout/orgChart1"/>
    <dgm:cxn modelId="{49DE8608-1370-EC44-9087-FD25A50D60FC}" type="presParOf" srcId="{CCAC9948-FF7E-DF4B-998E-CEC44A89185B}" destId="{3F83DFED-959B-BC49-B6A3-96895EAD578A}" srcOrd="0" destOrd="0" presId="urn:microsoft.com/office/officeart/2005/8/layout/orgChart1"/>
    <dgm:cxn modelId="{D5EC5CC4-F4A6-C342-AFAC-C4B6C430A4A8}" type="presParOf" srcId="{CCAC9948-FF7E-DF4B-998E-CEC44A89185B}" destId="{42BA5ABE-2811-8B46-9B8F-8A21A5322220}" srcOrd="1" destOrd="0" presId="urn:microsoft.com/office/officeart/2005/8/layout/orgChart1"/>
    <dgm:cxn modelId="{B6EC743E-8787-3844-ACD3-EA265767141C}" type="presParOf" srcId="{5203769F-78DA-714B-9444-1CD036FCBDB8}" destId="{FDC526F8-FCC7-5A45-B049-787E82323732}" srcOrd="1" destOrd="0" presId="urn:microsoft.com/office/officeart/2005/8/layout/orgChart1"/>
    <dgm:cxn modelId="{62ECA428-7792-BC4F-ACA5-F632BC530516}" type="presParOf" srcId="{5203769F-78DA-714B-9444-1CD036FCBDB8}" destId="{DCBE8189-BA7E-D54C-AB21-FEB5BBE8C1AF}" srcOrd="2" destOrd="0" presId="urn:microsoft.com/office/officeart/2005/8/layout/orgChart1"/>
    <dgm:cxn modelId="{B5133605-474B-F44B-9972-217DB42CF6E2}" type="presParOf" srcId="{E4C097ED-C8FB-2145-906B-8280CF82E14E}" destId="{97449B5C-CF11-5A40-8BA4-496CC06D8B29}" srcOrd="6" destOrd="0" presId="urn:microsoft.com/office/officeart/2005/8/layout/orgChart1"/>
    <dgm:cxn modelId="{A49AB625-C996-0046-8272-97A169342622}" type="presParOf" srcId="{E4C097ED-C8FB-2145-906B-8280CF82E14E}" destId="{D97044C4-C9D9-8348-A7A7-21EF16B6548B}" srcOrd="7" destOrd="0" presId="urn:microsoft.com/office/officeart/2005/8/layout/orgChart1"/>
    <dgm:cxn modelId="{CD83C6D0-008F-B24C-8772-27F8FEC0F330}" type="presParOf" srcId="{D97044C4-C9D9-8348-A7A7-21EF16B6548B}" destId="{702C33ED-84FD-954B-973F-682C54B6BCC4}" srcOrd="0" destOrd="0" presId="urn:microsoft.com/office/officeart/2005/8/layout/orgChart1"/>
    <dgm:cxn modelId="{FA7B758C-8785-CC4B-AD1A-51FBB3B1AA99}" type="presParOf" srcId="{702C33ED-84FD-954B-973F-682C54B6BCC4}" destId="{5078522D-4628-B445-89F4-A3D24FD66460}" srcOrd="0" destOrd="0" presId="urn:microsoft.com/office/officeart/2005/8/layout/orgChart1"/>
    <dgm:cxn modelId="{D39C9872-824A-7444-9BFC-29261F3D65AD}" type="presParOf" srcId="{702C33ED-84FD-954B-973F-682C54B6BCC4}" destId="{7E99DB98-9F8F-174F-9923-F1BBC51C7729}" srcOrd="1" destOrd="0" presId="urn:microsoft.com/office/officeart/2005/8/layout/orgChart1"/>
    <dgm:cxn modelId="{62DCBE70-557B-5D4F-8FEB-57BC5FFB1D36}" type="presParOf" srcId="{D97044C4-C9D9-8348-A7A7-21EF16B6548B}" destId="{14A5E805-F013-634E-A18F-273B1A3F69AA}" srcOrd="1" destOrd="0" presId="urn:microsoft.com/office/officeart/2005/8/layout/orgChart1"/>
    <dgm:cxn modelId="{37FC20A5-0D50-1A4D-8CC6-DB586031EEA9}" type="presParOf" srcId="{D97044C4-C9D9-8348-A7A7-21EF16B6548B}" destId="{BBFEDE0B-8651-A149-8731-BD2D6CCBC8A7}" srcOrd="2" destOrd="0" presId="urn:microsoft.com/office/officeart/2005/8/layout/orgChart1"/>
    <dgm:cxn modelId="{57D27350-1040-174E-827C-9A92908A7CED}" type="presParOf" srcId="{4263B872-A57C-AB46-899C-E047304A189A}" destId="{6F5B1285-0DA1-4543-B722-0228AA99DD54}" srcOrd="2" destOrd="0" presId="urn:microsoft.com/office/officeart/2005/8/layout/orgChart1"/>
    <dgm:cxn modelId="{1FCD3074-2E42-5C4B-B99B-E22FB756CF69}" type="presParOf" srcId="{A8501D72-8226-0D40-866D-534677BBC1AD}" destId="{F333A41A-465B-8C4A-A1F5-88A7C49E287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49B5C-CF11-5A40-8BA4-496CC06D8B29}">
      <dsp:nvSpPr>
        <dsp:cNvPr id="0" name=""/>
        <dsp:cNvSpPr/>
      </dsp:nvSpPr>
      <dsp:spPr>
        <a:xfrm>
          <a:off x="7416970" y="2150108"/>
          <a:ext cx="225195" cy="3888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8376"/>
              </a:lnTo>
              <a:lnTo>
                <a:pt x="225195" y="388837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1DA3C-D520-434B-BE4E-977C4A067B79}">
      <dsp:nvSpPr>
        <dsp:cNvPr id="0" name=""/>
        <dsp:cNvSpPr/>
      </dsp:nvSpPr>
      <dsp:spPr>
        <a:xfrm>
          <a:off x="7416970" y="2150108"/>
          <a:ext cx="225195" cy="2822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450"/>
              </a:lnTo>
              <a:lnTo>
                <a:pt x="225195" y="282245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8E998-AAEB-7541-B45F-00807B86AF68}">
      <dsp:nvSpPr>
        <dsp:cNvPr id="0" name=""/>
        <dsp:cNvSpPr/>
      </dsp:nvSpPr>
      <dsp:spPr>
        <a:xfrm>
          <a:off x="7416970" y="2150108"/>
          <a:ext cx="225195" cy="1756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525"/>
              </a:lnTo>
              <a:lnTo>
                <a:pt x="225195" y="175652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86768-F9EC-814B-9EAF-D90E3132C1D3}">
      <dsp:nvSpPr>
        <dsp:cNvPr id="0" name=""/>
        <dsp:cNvSpPr/>
      </dsp:nvSpPr>
      <dsp:spPr>
        <a:xfrm>
          <a:off x="7416970" y="2150108"/>
          <a:ext cx="225195" cy="69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99"/>
              </a:lnTo>
              <a:lnTo>
                <a:pt x="225195" y="69059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E3D2A-FB0B-0844-B950-07D2E82CA818}">
      <dsp:nvSpPr>
        <dsp:cNvPr id="0" name=""/>
        <dsp:cNvSpPr/>
      </dsp:nvSpPr>
      <dsp:spPr>
        <a:xfrm>
          <a:off x="4384337" y="1084182"/>
          <a:ext cx="3633154" cy="315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36"/>
              </a:lnTo>
              <a:lnTo>
                <a:pt x="3633154" y="157636"/>
              </a:lnTo>
              <a:lnTo>
                <a:pt x="3633154" y="31527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E81CF-8774-E14A-9AF9-2D788F7A040A}">
      <dsp:nvSpPr>
        <dsp:cNvPr id="0" name=""/>
        <dsp:cNvSpPr/>
      </dsp:nvSpPr>
      <dsp:spPr>
        <a:xfrm>
          <a:off x="5600393" y="2150108"/>
          <a:ext cx="225195" cy="1756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525"/>
              </a:lnTo>
              <a:lnTo>
                <a:pt x="225195" y="175652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3DF7D-C02A-AB40-8AA3-E54C483B89B0}">
      <dsp:nvSpPr>
        <dsp:cNvPr id="0" name=""/>
        <dsp:cNvSpPr/>
      </dsp:nvSpPr>
      <dsp:spPr>
        <a:xfrm>
          <a:off x="5600393" y="2150108"/>
          <a:ext cx="225195" cy="69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99"/>
              </a:lnTo>
              <a:lnTo>
                <a:pt x="225195" y="69059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42C1D-437A-3B4C-8246-8AB8E7080572}">
      <dsp:nvSpPr>
        <dsp:cNvPr id="0" name=""/>
        <dsp:cNvSpPr/>
      </dsp:nvSpPr>
      <dsp:spPr>
        <a:xfrm>
          <a:off x="4384337" y="1084182"/>
          <a:ext cx="1816577" cy="315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36"/>
              </a:lnTo>
              <a:lnTo>
                <a:pt x="1816577" y="157636"/>
              </a:lnTo>
              <a:lnTo>
                <a:pt x="1816577" y="31527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1A9B1-6B18-5244-96BC-5EE2F0466D0D}">
      <dsp:nvSpPr>
        <dsp:cNvPr id="0" name=""/>
        <dsp:cNvSpPr/>
      </dsp:nvSpPr>
      <dsp:spPr>
        <a:xfrm>
          <a:off x="3783815" y="2150108"/>
          <a:ext cx="225195" cy="3888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8376"/>
              </a:lnTo>
              <a:lnTo>
                <a:pt x="225195" y="388837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2927F6-9292-1246-8AA7-544AD60D8B16}">
      <dsp:nvSpPr>
        <dsp:cNvPr id="0" name=""/>
        <dsp:cNvSpPr/>
      </dsp:nvSpPr>
      <dsp:spPr>
        <a:xfrm>
          <a:off x="3783815" y="2150108"/>
          <a:ext cx="225195" cy="2822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450"/>
              </a:lnTo>
              <a:lnTo>
                <a:pt x="225195" y="282245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72C27-5228-C044-BB0E-68087F2FC840}">
      <dsp:nvSpPr>
        <dsp:cNvPr id="0" name=""/>
        <dsp:cNvSpPr/>
      </dsp:nvSpPr>
      <dsp:spPr>
        <a:xfrm>
          <a:off x="3783815" y="2150108"/>
          <a:ext cx="225195" cy="1756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525"/>
              </a:lnTo>
              <a:lnTo>
                <a:pt x="225195" y="175652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E73235-A529-044E-AACB-2CF6DCD3C71F}">
      <dsp:nvSpPr>
        <dsp:cNvPr id="0" name=""/>
        <dsp:cNvSpPr/>
      </dsp:nvSpPr>
      <dsp:spPr>
        <a:xfrm>
          <a:off x="3783815" y="2150108"/>
          <a:ext cx="225195" cy="69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99"/>
              </a:lnTo>
              <a:lnTo>
                <a:pt x="225195" y="69059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74F00-8D3A-F844-875E-04F7E45B21BC}">
      <dsp:nvSpPr>
        <dsp:cNvPr id="0" name=""/>
        <dsp:cNvSpPr/>
      </dsp:nvSpPr>
      <dsp:spPr>
        <a:xfrm>
          <a:off x="4338617" y="1084182"/>
          <a:ext cx="91440" cy="3152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27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4DC1E-FC66-DD4A-A8F9-0D1929B77D4B}">
      <dsp:nvSpPr>
        <dsp:cNvPr id="0" name=""/>
        <dsp:cNvSpPr/>
      </dsp:nvSpPr>
      <dsp:spPr>
        <a:xfrm>
          <a:off x="1967238" y="2150108"/>
          <a:ext cx="225195" cy="3888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8376"/>
              </a:lnTo>
              <a:lnTo>
                <a:pt x="225195" y="388837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977E0-983A-8842-AEF1-ECD6C57DC327}">
      <dsp:nvSpPr>
        <dsp:cNvPr id="0" name=""/>
        <dsp:cNvSpPr/>
      </dsp:nvSpPr>
      <dsp:spPr>
        <a:xfrm>
          <a:off x="1967238" y="2150108"/>
          <a:ext cx="225195" cy="2822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2450"/>
              </a:lnTo>
              <a:lnTo>
                <a:pt x="225195" y="282245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4D2DF-B903-5E40-B4CF-56385A9153EB}">
      <dsp:nvSpPr>
        <dsp:cNvPr id="0" name=""/>
        <dsp:cNvSpPr/>
      </dsp:nvSpPr>
      <dsp:spPr>
        <a:xfrm>
          <a:off x="1967238" y="2150108"/>
          <a:ext cx="225195" cy="1756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525"/>
              </a:lnTo>
              <a:lnTo>
                <a:pt x="225195" y="175652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6B68A8-22BE-8E41-8098-2181D473F8AA}">
      <dsp:nvSpPr>
        <dsp:cNvPr id="0" name=""/>
        <dsp:cNvSpPr/>
      </dsp:nvSpPr>
      <dsp:spPr>
        <a:xfrm>
          <a:off x="1967238" y="2150108"/>
          <a:ext cx="225195" cy="69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99"/>
              </a:lnTo>
              <a:lnTo>
                <a:pt x="225195" y="69059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A71A6-7662-424A-B4C4-62C77B42A7CB}">
      <dsp:nvSpPr>
        <dsp:cNvPr id="0" name=""/>
        <dsp:cNvSpPr/>
      </dsp:nvSpPr>
      <dsp:spPr>
        <a:xfrm>
          <a:off x="2567759" y="1084182"/>
          <a:ext cx="1816577" cy="315273"/>
        </a:xfrm>
        <a:custGeom>
          <a:avLst/>
          <a:gdLst/>
          <a:ahLst/>
          <a:cxnLst/>
          <a:rect l="0" t="0" r="0" b="0"/>
          <a:pathLst>
            <a:path>
              <a:moveTo>
                <a:pt x="1816577" y="0"/>
              </a:moveTo>
              <a:lnTo>
                <a:pt x="1816577" y="157636"/>
              </a:lnTo>
              <a:lnTo>
                <a:pt x="0" y="157636"/>
              </a:lnTo>
              <a:lnTo>
                <a:pt x="0" y="31527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8D65E6-60D5-5C48-A04B-9DDFCD06B807}">
      <dsp:nvSpPr>
        <dsp:cNvPr id="0" name=""/>
        <dsp:cNvSpPr/>
      </dsp:nvSpPr>
      <dsp:spPr>
        <a:xfrm>
          <a:off x="150660" y="2150108"/>
          <a:ext cx="225195" cy="1756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525"/>
              </a:lnTo>
              <a:lnTo>
                <a:pt x="225195" y="175652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23B51-A1D7-4A49-ACEA-924D3E7DBB65}">
      <dsp:nvSpPr>
        <dsp:cNvPr id="0" name=""/>
        <dsp:cNvSpPr/>
      </dsp:nvSpPr>
      <dsp:spPr>
        <a:xfrm>
          <a:off x="150660" y="2150108"/>
          <a:ext cx="225195" cy="69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599"/>
              </a:lnTo>
              <a:lnTo>
                <a:pt x="225195" y="69059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FAD55-E69C-4948-A1A0-72E4C546B0E6}">
      <dsp:nvSpPr>
        <dsp:cNvPr id="0" name=""/>
        <dsp:cNvSpPr/>
      </dsp:nvSpPr>
      <dsp:spPr>
        <a:xfrm>
          <a:off x="751182" y="1084182"/>
          <a:ext cx="3633154" cy="315273"/>
        </a:xfrm>
        <a:custGeom>
          <a:avLst/>
          <a:gdLst/>
          <a:ahLst/>
          <a:cxnLst/>
          <a:rect l="0" t="0" r="0" b="0"/>
          <a:pathLst>
            <a:path>
              <a:moveTo>
                <a:pt x="3633154" y="0"/>
              </a:moveTo>
              <a:lnTo>
                <a:pt x="3633154" y="157636"/>
              </a:lnTo>
              <a:lnTo>
                <a:pt x="0" y="157636"/>
              </a:lnTo>
              <a:lnTo>
                <a:pt x="0" y="31527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03A93-05E2-CE4F-BB7A-6BB654858542}">
      <dsp:nvSpPr>
        <dsp:cNvPr id="0" name=""/>
        <dsp:cNvSpPr/>
      </dsp:nvSpPr>
      <dsp:spPr>
        <a:xfrm>
          <a:off x="3332576" y="333530"/>
          <a:ext cx="2103521" cy="7506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Amazing</a:t>
          </a:r>
          <a:endParaRPr lang="zh-TW" altLang="en-US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32576" y="333530"/>
        <a:ext cx="2103521" cy="750651"/>
      </dsp:txXfrm>
    </dsp:sp>
    <dsp:sp modelId="{845DF14A-5802-234A-B7CE-32629488C099}">
      <dsp:nvSpPr>
        <dsp:cNvPr id="0" name=""/>
        <dsp:cNvSpPr/>
      </dsp:nvSpPr>
      <dsp:spPr>
        <a:xfrm>
          <a:off x="530" y="1399456"/>
          <a:ext cx="1501303" cy="7506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Login Page</a:t>
          </a:r>
          <a:endParaRPr lang="zh-TW" altLang="en-US" sz="2500" kern="1200" dirty="0"/>
        </a:p>
      </dsp:txBody>
      <dsp:txXfrm>
        <a:off x="530" y="1399456"/>
        <a:ext cx="1501303" cy="750651"/>
      </dsp:txXfrm>
    </dsp:sp>
    <dsp:sp modelId="{702D000B-E2C4-F442-9CF6-5DDABBF04C25}">
      <dsp:nvSpPr>
        <dsp:cNvPr id="0" name=""/>
        <dsp:cNvSpPr/>
      </dsp:nvSpPr>
      <dsp:spPr>
        <a:xfrm>
          <a:off x="375856" y="2465382"/>
          <a:ext cx="1501303" cy="7506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Sign up</a:t>
          </a:r>
          <a:endParaRPr lang="zh-TW" altLang="en-US" sz="2500" kern="1200" dirty="0"/>
        </a:p>
      </dsp:txBody>
      <dsp:txXfrm>
        <a:off x="375856" y="2465382"/>
        <a:ext cx="1501303" cy="750651"/>
      </dsp:txXfrm>
    </dsp:sp>
    <dsp:sp modelId="{4D10E95C-E5CB-3F49-A222-42132A08C603}">
      <dsp:nvSpPr>
        <dsp:cNvPr id="0" name=""/>
        <dsp:cNvSpPr/>
      </dsp:nvSpPr>
      <dsp:spPr>
        <a:xfrm>
          <a:off x="375856" y="3531307"/>
          <a:ext cx="1501303" cy="7506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Sign in</a:t>
          </a:r>
          <a:endParaRPr lang="zh-TW" altLang="en-US" sz="2500" kern="1200" dirty="0"/>
        </a:p>
      </dsp:txBody>
      <dsp:txXfrm>
        <a:off x="375856" y="3531307"/>
        <a:ext cx="1501303" cy="750651"/>
      </dsp:txXfrm>
    </dsp:sp>
    <dsp:sp modelId="{7BA239DF-3309-2148-ADDB-3D3E68B0ABBA}">
      <dsp:nvSpPr>
        <dsp:cNvPr id="0" name=""/>
        <dsp:cNvSpPr/>
      </dsp:nvSpPr>
      <dsp:spPr>
        <a:xfrm>
          <a:off x="1817107" y="1399456"/>
          <a:ext cx="1501303" cy="7506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Product List</a:t>
          </a:r>
          <a:endParaRPr lang="zh-TW" altLang="en-US" sz="2500" kern="1200" dirty="0"/>
        </a:p>
      </dsp:txBody>
      <dsp:txXfrm>
        <a:off x="1817107" y="1399456"/>
        <a:ext cx="1501303" cy="750651"/>
      </dsp:txXfrm>
    </dsp:sp>
    <dsp:sp modelId="{39732362-FD75-C44E-AB86-E8363F423AFA}">
      <dsp:nvSpPr>
        <dsp:cNvPr id="0" name=""/>
        <dsp:cNvSpPr/>
      </dsp:nvSpPr>
      <dsp:spPr>
        <a:xfrm>
          <a:off x="2192433" y="2465382"/>
          <a:ext cx="1501303" cy="7506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Search</a:t>
          </a:r>
          <a:endParaRPr lang="zh-TW" altLang="en-US" sz="2500" kern="1200" dirty="0"/>
        </a:p>
      </dsp:txBody>
      <dsp:txXfrm>
        <a:off x="2192433" y="2465382"/>
        <a:ext cx="1501303" cy="750651"/>
      </dsp:txXfrm>
    </dsp:sp>
    <dsp:sp modelId="{3C62BEE8-F8FF-BB46-BD65-E9251C60CABB}">
      <dsp:nvSpPr>
        <dsp:cNvPr id="0" name=""/>
        <dsp:cNvSpPr/>
      </dsp:nvSpPr>
      <dsp:spPr>
        <a:xfrm>
          <a:off x="2192433" y="3531307"/>
          <a:ext cx="1501303" cy="7506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filter/sort</a:t>
          </a:r>
          <a:endParaRPr lang="zh-TW" altLang="en-US" sz="2500" kern="1200" dirty="0"/>
        </a:p>
      </dsp:txBody>
      <dsp:txXfrm>
        <a:off x="2192433" y="3531307"/>
        <a:ext cx="1501303" cy="750651"/>
      </dsp:txXfrm>
    </dsp:sp>
    <dsp:sp modelId="{2D817B68-3493-8948-937E-8D84E88D2CE4}">
      <dsp:nvSpPr>
        <dsp:cNvPr id="0" name=""/>
        <dsp:cNvSpPr/>
      </dsp:nvSpPr>
      <dsp:spPr>
        <a:xfrm>
          <a:off x="2192433" y="4597233"/>
          <a:ext cx="1501303" cy="7506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image</a:t>
          </a:r>
          <a:endParaRPr lang="zh-TW" altLang="en-US" sz="2500" kern="1200" dirty="0"/>
        </a:p>
      </dsp:txBody>
      <dsp:txXfrm>
        <a:off x="2192433" y="4597233"/>
        <a:ext cx="1501303" cy="750651"/>
      </dsp:txXfrm>
    </dsp:sp>
    <dsp:sp modelId="{B2C13623-7DBF-8841-97D4-E63F1A0A819A}">
      <dsp:nvSpPr>
        <dsp:cNvPr id="0" name=""/>
        <dsp:cNvSpPr/>
      </dsp:nvSpPr>
      <dsp:spPr>
        <a:xfrm>
          <a:off x="2192433" y="5663159"/>
          <a:ext cx="1501303" cy="7506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key feature</a:t>
          </a:r>
          <a:endParaRPr lang="zh-TW" altLang="en-US" sz="2500" kern="1200" dirty="0"/>
        </a:p>
      </dsp:txBody>
      <dsp:txXfrm>
        <a:off x="2192433" y="5663159"/>
        <a:ext cx="1501303" cy="750651"/>
      </dsp:txXfrm>
    </dsp:sp>
    <dsp:sp modelId="{422AF64E-6DD5-0144-8E0D-B39CCEF012F0}">
      <dsp:nvSpPr>
        <dsp:cNvPr id="0" name=""/>
        <dsp:cNvSpPr/>
      </dsp:nvSpPr>
      <dsp:spPr>
        <a:xfrm>
          <a:off x="3633685" y="1399456"/>
          <a:ext cx="1501303" cy="7506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Product Detail</a:t>
          </a:r>
          <a:endParaRPr lang="zh-TW" altLang="en-US" sz="2500" kern="1200" dirty="0"/>
        </a:p>
      </dsp:txBody>
      <dsp:txXfrm>
        <a:off x="3633685" y="1399456"/>
        <a:ext cx="1501303" cy="750651"/>
      </dsp:txXfrm>
    </dsp:sp>
    <dsp:sp modelId="{A1045C58-912B-A346-ACC1-7E1F0FB46E7E}">
      <dsp:nvSpPr>
        <dsp:cNvPr id="0" name=""/>
        <dsp:cNvSpPr/>
      </dsp:nvSpPr>
      <dsp:spPr>
        <a:xfrm>
          <a:off x="4009011" y="2465382"/>
          <a:ext cx="1501303" cy="7506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image</a:t>
          </a:r>
          <a:endParaRPr lang="zh-TW" altLang="en-US" sz="2500" kern="1200" dirty="0"/>
        </a:p>
      </dsp:txBody>
      <dsp:txXfrm>
        <a:off x="4009011" y="2465382"/>
        <a:ext cx="1501303" cy="750651"/>
      </dsp:txXfrm>
    </dsp:sp>
    <dsp:sp modelId="{97514ABB-BFEF-3345-9769-431B1CA6554E}">
      <dsp:nvSpPr>
        <dsp:cNvPr id="0" name=""/>
        <dsp:cNvSpPr/>
      </dsp:nvSpPr>
      <dsp:spPr>
        <a:xfrm>
          <a:off x="4009011" y="3531307"/>
          <a:ext cx="1501303" cy="7506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Add cart</a:t>
          </a:r>
          <a:endParaRPr lang="zh-TW" altLang="en-US" sz="2500" kern="1200" dirty="0"/>
        </a:p>
      </dsp:txBody>
      <dsp:txXfrm>
        <a:off x="4009011" y="3531307"/>
        <a:ext cx="1501303" cy="750651"/>
      </dsp:txXfrm>
    </dsp:sp>
    <dsp:sp modelId="{5CC79E96-122D-7E42-902D-53E05E63CD36}">
      <dsp:nvSpPr>
        <dsp:cNvPr id="0" name=""/>
        <dsp:cNvSpPr/>
      </dsp:nvSpPr>
      <dsp:spPr>
        <a:xfrm>
          <a:off x="4009011" y="4597233"/>
          <a:ext cx="1501303" cy="7506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key feature</a:t>
          </a:r>
          <a:endParaRPr lang="zh-TW" altLang="en-US" sz="2500" kern="1200" dirty="0"/>
        </a:p>
      </dsp:txBody>
      <dsp:txXfrm>
        <a:off x="4009011" y="4597233"/>
        <a:ext cx="1501303" cy="750651"/>
      </dsp:txXfrm>
    </dsp:sp>
    <dsp:sp modelId="{42A99118-2083-3C44-AEC4-FF0D28389D3B}">
      <dsp:nvSpPr>
        <dsp:cNvPr id="0" name=""/>
        <dsp:cNvSpPr/>
      </dsp:nvSpPr>
      <dsp:spPr>
        <a:xfrm>
          <a:off x="4009011" y="5663159"/>
          <a:ext cx="1501303" cy="7506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description</a:t>
          </a:r>
          <a:endParaRPr lang="zh-TW" altLang="en-US" sz="2500" kern="1200" dirty="0"/>
        </a:p>
      </dsp:txBody>
      <dsp:txXfrm>
        <a:off x="4009011" y="5663159"/>
        <a:ext cx="1501303" cy="750651"/>
      </dsp:txXfrm>
    </dsp:sp>
    <dsp:sp modelId="{A90163AB-8D26-AD46-8ACF-A0FC06EB5C5A}">
      <dsp:nvSpPr>
        <dsp:cNvPr id="0" name=""/>
        <dsp:cNvSpPr/>
      </dsp:nvSpPr>
      <dsp:spPr>
        <a:xfrm>
          <a:off x="5450262" y="1399456"/>
          <a:ext cx="1501303" cy="7506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Cart</a:t>
          </a:r>
          <a:endParaRPr lang="zh-TW" altLang="en-US" sz="2500" kern="1200" dirty="0"/>
        </a:p>
      </dsp:txBody>
      <dsp:txXfrm>
        <a:off x="5450262" y="1399456"/>
        <a:ext cx="1501303" cy="750651"/>
      </dsp:txXfrm>
    </dsp:sp>
    <dsp:sp modelId="{546505C9-2D49-CD4C-9E72-0CE9A45355C0}">
      <dsp:nvSpPr>
        <dsp:cNvPr id="0" name=""/>
        <dsp:cNvSpPr/>
      </dsp:nvSpPr>
      <dsp:spPr>
        <a:xfrm>
          <a:off x="5825588" y="2465382"/>
          <a:ext cx="1501303" cy="7506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Product #</a:t>
          </a:r>
          <a:endParaRPr lang="zh-TW" altLang="en-US" sz="2500" kern="1200" dirty="0"/>
        </a:p>
      </dsp:txBody>
      <dsp:txXfrm>
        <a:off x="5825588" y="2465382"/>
        <a:ext cx="1501303" cy="750651"/>
      </dsp:txXfrm>
    </dsp:sp>
    <dsp:sp modelId="{0CF7E958-0AB9-2A44-81C2-31B0CAD3A710}">
      <dsp:nvSpPr>
        <dsp:cNvPr id="0" name=""/>
        <dsp:cNvSpPr/>
      </dsp:nvSpPr>
      <dsp:spPr>
        <a:xfrm>
          <a:off x="5825588" y="3531307"/>
          <a:ext cx="1501303" cy="7506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/>
            <a:t>Product </a:t>
          </a:r>
          <a:r>
            <a:rPr lang="en-US" altLang="zh-TW" sz="2500" kern="1200" dirty="0"/>
            <a:t>List</a:t>
          </a:r>
          <a:endParaRPr lang="zh-TW" altLang="en-US" sz="2500" kern="1200" dirty="0"/>
        </a:p>
      </dsp:txBody>
      <dsp:txXfrm>
        <a:off x="5825588" y="3531307"/>
        <a:ext cx="1501303" cy="750651"/>
      </dsp:txXfrm>
    </dsp:sp>
    <dsp:sp modelId="{3C57D914-76B5-5840-8356-CF3532C9C406}">
      <dsp:nvSpPr>
        <dsp:cNvPr id="0" name=""/>
        <dsp:cNvSpPr/>
      </dsp:nvSpPr>
      <dsp:spPr>
        <a:xfrm>
          <a:off x="7266840" y="1399456"/>
          <a:ext cx="1501303" cy="7506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Account</a:t>
          </a:r>
          <a:endParaRPr lang="zh-TW" altLang="en-US" sz="2500" kern="1200" dirty="0"/>
        </a:p>
      </dsp:txBody>
      <dsp:txXfrm>
        <a:off x="7266840" y="1399456"/>
        <a:ext cx="1501303" cy="750651"/>
      </dsp:txXfrm>
    </dsp:sp>
    <dsp:sp modelId="{6EDCF120-6541-8E43-A2B3-E89AD61B174E}">
      <dsp:nvSpPr>
        <dsp:cNvPr id="0" name=""/>
        <dsp:cNvSpPr/>
      </dsp:nvSpPr>
      <dsp:spPr>
        <a:xfrm>
          <a:off x="7642166" y="2465382"/>
          <a:ext cx="1501303" cy="7506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Profile</a:t>
          </a:r>
          <a:endParaRPr lang="zh-TW" altLang="en-US" sz="2500" kern="1200" dirty="0"/>
        </a:p>
      </dsp:txBody>
      <dsp:txXfrm>
        <a:off x="7642166" y="2465382"/>
        <a:ext cx="1501303" cy="750651"/>
      </dsp:txXfrm>
    </dsp:sp>
    <dsp:sp modelId="{B3FA3E06-C512-CB44-8BA4-EF0BE7C765B0}">
      <dsp:nvSpPr>
        <dsp:cNvPr id="0" name=""/>
        <dsp:cNvSpPr/>
      </dsp:nvSpPr>
      <dsp:spPr>
        <a:xfrm>
          <a:off x="7642166" y="3531307"/>
          <a:ext cx="1501303" cy="7506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Set password</a:t>
          </a:r>
          <a:endParaRPr lang="zh-TW" altLang="en-US" sz="2500" kern="1200" dirty="0"/>
        </a:p>
      </dsp:txBody>
      <dsp:txXfrm>
        <a:off x="7642166" y="3531307"/>
        <a:ext cx="1501303" cy="750651"/>
      </dsp:txXfrm>
    </dsp:sp>
    <dsp:sp modelId="{3F83DFED-959B-BC49-B6A3-96895EAD578A}">
      <dsp:nvSpPr>
        <dsp:cNvPr id="0" name=""/>
        <dsp:cNvSpPr/>
      </dsp:nvSpPr>
      <dsp:spPr>
        <a:xfrm>
          <a:off x="7642166" y="4597233"/>
          <a:ext cx="1501303" cy="7506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Super User</a:t>
          </a:r>
          <a:endParaRPr lang="zh-TW" altLang="en-US" sz="2500" kern="1200" dirty="0"/>
        </a:p>
      </dsp:txBody>
      <dsp:txXfrm>
        <a:off x="7642166" y="4597233"/>
        <a:ext cx="1501303" cy="750651"/>
      </dsp:txXfrm>
    </dsp:sp>
    <dsp:sp modelId="{5078522D-4628-B445-89F4-A3D24FD66460}">
      <dsp:nvSpPr>
        <dsp:cNvPr id="0" name=""/>
        <dsp:cNvSpPr/>
      </dsp:nvSpPr>
      <dsp:spPr>
        <a:xfrm>
          <a:off x="7642166" y="5663159"/>
          <a:ext cx="1501303" cy="7506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Order history</a:t>
          </a:r>
          <a:endParaRPr lang="zh-TW" altLang="en-US" sz="2500" kern="1200" dirty="0"/>
        </a:p>
      </dsp:txBody>
      <dsp:txXfrm>
        <a:off x="7642166" y="5663159"/>
        <a:ext cx="1501303" cy="750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EF23-F60E-4FDF-A5BB-C4C1B06BA736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DE89-8C85-401C-BDAE-E32EEB8DC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31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EF23-F60E-4FDF-A5BB-C4C1B06BA736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DE89-8C85-401C-BDAE-E32EEB8DC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65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EF23-F60E-4FDF-A5BB-C4C1B06BA736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DE89-8C85-401C-BDAE-E32EEB8DC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76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EF23-F60E-4FDF-A5BB-C4C1B06BA736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DE89-8C85-401C-BDAE-E32EEB8DC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5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EF23-F60E-4FDF-A5BB-C4C1B06BA736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DE89-8C85-401C-BDAE-E32EEB8DC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63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EF23-F60E-4FDF-A5BB-C4C1B06BA736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DE89-8C85-401C-BDAE-E32EEB8DC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3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EF23-F60E-4FDF-A5BB-C4C1B06BA736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DE89-8C85-401C-BDAE-E32EEB8DC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0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EF23-F60E-4FDF-A5BB-C4C1B06BA736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DE89-8C85-401C-BDAE-E32EEB8DC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EF23-F60E-4FDF-A5BB-C4C1B06BA736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DE89-8C85-401C-BDAE-E32EEB8DC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74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EF23-F60E-4FDF-A5BB-C4C1B06BA736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DE89-8C85-401C-BDAE-E32EEB8DC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65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EF23-F60E-4FDF-A5BB-C4C1B06BA736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DE89-8C85-401C-BDAE-E32EEB8DC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48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4EF23-F60E-4FDF-A5BB-C4C1B06BA736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6DE89-8C85-401C-BDAE-E32EEB8DC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15521307"/>
              </p:ext>
            </p:extLst>
          </p:nvPr>
        </p:nvGraphicFramePr>
        <p:xfrm>
          <a:off x="0" y="0"/>
          <a:ext cx="9144000" cy="6747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60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37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微軟正黑體</vt:lpstr>
      <vt:lpstr>Arial</vt:lpstr>
      <vt:lpstr>Calibri</vt:lpstr>
      <vt:lpstr>Office 佈景主題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Tony LI</cp:lastModifiedBy>
  <cp:revision>5</cp:revision>
  <dcterms:created xsi:type="dcterms:W3CDTF">2014-01-28T15:34:09Z</dcterms:created>
  <dcterms:modified xsi:type="dcterms:W3CDTF">2019-03-27T20:43:40Z</dcterms:modified>
</cp:coreProperties>
</file>