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329f9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329f9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329f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329f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329f97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329f97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329f97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329f97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329f9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329f9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329f97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329f97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329f97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329f97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8329f97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8329f97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b38e9cba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b38e9cba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fbf0d0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fbf0d0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8329f9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8329f9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fbf0d0a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fbf0d0a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fbf0d0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fbf0d0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fbf0d0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fbf0d0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8329f97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18329f97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8329f9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18329f9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329f97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329f97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329f97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329f97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329f9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329f9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329f9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329f9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329f9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329f9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ox.google.com/datasetsear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CSE 519: Data Science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Steven Skiena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Stony Brook University</a:t>
            </a:r>
            <a:endParaRPr sz="4800"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Lecture 6: Assembling Data Sets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Data Sources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City, State, and Federal governments are increasingly committed to open data.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Data.gov has over 100,000 open data sets!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Freedom of Information Act (FOI) enables you to ask if something is not open.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Preserving privacy is often the big issue in whether a data set can be released.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Data Sets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Making data available is now a requirement for publication in many fields.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Expect to be able to find economic, medical, demographic, and meteorological data if you look hard enough.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Track down from relevant papers, and ask.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 topic and “Open Science” or “data”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Search/Scraping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Scraping</a:t>
            </a:r>
            <a:r>
              <a:rPr lang="en"/>
              <a:t> is the fine art of stripping text/data from a webpage.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Libraries exist in Python to help parse/scrape the web, but first search: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Are APIs available from the source?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Did someone previously write a scraper?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Terms of service limit what you can legally do.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Data Sources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Bulk Downloads: e.g. Wikipedia, IMDB, Million Song Database.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API access: e.g. New York Times, Twitter, Facebook, Google.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 aware of limits and terms of use.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Logging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“Internet of Things” can do amazing things: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Image/video data can do many things: e.g. measuring the weather using Flicker images.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Measure earthquakes using accelerometers in cell phones.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Identify traffic flows through GSP on taxis.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Build logging systems: storage is cheap!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Crowdsourcing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amazing open data resources have been built up by teams of contributors: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Wikipedia/Freebase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IMDB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Crowdsourcing platforms like Amazon Turk enable you to pay for armies of people to help you gather data, like human annotation.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Sweat Equity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sometimes you must work for your data instead of stealing 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historical data still exists only on paper or PDF, requiring manual entry/curation.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one record per minute, you can enter 1,000 records in only two work days.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Often projects require sweat equity.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Data Sources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Miss Universe?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Movie gross?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Baby weight?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Art auction price?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Snow on Christmas?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Super Bowl / College Champion?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Ghoul Pool?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Future Gold / Oil Price?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116675" y="205975"/>
            <a:ext cx="9027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Data: Garbage In, Garbage Out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/>
              <a:t>問題</a:t>
            </a:r>
            <a:r>
              <a:rPr lang="en-US" altLang="zh-TW" dirty="0"/>
              <a:t>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區分錯誤</a:t>
            </a:r>
            <a:endParaRPr lang="en-US" altLang="zh-TW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統一性</a:t>
            </a:r>
            <a:endParaRPr lang="en-US" altLang="zh-TW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計算</a:t>
            </a:r>
            <a:r>
              <a:rPr lang="en-US" altLang="zh-TW" dirty="0"/>
              <a:t>missing value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估計未觀察到的數</a:t>
            </a:r>
            <a:endParaRPr lang="en-US" altLang="zh-TW" dirty="0"/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dirty="0"/>
              <a:t>Outlier</a:t>
            </a:r>
            <a:r>
              <a:rPr lang="zh-TW" altLang="en-US" dirty="0"/>
              <a:t> 偵測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vs. Artifacts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key to detecting artifacts is the </a:t>
            </a:r>
            <a:r>
              <a:rPr lang="en" dirty="0">
                <a:solidFill>
                  <a:srgbClr val="0000FF"/>
                </a:solidFill>
              </a:rPr>
              <a:t>sniff test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Munging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Good data scientists spend most of their time cleaning and formatting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rest spend most of their time complaining there is no data available.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</a:rPr>
              <a:t>Data munging</a:t>
            </a:r>
            <a:r>
              <a:rPr lang="en"/>
              <a:t> or </a:t>
            </a:r>
            <a:r>
              <a:rPr lang="en" i="1">
                <a:solidFill>
                  <a:srgbClr val="FF0000"/>
                </a:solidFill>
              </a:rPr>
              <a:t>data wrangling</a:t>
            </a:r>
            <a:r>
              <a:rPr lang="en"/>
              <a:t> is the art of acquiring data and preparing it for analysis.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12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First-time Scientific Authors by Year?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In a bibliographic study, we analyzed PubMed data to identify</a:t>
            </a:r>
            <a:r>
              <a:rPr lang="en-US" altLang="zh-TW" dirty="0"/>
              <a:t>10</a:t>
            </a:r>
            <a:r>
              <a:rPr lang="zh-TW" altLang="en-US" dirty="0"/>
              <a:t>萬個最常被引用的作者的首次發表時間。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What </a:t>
            </a:r>
            <a:r>
              <a:rPr lang="en" i="1" dirty="0">
                <a:solidFill>
                  <a:srgbClr val="FF0000"/>
                </a:solidFill>
              </a:rPr>
              <a:t>should </a:t>
            </a:r>
            <a:r>
              <a:rPr lang="en" dirty="0">
                <a:solidFill>
                  <a:srgbClr val="FF0000"/>
                </a:solidFill>
              </a:rPr>
              <a:t>the distribution of new top authors by year look like?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It is important to have a </a:t>
            </a:r>
            <a:r>
              <a:rPr lang="zh-TW" altLang="en-US" dirty="0"/>
              <a:t>偏見</a:t>
            </a:r>
            <a:r>
              <a:rPr lang="en" dirty="0"/>
              <a:t> of any result to help detect</a:t>
            </a:r>
            <a:r>
              <a:rPr lang="zh-TW" altLang="en-US"/>
              <a:t>異常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this be Right?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47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student once tried to foist this off on 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artifacts do you see?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possible explanations could cause them?</a:t>
            </a:r>
            <a:endParaRPr/>
          </a:p>
        </p:txBody>
      </p:sp>
      <p:pic>
        <p:nvPicPr>
          <p:cNvPr id="161" name="Google Shape;161;p28" descr="NotClean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00" y="1475121"/>
            <a:ext cx="4763650" cy="3175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Mystery Solved!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457200" y="1255575"/>
            <a:ext cx="3773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Pubmed used author first names starting in 2002.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SS Skiena</a:t>
            </a:r>
            <a:r>
              <a:rPr lang="en"/>
              <a:t> became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Steven S Skiena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cleaning gets rid of such artifacts.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29" descr="Clean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8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for Data Science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Python</a:t>
            </a:r>
            <a:r>
              <a:rPr lang="en"/>
              <a:t>: contains libraries and features (e.g regular expressions) for easier munging.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: programming language of statisticians.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Matlab</a:t>
            </a:r>
            <a:r>
              <a:rPr lang="en"/>
              <a:t>: fast and efficient matrix operations.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Java/C</a:t>
            </a:r>
            <a:r>
              <a:rPr lang="en"/>
              <a:t>: language for Big Data systems.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Mathematica/Wolfram Alpha</a:t>
            </a:r>
            <a:r>
              <a:rPr lang="en"/>
              <a:t>: symbolic math.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Excel</a:t>
            </a:r>
            <a:r>
              <a:rPr lang="en"/>
              <a:t>: bread and butter tool for exploration.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Environments</a:t>
            </a: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0775" y="1200150"/>
            <a:ext cx="3966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Mixing code, data, computational results, and text are essential for projects to be: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reproducible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tweakable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documented.</a:t>
            </a:r>
            <a:endParaRPr/>
          </a:p>
        </p:txBody>
      </p:sp>
      <p:pic>
        <p:nvPicPr>
          <p:cNvPr id="55" name="Google Shape;55;p11" descr="screensho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925" y="1200150"/>
            <a:ext cx="4768099" cy="38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Pipelines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6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Notebooks make it easier to maintain data pipelines, the sequence of processing steps from start to finish.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Expect</a:t>
            </a:r>
            <a:r>
              <a:rPr lang="en"/>
              <a:t> to have to redo your analysis from scratch, so build your code to make it possible.</a:t>
            </a:r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75" y="427000"/>
            <a:ext cx="3129124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014876" y="2998747"/>
            <a:ext cx="3129124" cy="195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Data Formats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Historically, computer scientists would rather share a toothbrush than a data format.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accepted standards are now available: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CSV files</a:t>
            </a:r>
            <a:r>
              <a:rPr lang="en"/>
              <a:t>: for tables like spreadsheets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XML</a:t>
            </a:r>
            <a:r>
              <a:rPr lang="en"/>
              <a:t>: for structured but non-tabular data.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JSON</a:t>
            </a:r>
            <a:r>
              <a:rPr lang="en"/>
              <a:t>: Javascript Object Notation for APIs.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SQL databases</a:t>
            </a:r>
            <a:r>
              <a:rPr lang="en"/>
              <a:t>: for multiple related tables.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Data Come From?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critical issue in any modelling project is finding the right data set.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This will certainly be the case for your projects!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Large data sets often come with valuable </a:t>
            </a:r>
            <a:r>
              <a:rPr lang="en">
                <a:solidFill>
                  <a:srgbClr val="FF0000"/>
                </a:solidFill>
              </a:rPr>
              <a:t>metadata</a:t>
            </a:r>
            <a:r>
              <a:rPr lang="en"/>
              <a:t>: e.g. book titles, image captions, Wikipedia edit history...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Repurposing metadata requires imagination.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Data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Proprietary data sources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Government data sets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Academic data sets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Web search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Sensor data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Crowdsourcing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Sweat equity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428050" y="3249075"/>
            <a:ext cx="39894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https://toolbox.google.com/datasetsearch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Proprietary Data Sources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Facebook, Google, Amazon, Blue Cross, etc. have exciting user/transaction/log data sets.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organizations have/should have internal data sets of interest to their business.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Getting outside access is usually impossible.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Companies sometimes release rate-limited APIs, including Twitter and Google.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962</Words>
  <Application>Microsoft Office PowerPoint</Application>
  <PresentationFormat>On-screen Show (16:9)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Swiss</vt:lpstr>
      <vt:lpstr>CSE 519: Data Science Steven Skiena Stony Brook University</vt:lpstr>
      <vt:lpstr>Data Munging</vt:lpstr>
      <vt:lpstr>Languages for Data Science</vt:lpstr>
      <vt:lpstr>Notebook Environments</vt:lpstr>
      <vt:lpstr>Data Pipelines</vt:lpstr>
      <vt:lpstr>Standard Data Formats</vt:lpstr>
      <vt:lpstr>Where Does Data Come From?</vt:lpstr>
      <vt:lpstr>Sources of Data</vt:lpstr>
      <vt:lpstr>Proprietary Data Sources</vt:lpstr>
      <vt:lpstr>Government Data Sources</vt:lpstr>
      <vt:lpstr>Academic Data Sets</vt:lpstr>
      <vt:lpstr>Web Search/Scraping</vt:lpstr>
      <vt:lpstr>Available Data Sources</vt:lpstr>
      <vt:lpstr>Sensor Data Logging</vt:lpstr>
      <vt:lpstr>Crowdsourcing</vt:lpstr>
      <vt:lpstr>Sweat Equity</vt:lpstr>
      <vt:lpstr>Project Data Sources</vt:lpstr>
      <vt:lpstr>Cleaning Data: Garbage In, Garbage Out</vt:lpstr>
      <vt:lpstr>Errors vs. Artifacts</vt:lpstr>
      <vt:lpstr>First-time Scientific Authors by Year?</vt:lpstr>
      <vt:lpstr>Might this be Right?</vt:lpstr>
      <vt:lpstr>Mystery Solved!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519: Data Science Steven Skiena Stony Brook University</dc:title>
  <cp:lastModifiedBy>CHUN</cp:lastModifiedBy>
  <cp:revision>5</cp:revision>
  <dcterms:modified xsi:type="dcterms:W3CDTF">2021-01-12T12:53:09Z</dcterms:modified>
</cp:coreProperties>
</file>