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6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b38e9cba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b38e9cba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b38e9cba_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b38e9cba_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87521ab4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87521ab4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87521ab4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87521ab4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87521ab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87521ab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87521ab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87521ab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87521ab4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87521ab4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87521ab4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87521ab4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eb6fefe1d22f606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eb6fefe1d22f606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http://perltricks.com/article/building-a-utf-8-encoder-in-perl/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87521ab4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87521ab4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87521ab4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87521ab4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87521ab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87521ab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b38e9cba_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b38e9cba_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3;p2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cxnSp>
        <p:nvCxnSpPr>
          <p:cNvPr id="25" name="Google Shape;25;p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cxnSp>
        <p:nvCxnSpPr>
          <p:cNvPr id="28" name="Google Shape;28;p6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7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8" name="Google Shape;8;p1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CSE 519: Data Science</a:t>
            </a: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Steven Skiena</a:t>
            </a:r>
            <a:endParaRPr sz="4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Stony Brook University</a:t>
            </a:r>
            <a:endParaRPr sz="4800"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/>
              <a:t>Lecture 7: Data Cleaning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Imputing Missing Values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With enough training data, one might drop all records with missing values, but we may want to use the model on records with missing fields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Often it is better to estimate or </a:t>
            </a:r>
            <a:r>
              <a:rPr lang="en">
                <a:solidFill>
                  <a:srgbClr val="0000FF"/>
                </a:solidFill>
              </a:rPr>
              <a:t>impute</a:t>
            </a:r>
            <a:r>
              <a:rPr lang="en"/>
              <a:t> missing values instead of leaving them blank.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good guess for your death year is birth+80.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Imputation Methods</a:t>
            </a:r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i="1">
                <a:solidFill>
                  <a:srgbClr val="FF0000"/>
                </a:solidFill>
              </a:rPr>
              <a:t>Mean value imputation</a:t>
            </a:r>
            <a:r>
              <a:rPr lang="en"/>
              <a:t> - leaves mean same.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i="1">
                <a:solidFill>
                  <a:srgbClr val="FF0000"/>
                </a:solidFill>
              </a:rPr>
              <a:t>Random value imputation</a:t>
            </a:r>
            <a:r>
              <a:rPr lang="en"/>
              <a:t> - repeatedly selecting random values permits statistical evaluation of the impact of imputation.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i="1">
                <a:solidFill>
                  <a:srgbClr val="FF0000"/>
                </a:solidFill>
              </a:rPr>
              <a:t>Imputation by interpolation</a:t>
            </a:r>
            <a:r>
              <a:rPr lang="en"/>
              <a:t> - using linear regression to predict missing values works well if few fields are missing per record.</a:t>
            </a:r>
            <a:endParaRPr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Detection</a:t>
            </a: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largest reported dinosaur vertebra is 50% larger than all others: presumably a data error.</a:t>
            </a: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Look critically at the maximum and minimum values for all variables.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Normally distributed data should not have large outliers, </a:t>
            </a:r>
            <a:r>
              <a:rPr lang="en" i="1"/>
              <a:t>k sigma</a:t>
            </a:r>
            <a:r>
              <a:rPr lang="en"/>
              <a:t> from the mean.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Fix why you have an outlier. Don’t just delete.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3256" y="0"/>
            <a:ext cx="1630746" cy="1063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5707" y="0"/>
            <a:ext cx="797544" cy="106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Outliers</a:t>
            </a:r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Visually, it is easy to detect outliers, but only in low dimensional spaces.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It can be thought of as an unsupervised learning problem, like clustering.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Points which are far from their cluster center are good candidates for outliers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Outliers Prior to Fitting?</a:t>
            </a:r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Deleting outliers prior to fitting </a:t>
            </a:r>
            <a:r>
              <a:rPr lang="en">
                <a:solidFill>
                  <a:srgbClr val="FF0000"/>
                </a:solidFill>
              </a:rPr>
              <a:t>can yield better models</a:t>
            </a:r>
            <a:r>
              <a:rPr lang="en"/>
              <a:t>, e.g. if these points correspond to measurement error.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Deleting outliers prior to fitting </a:t>
            </a:r>
            <a:r>
              <a:rPr lang="en">
                <a:solidFill>
                  <a:srgbClr val="0000FF"/>
                </a:solidFill>
              </a:rPr>
              <a:t>can yield worse models</a:t>
            </a:r>
            <a:r>
              <a:rPr lang="en"/>
              <a:t>, e.g. if you are simply deleting points which are not explained by your simple model.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Compatibility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 needs to be carefully massaged to make ``apple to apple’’ comparisons:</a:t>
            </a: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Unit conversions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Number / character code representations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Name unification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Time/date unification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Financial unification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Conversions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NASA’s Mars Climate Orbiter exploded in 1999 due to a metric-to-English conversion issue.</a:t>
            </a: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Even sticking to the metric system has potential inconsistencies: cm, m, km?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Bimodal distributions can indicate trouble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Z-scores are dimensionless quantities.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Vigilance in data integration is essential.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506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/ Character Representations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Ariane 5 rocket exploded in 1996 due to a bad 64-bit float to 16-bit integer conversion.</a:t>
            </a: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Measurements should generally be decimal numbers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Counts should be integers.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Fractional quantities should be decimal, not (q,r) like (pounds,oz) or (feet,inches).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Representations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particularly nasty cleaning issue in textual data is unifying character code representations:</a:t>
            </a: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ISO 8859-1 is a single byte code for ASCII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UTF-8 is a multibyte encoding for all Unicode characters.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5050" y="3456400"/>
            <a:ext cx="3148950" cy="168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4050" y="3810475"/>
            <a:ext cx="2575900" cy="133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Unification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 appear on the web as: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 sz="2400" i="1">
                <a:solidFill>
                  <a:srgbClr val="FF0000"/>
                </a:solidFill>
              </a:rPr>
              <a:t>(Steve|Steven|S.) (S.|Sol|_) (Skiena|Skeina|Skienna)</a:t>
            </a:r>
            <a:endParaRPr sz="2400" i="1">
              <a:solidFill>
                <a:srgbClr val="FF0000"/>
              </a:solidFill>
            </a:endParaRP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Use simple transformations to unify names, like lower case, removing middle names, etc.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Consider phonetic hashing methods like Soundex and Metaphone.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Tradeoff between false positives and negatives.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/ Date Unification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Aligning temporal events from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different datasets/systems can be problematic.</a:t>
            </a: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Use Coordinated Universal Time (UTC), a modern standard subsuming GMT.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Financial time series are tricky because of weekends and holidays: how do you correlate stock prices and temperatures?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8413" y="-12"/>
            <a:ext cx="269557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Unification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428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Currency conversion uses exchange rates.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Correct stock prices for splits and dividends.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Use returns / percentage change instead of absolute price changes.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The time value of money needs correction for inflation for fair long-term comparisons.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Why do stock/oil prices correlate over 30 years?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Missing Data 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important aspect of data cleaning is properly representing missing data:</a:t>
            </a:r>
            <a:endParaRPr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What is the year of death of a living person?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What about a field left blank or filled with an obviously outlandish value?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The frequency of events too rare to see?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Setting such values to zero is generally wrong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685</Words>
  <Application>Microsoft Office PowerPoint</Application>
  <PresentationFormat>On-screen Show (16:9)</PresentationFormat>
  <Paragraphs>70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Swiss</vt:lpstr>
      <vt:lpstr>CSE 519: Data Science Steven Skiena Stony Brook University</vt:lpstr>
      <vt:lpstr>Data Compatibility</vt:lpstr>
      <vt:lpstr>Unit Conversions</vt:lpstr>
      <vt:lpstr>Number / Character Representations</vt:lpstr>
      <vt:lpstr>Character Representations</vt:lpstr>
      <vt:lpstr>Name Unification</vt:lpstr>
      <vt:lpstr>Time / Date Unification</vt:lpstr>
      <vt:lpstr>Financial Unification</vt:lpstr>
      <vt:lpstr>Dealing with Missing Data </vt:lpstr>
      <vt:lpstr>Imputing Missing Values</vt:lpstr>
      <vt:lpstr>Imputation Methods</vt:lpstr>
      <vt:lpstr>Outlier Detection</vt:lpstr>
      <vt:lpstr>Detecting Outliers</vt:lpstr>
      <vt:lpstr>Delete Outliers Prior to Fitting?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519: Data Science Steven Skiena Stony Brook University</dc:title>
  <cp:lastModifiedBy>CHUN</cp:lastModifiedBy>
  <cp:revision>1</cp:revision>
  <dcterms:modified xsi:type="dcterms:W3CDTF">2021-01-12T13:04:38Z</dcterms:modified>
</cp:coreProperties>
</file>