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1B6A-6E60-4ABB-8AC5-38008CC59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Crypto Investment Fund Directory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730A8-E786-49B6-8CA4-6E6D362E34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WANG CHUN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9099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298D-5EF7-40E3-8F79-E11E38BB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2275D-D11F-4582-A7A6-0C9F2A57A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Get the 'SEC Registered?’  values exist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We can know that we can fill NO into the missing value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97BAD-4E78-4563-9421-151D0D96A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407" y="3040330"/>
            <a:ext cx="3421972" cy="10603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674E49-F4E9-433F-A5B1-CAF395F62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407" y="4742046"/>
            <a:ext cx="3860013" cy="9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A6B7-0BC9-4A23-A4E3-55BDFF05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weird values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C27360-8A2C-4548-A692-7A9A5F6BF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826335"/>
            <a:ext cx="8550643" cy="23301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B10A17-7B6B-4260-9186-2332E8CB0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983" y="610493"/>
            <a:ext cx="1709377" cy="563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6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1EA3-77ED-48FA-8E80-A746B9AA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extreme values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CE15F-B7CF-4C02-AA0D-AAE45D2D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log function</a:t>
            </a:r>
          </a:p>
          <a:p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66D64-471D-4690-B7FB-070478E1F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39" y="3650921"/>
            <a:ext cx="10153552" cy="76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2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4749-D4EE-40EA-B392-0681E81D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1. Understand the companies Founded time in a specific country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5E81-5FC5-4498-B36D-EC1031ADD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377812" cy="3318936"/>
          </a:xfrm>
        </p:spPr>
        <p:txBody>
          <a:bodyPr/>
          <a:lstStyle/>
          <a:p>
            <a:r>
              <a:rPr lang="en-US" altLang="zh-TW" dirty="0"/>
              <a:t>Country: US</a:t>
            </a:r>
          </a:p>
          <a:p>
            <a:r>
              <a:rPr lang="en-US" altLang="zh-TW" dirty="0"/>
              <a:t>In the US, most of the companies in the dataset founded in 2017, and there are still some old companies participate in crypto investment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217E1-5D81-4325-AC15-79223CC5D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610" y="2044885"/>
            <a:ext cx="5380626" cy="459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8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36CC-A8A7-4B10-AF8C-ECB8A927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2. The relationship of AUM and Professional Staff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664F-4598-43F0-86AB-A4C057E5E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/>
          <a:lstStyle/>
          <a:p>
            <a:r>
              <a:rPr lang="en-US" altLang="zh-TW" dirty="0"/>
              <a:t>From the chart, we can see that the relationship of AUM and Professional Staff are roughly proportional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4C2CC-3EC0-446E-A28D-FE9AA9C22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694" y="2476996"/>
            <a:ext cx="5004057" cy="361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1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E567-6329-481B-8C9F-06F1E122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3. The relationship of high AUM companies and Form of Incorporation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A67C-843B-4677-8CF0-694EE7512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341069" cy="3318936"/>
          </a:xfrm>
        </p:spPr>
        <p:txBody>
          <a:bodyPr/>
          <a:lstStyle/>
          <a:p>
            <a:r>
              <a:rPr lang="en-US" altLang="zh-TW" b="1" dirty="0"/>
              <a:t>high AUM : </a:t>
            </a:r>
            <a:r>
              <a:rPr lang="en-US" altLang="zh-TW" dirty="0"/>
              <a:t>&gt; </a:t>
            </a:r>
            <a:r>
              <a:rPr lang="en-US" altLang="zh-TW" dirty="0" err="1"/>
              <a:t>AUM_companies_mean</a:t>
            </a:r>
            <a:endParaRPr lang="en-US" altLang="zh-TW" dirty="0"/>
          </a:p>
          <a:p>
            <a:r>
              <a:rPr lang="en-US" altLang="zh-TW" dirty="0"/>
              <a:t>The high AUM companies are almost Limited Liability Company, and the number of Limited Partnership and Corporation companies are almost same.</a:t>
            </a:r>
          </a:p>
          <a:p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D8795-0B13-448C-B7DE-BEFFF867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463" y="2202649"/>
            <a:ext cx="4635738" cy="441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19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D1910-DFDF-4B2F-AF16-91A8EB58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4.The specific Investment company analysis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C142B-3A4C-49A4-B75C-D25A4C853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/>
          <a:lstStyle/>
          <a:p>
            <a:r>
              <a:rPr lang="en-US" altLang="zh-TW" dirty="0"/>
              <a:t>Company : Ethereum</a:t>
            </a:r>
          </a:p>
          <a:p>
            <a:r>
              <a:rPr lang="en-US" altLang="zh-TW" dirty="0"/>
              <a:t>For the companies which invest </a:t>
            </a:r>
            <a:r>
              <a:rPr lang="en-US" altLang="zh-TW" dirty="0" err="1"/>
              <a:t>ethereum</a:t>
            </a:r>
            <a:r>
              <a:rPr lang="en-US" altLang="zh-TW" dirty="0"/>
              <a:t>, almost all of them are Firm Type</a:t>
            </a:r>
          </a:p>
          <a:p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32756-EA77-4F91-BFDE-9205E609F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154" y="2556932"/>
            <a:ext cx="4244706" cy="349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46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D918-E883-426E-9495-ED5F6487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Building a Predictive Model -- Decision Tree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B8504-A35D-4E3E-B293-E2CF4D3AF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outcomes = ['AUM (Millions)_</a:t>
            </a:r>
            <a:r>
              <a:rPr lang="en-US" altLang="zh-TW" dirty="0" err="1"/>
              <a:t>log','Professional</a:t>
            </a:r>
            <a:r>
              <a:rPr lang="en-US" altLang="zh-TW" dirty="0"/>
              <a:t> </a:t>
            </a:r>
            <a:r>
              <a:rPr lang="en-US" altLang="zh-TW" dirty="0" err="1"/>
              <a:t>Staff_log','Founded</a:t>
            </a:r>
            <a:r>
              <a:rPr lang="en-US" altLang="zh-TW" dirty="0"/>
              <a:t>’]</a:t>
            </a:r>
          </a:p>
          <a:p>
            <a:r>
              <a:rPr lang="en-US" altLang="zh-TW" dirty="0"/>
              <a:t>predictors = ['AUM (Millions)_</a:t>
            </a:r>
            <a:r>
              <a:rPr lang="en-US" altLang="zh-TW" dirty="0" err="1"/>
              <a:t>log','Professional</a:t>
            </a:r>
            <a:r>
              <a:rPr lang="en-US" altLang="zh-TW" dirty="0"/>
              <a:t> </a:t>
            </a:r>
            <a:r>
              <a:rPr lang="en-US" altLang="zh-TW" dirty="0" err="1"/>
              <a:t>Staff_log','Founded</a:t>
            </a:r>
            <a:r>
              <a:rPr lang="en-US" altLang="zh-TW" dirty="0"/>
              <a:t>']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4510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167B-ED05-40AF-8DB6-945DB6E2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0E05-602F-42CA-AAD8-FBD4C677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268193" cy="3318936"/>
          </a:xfrm>
        </p:spPr>
        <p:txBody>
          <a:bodyPr/>
          <a:lstStyle/>
          <a:p>
            <a:r>
              <a:rPr lang="en-US" altLang="zh-TW" dirty="0"/>
              <a:t>from the result , we can know that use Founded as outcome can be most correct</a:t>
            </a:r>
          </a:p>
          <a:p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AA413-D43C-45C6-BA4D-9E7331154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594" y="2429922"/>
            <a:ext cx="5748571" cy="329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4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A709-6E85-46D4-80A0-255BDA10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E0562-AF11-4CB0-88C6-BC9F139FD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2018 Directory of Cryptocurrency Investment Funds</a:t>
            </a:r>
          </a:p>
          <a:p>
            <a:r>
              <a:rPr lang="en-US" altLang="zh-TW" dirty="0"/>
              <a:t>This dataset is a directory of known crypto funds and includes names and contact information.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2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A41B-7D42-4194-9DC6-3A74E9AA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altLang="zh-TW" dirty="0"/>
              <a:t>Source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19908-E673-4B84-9951-367816724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Pricing | data.world">
            <a:extLst>
              <a:ext uri="{FF2B5EF4-FFF2-40B4-BE49-F238E27FC236}">
                <a16:creationId xmlns:a16="http://schemas.microsoft.com/office/drawing/2014/main" id="{2CC2D5F2-5D1E-4013-940C-4D8AEBEDE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813" y="2478366"/>
            <a:ext cx="6136358" cy="320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30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8BC1-F6BE-439B-9E62-5B59D77D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overview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D5EFC-E73C-464E-92AE-94D64530E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D86DC-BB78-4820-8617-243CEBCA9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40" y="2375875"/>
            <a:ext cx="11173517" cy="34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1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7759-4CD7-4022-8572-B58C86D7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info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7BC93-A72F-4EFB-9247-38409CEA3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Country (EX: </a:t>
            </a:r>
            <a:r>
              <a:rPr lang="en-US" altLang="zh-TW" dirty="0" err="1"/>
              <a:t>Canada,United</a:t>
            </a:r>
            <a:r>
              <a:rPr lang="en-US" altLang="zh-TW" dirty="0"/>
              <a:t> States...)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AUM (Millions) </a:t>
            </a:r>
            <a:r>
              <a:rPr lang="en-US" altLang="zh-TW" dirty="0"/>
              <a:t>(EX: 10,20,30...)</a:t>
            </a:r>
          </a:p>
          <a:p>
            <a:r>
              <a:rPr lang="en-US" altLang="zh-TW" dirty="0"/>
              <a:t>Professional Staff (EX: 3,4,5...)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Founded</a:t>
            </a:r>
            <a:r>
              <a:rPr lang="en-US" altLang="zh-TW" dirty="0"/>
              <a:t> (EX: 2015,2016,2017...)</a:t>
            </a:r>
          </a:p>
          <a:p>
            <a:r>
              <a:rPr lang="en-US" altLang="zh-TW" dirty="0"/>
              <a:t>Firm Type (EX: Hedge </a:t>
            </a:r>
            <a:r>
              <a:rPr lang="en-US" altLang="zh-TW" dirty="0" err="1"/>
              <a:t>Fund,Venture</a:t>
            </a:r>
            <a:r>
              <a:rPr lang="en-US" altLang="zh-TW" dirty="0"/>
              <a:t>...)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SEC Registered? </a:t>
            </a:r>
            <a:r>
              <a:rPr lang="en-US" altLang="zh-TW" dirty="0"/>
              <a:t>(YES or NO)</a:t>
            </a:r>
          </a:p>
          <a:p>
            <a:r>
              <a:rPr lang="en-US" altLang="zh-TW" dirty="0"/>
              <a:t>Investments (this company invest some other platform or companies)(company names)</a:t>
            </a:r>
          </a:p>
          <a:p>
            <a:r>
              <a:rPr lang="en-US" altLang="zh-TW" dirty="0"/>
              <a:t>Position(</a:t>
            </a:r>
            <a:r>
              <a:rPr lang="en-US" altLang="zh-TW" dirty="0" err="1"/>
              <a:t>Founder,Director,CEO</a:t>
            </a:r>
            <a:r>
              <a:rPr lang="en-US" altLang="zh-TW" dirty="0"/>
              <a:t>...)</a:t>
            </a:r>
          </a:p>
          <a:p>
            <a:r>
              <a:rPr lang="en-US" altLang="zh-TW" dirty="0"/>
              <a:t>Form of Incorporation(</a:t>
            </a:r>
            <a:r>
              <a:rPr lang="en-US" altLang="zh-TW" dirty="0" err="1"/>
              <a:t>Corporation,Limited</a:t>
            </a:r>
            <a:r>
              <a:rPr lang="en-US" altLang="zh-TW" dirty="0"/>
              <a:t> Liability Company...)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445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26C6-CBE5-44BF-9252-BB09E210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Process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533C2-59C0-466C-AED9-97B3D8F0E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Exploratory analysis progress</a:t>
            </a:r>
          </a:p>
          <a:p>
            <a:r>
              <a:rPr lang="en-US" altLang="zh-TW" b="1" dirty="0"/>
              <a:t>Data munging</a:t>
            </a:r>
          </a:p>
          <a:p>
            <a:r>
              <a:rPr lang="en-US" altLang="zh-TW" b="1" dirty="0"/>
              <a:t>Visualizing and searching for patterns</a:t>
            </a:r>
          </a:p>
          <a:p>
            <a:r>
              <a:rPr lang="en-US" altLang="zh-TW" b="1" dirty="0"/>
              <a:t>Building a Predictive Model -- Decision Tree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30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6030-96B6-4BB7-B042-785B94AE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expectation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8FB94-A98E-4EE7-9818-516A88851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Understand the companies Founded time in a specific country</a:t>
            </a:r>
          </a:p>
          <a:p>
            <a:r>
              <a:rPr lang="en-US" altLang="zh-TW" dirty="0"/>
              <a:t>The relationship of AUM and Professional Staff</a:t>
            </a:r>
          </a:p>
          <a:p>
            <a:r>
              <a:rPr lang="en-US" altLang="zh-TW" dirty="0"/>
              <a:t>The relationship of high AUM companies and Form of Incorporation</a:t>
            </a:r>
          </a:p>
          <a:p>
            <a:r>
              <a:rPr lang="en-US" altLang="zh-TW" dirty="0"/>
              <a:t>The specific Investment company analysis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038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B5792-C9FB-4340-A885-F2E38241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Exploratory analysis progress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ACD55-F078-49B3-AEBC-9E0C8870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Get sum of AUM (Millions)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Get pivot table of 'SEC Registered?'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24263-BDC8-4D36-BFC9-01D85B490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98" y="3105133"/>
            <a:ext cx="7374051" cy="693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4EF041-B9F9-4235-8F8C-1A5592F81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898" y="4754824"/>
            <a:ext cx="10214236" cy="79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ACD3-131F-49C1-A294-F655B622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Data munging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D0B4-5A1D-4696-B95A-DCAF1602F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r>
              <a:rPr lang="en-US" altLang="zh-TW" dirty="0"/>
              <a:t>Check 'SEC Registered?' missing values 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Address this data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D18DD-C5D4-437F-95C9-8012DC4E4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15" y="3295255"/>
            <a:ext cx="8045433" cy="53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37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68</TotalTime>
  <Words>412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微軟正黑體</vt:lpstr>
      <vt:lpstr>新細明體</vt:lpstr>
      <vt:lpstr>Arial</vt:lpstr>
      <vt:lpstr>Garamond</vt:lpstr>
      <vt:lpstr>Organic</vt:lpstr>
      <vt:lpstr>Crypto Investment Fund Directory</vt:lpstr>
      <vt:lpstr>Introduction</vt:lpstr>
      <vt:lpstr>Source</vt:lpstr>
      <vt:lpstr>Dataset overview</vt:lpstr>
      <vt:lpstr>Important info</vt:lpstr>
      <vt:lpstr>Process</vt:lpstr>
      <vt:lpstr>expectation</vt:lpstr>
      <vt:lpstr>Exploratory analysis progress</vt:lpstr>
      <vt:lpstr>Data munging</vt:lpstr>
      <vt:lpstr>PowerPoint Presentation</vt:lpstr>
      <vt:lpstr>weird values</vt:lpstr>
      <vt:lpstr>extreme values</vt:lpstr>
      <vt:lpstr>1. Understand the companies Founded time in a specific country </vt:lpstr>
      <vt:lpstr>2. The relationship of AUM and Professional Staff</vt:lpstr>
      <vt:lpstr>3. The relationship of high AUM companies and Form of Incorporation</vt:lpstr>
      <vt:lpstr>4.The specific Investment company analysis</vt:lpstr>
      <vt:lpstr>Building a Predictive Model -- Decision Tree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Investment Fund Directory</dc:title>
  <dc:creator>CHUN</dc:creator>
  <cp:lastModifiedBy>CHUN</cp:lastModifiedBy>
  <cp:revision>23</cp:revision>
  <dcterms:created xsi:type="dcterms:W3CDTF">2021-01-27T14:29:57Z</dcterms:created>
  <dcterms:modified xsi:type="dcterms:W3CDTF">2021-01-27T15:38:02Z</dcterms:modified>
</cp:coreProperties>
</file>