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43"/>
  </p:normalViewPr>
  <p:slideViewPr>
    <p:cSldViewPr snapToGrid="0" snapToObjects="1" showGuides="1">
      <p:cViewPr varScale="1">
        <p:scale>
          <a:sx n="110" d="100"/>
          <a:sy n="110" d="100"/>
        </p:scale>
        <p:origin x="3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4858-724E-624E-8B18-F2CDC9B4C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DFE7-E96D-1F48-BA18-03D876D35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42D7-64EC-B946-A231-019CB36B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9866-951B-5943-A84A-74762EF1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18619-D341-254A-AEF7-E2551C5F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7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252F-36A8-DD43-9B20-34FA1ACC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9493-5BB3-6249-8558-9787FC12D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AD20-39C9-A947-99CD-0F0AB326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AED57-82C6-344A-9256-92EB99BF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9CEA9-EE82-634B-8D6A-E2AE3C1A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9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444D0-9E8B-8149-92E7-FB858D5A0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2FE3E-B190-8947-BE08-2AC3F14EC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BCB2-2A56-ED43-A2B1-675DBD29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CC08-A0B2-9648-9839-16BA7576F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84E1D-CDCA-534D-B3FD-379EE4BB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F666-0B91-A54E-A97D-8CEEB200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CD12F-5FD5-1C48-B913-01C1A860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ABCFC-BBC9-6541-9C42-50B492ED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CC8B-03B6-6B4D-A584-2EF5FA3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60D0C-1DC5-BF47-87E6-E2D8AF25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CC188-A5E8-8148-9B70-97116A54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F28C3-6680-7F40-A8A0-45820C28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0324-8B96-2F47-BBC6-5B69FBB4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317E-135B-FF48-97BA-894E29CB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149C-A28C-4546-8B8D-8F006AA0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4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BC3A-980A-764C-805C-7B387010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D75E-43FB-044E-8B5E-922BAA82A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5A24D-8018-E843-9992-C93127CB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B28DF-AE7C-DA49-A3AD-BA6F165F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4AADE-3FB8-4047-890E-B529B0C0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151F4-8D6A-F44A-AD8D-2358CE57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820F-9D4D-8B40-BAF9-0BC22140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E53C-23F1-AD44-B3EC-0FF6437C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188-48C7-F048-A90C-3ED0243E9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647B5-BAA8-5542-9B5E-92E4DC013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6F132-1BE6-734C-B048-C2773B820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BEA0AD-2692-A74F-AB66-5FA62493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19854-8DE9-D24C-AD01-9002A441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94B31-AF43-2D46-9EF1-975F8382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E6B8-7AC7-784E-A3F6-521623E0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25651-FC77-8144-BD9D-737D22D8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FD534-31AC-BD4F-B25E-C7A04AB06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DD2A3-55FF-3347-B0F5-4E79C86C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5F309A-1A4B-254E-8760-EB766D0F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7DD05-DC41-2043-B5FA-C6CA259C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914D3-19E8-D644-B549-A083D76F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5212-F43E-574D-906B-B1275057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93B9-1B30-2140-ADB2-5117F25FC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A3E6C-4B59-774C-A12D-5B0BD3899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D1DA6-9B9A-8849-A30F-BB95676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9FA43-47B6-9B4F-AFDE-E00897C4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825F4-32B5-8E4B-97F7-692C39AB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1D31-88AE-0642-B316-3E2DE5DC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EB133-F7A0-224A-BF0E-7A1D34307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C59D0-ADB9-C547-A9DB-592A1E8AA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5804B-E663-A847-9F49-5D3DDB9B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27997-98BF-9D4B-B85B-95B383F5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4978A-7A37-274B-8ACD-7DEC6EE8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1E10E-90A1-B34B-9A84-6147E7F1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F19F2-CA1E-2C4D-97B4-A2139167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F0E5-3964-9843-AE3D-1CC1A447D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6D96-F4AF-9D4F-9B89-B7025C1BBBA0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FAE26-00E0-2E48-8284-B4AF40DBE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CB63-10CB-5F4C-8016-1E1ED5833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6706B-A4CD-0E4B-9F28-99CFA0A0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9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F289FA-A490-CA41-AE7B-EDD3C4498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45930"/>
              </p:ext>
            </p:extLst>
          </p:nvPr>
        </p:nvGraphicFramePr>
        <p:xfrm>
          <a:off x="289367" y="0"/>
          <a:ext cx="10405640" cy="60072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1128">
                  <a:extLst>
                    <a:ext uri="{9D8B030D-6E8A-4147-A177-3AD203B41FA5}">
                      <a16:colId xmlns:a16="http://schemas.microsoft.com/office/drawing/2014/main" val="3587814519"/>
                    </a:ext>
                  </a:extLst>
                </a:gridCol>
                <a:gridCol w="2081128">
                  <a:extLst>
                    <a:ext uri="{9D8B030D-6E8A-4147-A177-3AD203B41FA5}">
                      <a16:colId xmlns:a16="http://schemas.microsoft.com/office/drawing/2014/main" val="187592836"/>
                    </a:ext>
                  </a:extLst>
                </a:gridCol>
                <a:gridCol w="2081128">
                  <a:extLst>
                    <a:ext uri="{9D8B030D-6E8A-4147-A177-3AD203B41FA5}">
                      <a16:colId xmlns:a16="http://schemas.microsoft.com/office/drawing/2014/main" val="2212092016"/>
                    </a:ext>
                  </a:extLst>
                </a:gridCol>
                <a:gridCol w="2081128">
                  <a:extLst>
                    <a:ext uri="{9D8B030D-6E8A-4147-A177-3AD203B41FA5}">
                      <a16:colId xmlns:a16="http://schemas.microsoft.com/office/drawing/2014/main" val="1326393104"/>
                    </a:ext>
                  </a:extLst>
                </a:gridCol>
                <a:gridCol w="2081128">
                  <a:extLst>
                    <a:ext uri="{9D8B030D-6E8A-4147-A177-3AD203B41FA5}">
                      <a16:colId xmlns:a16="http://schemas.microsoft.com/office/drawing/2014/main" val="390928710"/>
                    </a:ext>
                  </a:extLst>
                </a:gridCol>
              </a:tblGrid>
              <a:tr h="5208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Fever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Cough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Muscle Pain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Sorethroat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47378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  <a:p>
                      <a:pPr algn="r"/>
                      <a:r>
                        <a:rPr lang="en-US" sz="1400" dirty="0" err="1"/>
                        <a:t>GoViral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26983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  <a:p>
                      <a:pPr algn="r"/>
                      <a:r>
                        <a:rPr lang="en-US" sz="1400" dirty="0" err="1"/>
                        <a:t>FluWatch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634873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  <a:p>
                      <a:pPr algn="r"/>
                      <a:r>
                        <a:rPr lang="en-US" sz="1400" dirty="0"/>
                        <a:t>Hongkong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8193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  <a:p>
                      <a:pPr algn="r"/>
                      <a:r>
                        <a:rPr lang="en-US" sz="1400" dirty="0"/>
                        <a:t>Hutterite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1289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149B9D-875D-3C40-B930-91904A4C1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90" y="523754"/>
            <a:ext cx="2027018" cy="1351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A07914-7815-2F4B-97C4-0DFC8FC0E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890" y="1875099"/>
            <a:ext cx="2027018" cy="1351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CDAB9B-5C51-424D-BD36-30E145528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890" y="3226444"/>
            <a:ext cx="2027018" cy="1351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663F98-474C-B048-AC99-AF683CB53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890" y="4640002"/>
            <a:ext cx="1957569" cy="13050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5B98BE-A224-7848-9934-C27218DBF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231" y="1895997"/>
            <a:ext cx="1995670" cy="13304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72D83C-5A23-EC49-84A3-327DC185E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3004" y="523754"/>
            <a:ext cx="2058365" cy="13722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D16336-C087-C34B-9359-CD366144C7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0230" y="3226444"/>
            <a:ext cx="2061139" cy="13740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08DF4B-B199-0540-A3FD-3FEACE9BD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60230" y="4640002"/>
            <a:ext cx="2050889" cy="13672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FA23F08-1912-7F49-ACC1-8ED4B1046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6411" y="1903873"/>
            <a:ext cx="2061140" cy="137409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B30121-0456-6241-B953-D173D03266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11847" y="523754"/>
            <a:ext cx="2078134" cy="13854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578956E-F697-B44B-952D-00BC29F53F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3982" y="3226444"/>
            <a:ext cx="2125999" cy="14173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ABB98B-CE1B-FE47-A58C-AB2642B7CE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1862" y="4640002"/>
            <a:ext cx="2059703" cy="137313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A10493C-A68C-7241-94E6-71D614B166E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57550" y="1914482"/>
            <a:ext cx="2036182" cy="13574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4AFC432-14FC-C944-95EA-A99DE16B49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5417" y="523754"/>
            <a:ext cx="2089590" cy="13930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483D97-5F7A-214D-9438-1099AE72B9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55936" y="3277966"/>
            <a:ext cx="1840374" cy="12269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795552C-7DBE-0F47-BE7F-61F9E80B7E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11565" y="4600537"/>
            <a:ext cx="2110086" cy="14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7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Vishwali</dc:creator>
  <cp:lastModifiedBy>Vishwali</cp:lastModifiedBy>
  <cp:revision>2</cp:revision>
  <cp:lastPrinted>2019-02-13T19:46:37Z</cp:lastPrinted>
  <dcterms:created xsi:type="dcterms:W3CDTF">2019-02-13T19:28:02Z</dcterms:created>
  <dcterms:modified xsi:type="dcterms:W3CDTF">2019-02-13T19:46:49Z</dcterms:modified>
</cp:coreProperties>
</file>