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napToObjects="1" showGuides="1">
      <p:cViewPr varScale="1">
        <p:scale>
          <a:sx n="110" d="100"/>
          <a:sy n="110" d="100"/>
        </p:scale>
        <p:origin x="3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0F2C-296A-014C-AB29-850F3AC1A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11C14-170A-CE41-860F-87DA8CD7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6D23-1C3C-FD42-8812-CCDF5DCD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7BBF-AC5F-394A-9B26-92D24A49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1555-A699-6442-9468-60B7CA77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8465-357C-F548-9CCC-0893F230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8531B-79AC-514A-B92B-4ADD3F89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657C-2026-3841-A2A6-77E59A07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6675-B9B6-B445-A0E1-9BB99B5D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17D8-C3C3-B24C-A12E-35BDC955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E9C5E-7A79-E24A-8B01-B82E869F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0BEED-0C46-EC45-969A-DF8513AB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A530-F8D3-514A-8449-3870C4B8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A54E-714C-3A4F-A201-B3BC7E7D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7323-D0BB-D148-923E-EECA9F4F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2E7-1903-5346-BD20-77CE1E3A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C20A-97DE-3448-85D2-B48587FE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2AF1-1AC5-BB41-BF1E-267D570F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5619-39B3-AE42-865A-7A85C322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2E36-ACE9-FD45-A0A9-EF307DE0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2DD5-3122-654C-AE17-811658F0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6252-1668-FD43-BA76-232C0D010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780E-C99D-1843-9B7B-AE49EEB5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E4CB-DF53-3E4C-B6CB-0E5E30AA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D99C-8D32-B542-87D7-9F37438C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9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B398-E085-9C43-83BD-CABFA3A3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064E-D638-774E-9235-1C0BF4C7F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7B620-A1D5-794C-8E1C-E3481D1D5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545F-EDE2-A342-9AF8-36653A51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1BC69-D40D-E64D-A4A5-1B4511E5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148AF-B0AF-0F47-B11B-7CC06A46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ADDF-B464-D849-B32D-BF13D23D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00C07-E7D1-EF44-B540-0A6A8981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C2D72-A01E-A14A-B1D8-7C34E9E5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FBD73-CB17-9547-A248-AAAFE6F8A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5232F-A982-434B-B1D4-8CF28B45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AAA33-AAA9-194E-9C78-BEB57249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799E3-EA68-FF4C-9C2B-0752788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9DCBE-DB25-C14A-B5B8-1AD87AD1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7192-7134-E348-B234-98654BCE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46208-388B-1042-A74B-825AEF1F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92124-9FD7-334A-9701-89608C39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55BF7-35F0-C94A-BC2B-D54A31D7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68B42-5158-3149-828F-D83BD1D0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6B832-2DEA-9E44-B7D8-8810341F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08E1-F07A-364C-A257-69A5C0A1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509A-D394-BF48-B80D-EF0BEC49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9C66-0739-4B4F-8441-7AEB5EC3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6F24C-73DF-CA40-8ADB-BA0639811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5AE9-86B2-CA40-A6AC-0711DB78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AA2A-D8E2-DB46-A8BC-361EA6F3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B7D8-5D08-F647-B92A-9E6A8428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EDD7-2115-B945-991F-ABB2B55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561B5-8BA6-FB43-AF50-91ABB48C9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294E4-0AC2-A74A-A2B3-FD67BFAE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CF9FF-D1D8-E84F-AF52-332C0392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AF230-6EFF-B845-B73B-E594A21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0127-ABF0-DE4F-B8CB-5A8D9118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AFE7E-D3E4-D04A-B01B-3A3A0CC2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540B7-4538-444A-B5AB-7795CB3B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E050F-69F8-1949-95DF-4F6D80C55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F2EF-9292-A146-9DEB-9D0A20DD94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18FF-C287-2340-9288-AC97CF5D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EFA6-9F36-5643-9982-19CE8E62C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A32F-52A5-BA48-B9E8-DE1561A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D4C01F-ED00-874B-B7D9-8266C7F3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16761"/>
              </p:ext>
            </p:extLst>
          </p:nvPr>
        </p:nvGraphicFramePr>
        <p:xfrm>
          <a:off x="1112777" y="73788"/>
          <a:ext cx="9966446" cy="67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3223">
                  <a:extLst>
                    <a:ext uri="{9D8B030D-6E8A-4147-A177-3AD203B41FA5}">
                      <a16:colId xmlns:a16="http://schemas.microsoft.com/office/drawing/2014/main" val="3609020972"/>
                    </a:ext>
                  </a:extLst>
                </a:gridCol>
                <a:gridCol w="4983223">
                  <a:extLst>
                    <a:ext uri="{9D8B030D-6E8A-4147-A177-3AD203B41FA5}">
                      <a16:colId xmlns:a16="http://schemas.microsoft.com/office/drawing/2014/main" val="4097341661"/>
                    </a:ext>
                  </a:extLst>
                </a:gridCol>
              </a:tblGrid>
              <a:tr h="33552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041290"/>
                  </a:ext>
                </a:extLst>
              </a:tr>
              <a:tr h="335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3819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32BB01-EFA2-4F49-A491-9A36B931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77" y="73788"/>
            <a:ext cx="5032818" cy="3355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4B5AA-4F81-0D46-B10C-2C45FD9F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805"/>
            <a:ext cx="4989292" cy="3326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4E5080-8FC8-8149-8072-DA9656BC7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07" y="3429000"/>
            <a:ext cx="5038887" cy="3359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CC339F-B3F7-E84A-A264-3D7E07A1C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58017"/>
            <a:ext cx="4989292" cy="33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5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Vishwali</dc:creator>
  <cp:lastModifiedBy>Vishwali</cp:lastModifiedBy>
  <cp:revision>1</cp:revision>
  <cp:lastPrinted>2019-02-14T03:30:26Z</cp:lastPrinted>
  <dcterms:created xsi:type="dcterms:W3CDTF">2019-02-14T03:26:28Z</dcterms:created>
  <dcterms:modified xsi:type="dcterms:W3CDTF">2019-02-14T03:30:36Z</dcterms:modified>
</cp:coreProperties>
</file>