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82C7-13B8-FA66-33A9-9A35ADB40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EF7AC-8D74-A9BD-697E-1825085F9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C7C6B-5DA4-09A2-C04D-6F0C17CD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F865-2FA1-884C-9CBF-B05A9B198278}" type="datetimeFigureOut">
              <a:rPr lang="en-US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94696-BD24-DE69-6220-0C9C0233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E21C0-43A1-C4C4-BBB9-D79B9A27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3D02-9250-5A4D-B2DE-F49D1189884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6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BBDA-AEFA-EEBF-9BE1-FBEA5A33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070B0-97F2-92C5-2D7E-93E20DEBC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899E9-0FC8-7F77-3E30-B0046FF1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F865-2FA1-884C-9CBF-B05A9B198278}" type="datetimeFigureOut">
              <a:rPr lang="en-US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26C8F-ADA9-845A-7892-772FF847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C120-807E-518E-0FB1-D01A0A2A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3D02-9250-5A4D-B2DE-F49D1189884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8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04796-B0CC-A530-3C5E-37543E205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FC486-3D79-8F6E-E7E6-032909510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88A79-D0DF-B055-87BA-B1BA7B84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F865-2FA1-884C-9CBF-B05A9B198278}" type="datetimeFigureOut">
              <a:rPr lang="en-US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5FFF2-3FA3-8D04-184A-8D199C61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E5430-BC17-AA07-8D06-7E0CC076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3D02-9250-5A4D-B2DE-F49D1189884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28B5-4D65-95E6-6156-258A7B61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7BFF-0CF0-E26A-0D3F-8701947E8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2A581-06B5-FCD5-7A26-B3167CE5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F865-2FA1-884C-9CBF-B05A9B198278}" type="datetimeFigureOut">
              <a:rPr lang="en-US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3B13E-73DD-4AAA-BA22-F6A2FF5C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990E8-6937-968B-0363-FD50CE0A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3D02-9250-5A4D-B2DE-F49D1189884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0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2A42-FE4F-A2BB-AD46-C0D5207E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E5C3-59C7-530D-3CB6-50B47D7DD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387BB-CB79-5C5D-F1A1-440049BF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F865-2FA1-884C-9CBF-B05A9B198278}" type="datetimeFigureOut">
              <a:rPr lang="en-US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855A6-C0E4-713F-DB4B-B6D28EF9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630ED-3C3F-B081-73BA-5CC43CA1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3D02-9250-5A4D-B2DE-F49D1189884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3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1ECE-9789-5582-26C4-F27C0C12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A2AF1-CC5C-F9B9-130D-BFDBB8879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E9FCA-D3E3-30D9-CC0D-7798D3EF2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C35E4-8C7F-DE6C-A036-1AE410A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F865-2FA1-884C-9CBF-B05A9B198278}" type="datetimeFigureOut">
              <a:rPr lang="en-US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8583F-3560-9BA5-382B-91DB34A3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AE95C-2ADF-0518-66CE-106D721D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3D02-9250-5A4D-B2DE-F49D1189884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2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DBC2-674A-E2FE-0E24-01DF0100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B3E8F-6B98-509A-EE2A-4D4C8599C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0785-5086-63B8-9035-D93099D3C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1B381-44BE-CF9D-FD4F-8075ECD70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70FE5-FAC4-DAB3-20F0-7DDCC06F5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75889-03DC-1594-1B68-71640DA5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F865-2FA1-884C-9CBF-B05A9B198278}" type="datetimeFigureOut">
              <a:rPr lang="en-US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906BE-6017-15EF-2901-7E538D31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03603-8923-9E11-FB60-3E7AF369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3D02-9250-5A4D-B2DE-F49D1189884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46A1-7006-0C02-858E-554C6C20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C4047-2C42-214B-E643-29B47C58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F865-2FA1-884C-9CBF-B05A9B198278}" type="datetimeFigureOut">
              <a:rPr lang="en-US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384C7-0E46-556B-7460-BEE4E6CA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FB7B9-B7FC-8673-D2DD-644AEF39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3D02-9250-5A4D-B2DE-F49D1189884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7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B868C-A932-9392-AF5D-BDE4F247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F865-2FA1-884C-9CBF-B05A9B198278}" type="datetimeFigureOut">
              <a:rPr lang="en-US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785C8-FCE2-DA72-7532-2528B7D7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A0D08-6698-C0D1-A183-66B1B92A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3D02-9250-5A4D-B2DE-F49D1189884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1F3E-838C-5A8D-3336-EABFB2B6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781A7-4CBA-04C5-BEDC-4D10FBC0F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9B962-4369-B4C7-B5BE-41CCE62C8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86AFD-AEA4-A7CB-B316-AFD20ED7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F865-2FA1-884C-9CBF-B05A9B198278}" type="datetimeFigureOut">
              <a:rPr lang="en-US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6E664-52B4-ADB7-9433-272B308F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70AE6-4D7D-1301-A1DC-6B3C3C28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3D02-9250-5A4D-B2DE-F49D1189884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3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FA89-1663-9DDB-EAA6-9F69030E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1D45B-57FD-292C-A8FE-0205EFAE9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5784B-0ABD-380B-79F7-D8DE45287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5F680-CF80-1A76-9C30-6E0F6598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F865-2FA1-884C-9CBF-B05A9B198278}" type="datetimeFigureOut">
              <a:rPr lang="en-US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8A10D-1033-C7E3-3805-875F3C2E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D62DF-2E6B-5D7C-F953-F38CBEEB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3D02-9250-5A4D-B2DE-F49D1189884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7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8434E-AEAF-14BC-0FB0-53C787B2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5DCAF-E290-3373-8907-37E721808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E72E9-2DA9-08EE-DB13-987734F09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57F865-2FA1-884C-9CBF-B05A9B198278}" type="datetimeFigureOut">
              <a:rPr lang="en-US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2CE32-25A2-A4AF-2EDC-8FBBACF06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AB834-49B0-D87E-EFE3-D9F97B2E6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303D02-9250-5A4D-B2DE-F49D1189884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4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jax.googleapis.com/ajax/libs/angularjs/1.6.9/angular.min.js" TargetMode="Externa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jax.googleapis.com/ajax/libs/angularjs/1.6.9/angular.min.js" TargetMode="Externa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1D14-BAB9-4AD4-E4F6-7C8A21C39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NALLA MALLA REDDY ENGINEERING COLLEGE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8A370-7813-DE66-ABF7-55CBA4144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Week- 9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0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C83D6-2C09-D645-95EB-AE637E926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118"/>
            <a:ext cx="10515600" cy="595284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900"/>
              <a:t>3. </a:t>
            </a:r>
            <a:r>
              <a:rPr lang="en-IN" sz="6400" b="1" u="sng"/>
              <a:t>Controller</a:t>
            </a:r>
            <a:r>
              <a:rPr lang="en-IN" sz="6400"/>
              <a:t>
&lt;!</a:t>
            </a:r>
            <a:r>
              <a:rPr lang="en-IN" sz="6400" b="1"/>
              <a:t>DOCTYPE html&gt;
&lt;html&gt;
&lt;script
src=</a:t>
            </a:r>
            <a:r>
              <a:rPr lang="en-IN" sz="6400" b="1">
                <a:hlinkClick r:id="rId2"/>
              </a:rPr>
              <a:t>https://ajax.googleapis.com/ajax/libs/angularjs/1.6.9/angular.min.js</a:t>
            </a:r>
            <a:r>
              <a:rPr lang="en-IN" sz="6400" b="1"/>
              <a:t>&gt;&lt;/s
cript&gt;
&lt;body&gt;
&lt;div ng-app="myApp" ng-controller="myCtrl"&gt;
First Name: &lt;input type="text" ng-model="firstName"&gt;&lt;br&gt;
Last Name: &lt;input type="text" ng-model="lastName"&gt;&lt;br&gt;
&lt;br&gt;
Full Name: {{firstName + " " + lastName}}
&lt;/div&gt;
&lt;script&gt;
var app = angular.module('myApp', []);
app.controller('myCtrl', function($scope) {
$scope.firstName = "CSE";
$scope.lastName = "3B";
});
&lt;/script&gt;
&lt;/body&gt;
&lt;/html&gt;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ADD678-EB4B-97BA-97A1-A8DDB0922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43" y="1135343"/>
            <a:ext cx="9883173" cy="50323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BEEA06-7377-D577-796A-2F3D725FFD5A}"/>
              </a:ext>
            </a:extLst>
          </p:cNvPr>
          <p:cNvSpPr txBox="1"/>
          <p:nvPr/>
        </p:nvSpPr>
        <p:spPr>
          <a:xfrm rot="10800000" flipV="1">
            <a:off x="1466143" y="298376"/>
            <a:ext cx="1694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u="sng"/>
              <a:t>Output</a:t>
            </a:r>
            <a:endParaRPr lang="en-US" sz="2000" b="1" u="sng"/>
          </a:p>
        </p:txBody>
      </p:sp>
    </p:spTree>
    <p:extLst>
      <p:ext uri="{BB962C8B-B14F-4D97-AF65-F5344CB8AC3E}">
        <p14:creationId xmlns:p14="http://schemas.microsoft.com/office/powerpoint/2010/main" val="330242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AD65-0F19-B639-CD9F-B7798A64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-1983627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F7351-6501-50A0-20D7-4938628B5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25" y="0"/>
            <a:ext cx="11844403" cy="544511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b="1"/>
              <a:t>4.</a:t>
            </a:r>
            <a:r>
              <a:rPr lang="en-IN" sz="5600" b="1" u="sng"/>
              <a:t>Services</a:t>
            </a:r>
            <a:r>
              <a:rPr lang="en-IN" sz="5600" b="1"/>
              <a:t> 
&lt;!DOCTYPE html&gt;
&lt;html&gt;
&lt;script
src=</a:t>
            </a:r>
            <a:r>
              <a:rPr lang="en-IN" sz="5600" b="1">
                <a:hlinkClick r:id="rId2"/>
              </a:rPr>
              <a:t>https://ajax.googleapis.com/ajax/libs/angularjs/1.6.9/angular.min.js</a:t>
            </a:r>
            <a:r>
              <a:rPr lang="en-IN" sz="5600" b="1"/>
              <a:t>&gt;&lt;/s
cript&gt;
&lt;body&gt;
&lt;div ng-app="myApp" ng-controller="myCtrl"&gt;
&lt;p&gt;The hexadecimal value of 210 is:&lt;/p&gt;
&lt;h1&gt;{{hex}}&lt;/h1&gt;
&lt;/div&gt;
&lt;p&gt;A custom service with a method that converts a given number into a 
hexadecimal number.&lt;/p&gt;
&lt;script&gt;
var app = angular.module('myApp', []);
app.service('hexafy', function() {
this.myFunc = function (x) {
return x.toString(16);
}
});
app.controller('myCtrl', function($scope, hexafy) {
$scope.hex = hexafy.myFunc(210);
});
&lt;/script&gt;
&lt;/body&gt;
&lt;/html&gt;</a:t>
            </a:r>
            <a:endParaRPr lang="en-US" sz="5600" b="1"/>
          </a:p>
        </p:txBody>
      </p:sp>
    </p:spTree>
    <p:extLst>
      <p:ext uri="{BB962C8B-B14F-4D97-AF65-F5344CB8AC3E}">
        <p14:creationId xmlns:p14="http://schemas.microsoft.com/office/powerpoint/2010/main" val="212144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BDF0-A538-F41C-B808-10DABFCA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781"/>
          </a:xfrm>
        </p:spPr>
        <p:txBody>
          <a:bodyPr>
            <a:normAutofit/>
          </a:bodyPr>
          <a:lstStyle/>
          <a:p>
            <a:r>
              <a:rPr lang="en-IN" sz="2400" b="1" u="sng"/>
              <a:t>Output</a:t>
            </a:r>
            <a:endParaRPr lang="en-US" sz="2400" b="1" u="sng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6F2EC0-1CEA-B5FE-3139-4FDF4827B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86" y="1105556"/>
            <a:ext cx="10308363" cy="5277765"/>
          </a:xfrm>
        </p:spPr>
      </p:pic>
    </p:spTree>
    <p:extLst>
      <p:ext uri="{BB962C8B-B14F-4D97-AF65-F5344CB8AC3E}">
        <p14:creationId xmlns:p14="http://schemas.microsoft.com/office/powerpoint/2010/main" val="188456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78EB6-5DFC-884A-6C33-5B1B81158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3082"/>
            <a:ext cx="11622741" cy="6804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/>
              <a:t>. 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AB372-2462-ADFD-DF8A-5D06C9FF2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t="1" b="-1878"/>
          <a:stretch/>
        </p:blipFill>
        <p:spPr>
          <a:xfrm>
            <a:off x="-1" y="-1"/>
            <a:ext cx="12460941" cy="669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A9A0-D5F6-E5DE-0698-EE54A914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723E31-032F-613B-D010-7E5556C6C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2" y="247837"/>
            <a:ext cx="10314443" cy="6381116"/>
          </a:xfrm>
        </p:spPr>
      </p:pic>
    </p:spTree>
    <p:extLst>
      <p:ext uri="{BB962C8B-B14F-4D97-AF65-F5344CB8AC3E}">
        <p14:creationId xmlns:p14="http://schemas.microsoft.com/office/powerpoint/2010/main" val="2851809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7C9428-D487-ACE8-5C12-AB69F3336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8" y="1404283"/>
            <a:ext cx="9947584" cy="545371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5EF099-33E3-489B-50AA-CF09738A06BF}"/>
              </a:ext>
            </a:extLst>
          </p:cNvPr>
          <p:cNvSpPr txBox="1"/>
          <p:nvPr/>
        </p:nvSpPr>
        <p:spPr>
          <a:xfrm>
            <a:off x="1123828" y="57822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u="sng"/>
              <a:t>Output</a:t>
            </a:r>
            <a:endParaRPr lang="en-US" sz="2400" b="1" u="sng"/>
          </a:p>
        </p:txBody>
      </p:sp>
    </p:spTree>
    <p:extLst>
      <p:ext uri="{BB962C8B-B14F-4D97-AF65-F5344CB8AC3E}">
        <p14:creationId xmlns:p14="http://schemas.microsoft.com/office/powerpoint/2010/main" val="153792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780E-B6A5-7D9E-F624-2CBFBD26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5188" cy="558240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Environment setup and running angular </a:t>
            </a:r>
            <a:r>
              <a:rPr lang="en-IN" b="1" u="sng" dirty="0" err="1"/>
              <a:t>Js</a:t>
            </a:r>
            <a:r>
              <a:rPr lang="en-IN" b="1" u="sng" dirty="0"/>
              <a:t> application</a:t>
            </a:r>
            <a:r>
              <a:rPr lang="en-IN" dirty="0"/>
              <a:t>.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CDB91E-86C8-D81B-4C80-F33F46ED2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3694"/>
          <a:stretch/>
        </p:blipFill>
        <p:spPr>
          <a:xfrm>
            <a:off x="1452283" y="1216024"/>
            <a:ext cx="9126070" cy="5641976"/>
          </a:xfrm>
        </p:spPr>
      </p:pic>
    </p:spTree>
    <p:extLst>
      <p:ext uri="{BB962C8B-B14F-4D97-AF65-F5344CB8AC3E}">
        <p14:creationId xmlns:p14="http://schemas.microsoft.com/office/powerpoint/2010/main" val="20593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5A3E-CD81-1BE4-BBF3-87BF6CDF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9062FF-1FA5-86D9-5C10-2E47AFC28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4401"/>
            <a:ext cx="9372601" cy="6672917"/>
          </a:xfrm>
        </p:spPr>
      </p:pic>
    </p:spTree>
    <p:extLst>
      <p:ext uri="{BB962C8B-B14F-4D97-AF65-F5344CB8AC3E}">
        <p14:creationId xmlns:p14="http://schemas.microsoft.com/office/powerpoint/2010/main" val="123385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764EE7-ECD2-505A-5CB6-5C5D3D9FF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87" y="131295"/>
            <a:ext cx="5190247" cy="661189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B90D29-0DF2-084E-5D78-8BB039150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956" y="131295"/>
            <a:ext cx="5633125" cy="66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7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8334-6852-29F9-9D20-76A84F8D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4F17FB-2748-FC64-B0A3-F9004CFF5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0330"/>
            <a:ext cx="9883589" cy="6517340"/>
          </a:xfrm>
        </p:spPr>
      </p:pic>
    </p:spTree>
    <p:extLst>
      <p:ext uri="{BB962C8B-B14F-4D97-AF65-F5344CB8AC3E}">
        <p14:creationId xmlns:p14="http://schemas.microsoft.com/office/powerpoint/2010/main" val="418987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C0DC-554F-5E6A-355E-6180A80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9" y="134470"/>
            <a:ext cx="10515600" cy="717177"/>
          </a:xfrm>
        </p:spPr>
        <p:txBody>
          <a:bodyPr>
            <a:normAutofit/>
          </a:bodyPr>
          <a:lstStyle/>
          <a:p>
            <a:r>
              <a:rPr lang="en-IN" b="1" u="sng"/>
              <a:t>Angular JS</a:t>
            </a:r>
            <a:endParaRPr lang="en-US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DD3E0-9F7E-049E-155F-E39E4883A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030940"/>
            <a:ext cx="11084859" cy="60870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>
                <a:latin typeface="Abadi" panose="02000000000000000000" pitchFamily="2" charset="0"/>
                <a:ea typeface="Abadi" panose="02000000000000000000" pitchFamily="2" charset="0"/>
              </a:rPr>
              <a:t>Write AngularJS programs to demonstrate following features: </a:t>
            </a:r>
          </a:p>
          <a:p>
            <a:pPr marL="0" indent="0">
              <a:buNone/>
            </a:pPr>
            <a:br>
              <a:rPr lang="en-IN">
                <a:latin typeface="Abadi" panose="02000000000000000000" pitchFamily="2" charset="0"/>
                <a:ea typeface="Abadi" panose="02000000000000000000" pitchFamily="2" charset="0"/>
              </a:rPr>
            </a:br>
            <a:r>
              <a:rPr lang="en-IN">
                <a:latin typeface="Abadi" panose="02000000000000000000" pitchFamily="2" charset="0"/>
                <a:ea typeface="Abadi" panose="02000000000000000000" pitchFamily="2" charset="0"/>
              </a:rPr>
              <a:t>1. </a:t>
            </a:r>
            <a:r>
              <a:rPr lang="en-IN" b="1" u="sng">
                <a:latin typeface="Abadi" panose="02000000000000000000" pitchFamily="2" charset="0"/>
                <a:ea typeface="Abadi" panose="02000000000000000000" pitchFamily="2" charset="0"/>
              </a:rPr>
              <a:t>Data-binding</a:t>
            </a:r>
          </a:p>
          <a:p>
            <a:pPr marL="0" indent="0">
              <a:buNone/>
            </a:pPr>
            <a:r>
              <a:rPr lang="en-IN">
                <a:latin typeface="Abadi" panose="02000000000000000000" pitchFamily="2" charset="0"/>
                <a:ea typeface="Abadi" panose="02000000000000000000" pitchFamily="2" charset="0"/>
              </a:rPr>
              <a:t> </a:t>
            </a:r>
            <a:br>
              <a:rPr lang="en-IN">
                <a:latin typeface="Abadi" panose="02000000000000000000" pitchFamily="2" charset="0"/>
                <a:ea typeface="Abadi" panose="02000000000000000000" pitchFamily="2" charset="0"/>
              </a:rPr>
            </a:br>
            <a:r>
              <a:rPr lang="en-IN">
                <a:latin typeface="Abadi" panose="02000000000000000000" pitchFamily="2" charset="0"/>
                <a:ea typeface="Abadi" panose="02000000000000000000" pitchFamily="2" charset="0"/>
              </a:rPr>
              <a:t>File Name: Db.html</a:t>
            </a:r>
            <a:br>
              <a:rPr lang="en-IN">
                <a:latin typeface="Abadi" panose="02000000000000000000" pitchFamily="2" charset="0"/>
                <a:ea typeface="Abadi" panose="02000000000000000000" pitchFamily="2" charset="0"/>
              </a:rPr>
            </a:br>
            <a:r>
              <a:rPr lang="en-IN">
                <a:latin typeface="Abadi" panose="02000000000000000000" pitchFamily="2" charset="0"/>
                <a:ea typeface="Abadi" panose="02000000000000000000" pitchFamily="2" charset="0"/>
              </a:rPr>
              <a:t>&lt;!DOCTYPE html&gt;</a:t>
            </a:r>
            <a:br>
              <a:rPr lang="en-IN">
                <a:latin typeface="Abadi" panose="02000000000000000000" pitchFamily="2" charset="0"/>
                <a:ea typeface="Abadi" panose="02000000000000000000" pitchFamily="2" charset="0"/>
              </a:rPr>
            </a:br>
            <a:r>
              <a:rPr lang="en-IN">
                <a:latin typeface="Abadi" panose="02000000000000000000" pitchFamily="2" charset="0"/>
                <a:ea typeface="Abadi" panose="02000000000000000000" pitchFamily="2" charset="0"/>
              </a:rPr>
              <a:t>&lt;html&gt;</a:t>
            </a:r>
            <a:br>
              <a:rPr lang="en-IN">
                <a:latin typeface="Abadi" panose="02000000000000000000" pitchFamily="2" charset="0"/>
                <a:ea typeface="Abadi" panose="02000000000000000000" pitchFamily="2" charset="0"/>
              </a:rPr>
            </a:br>
            <a:r>
              <a:rPr lang="en-IN">
                <a:latin typeface="Abadi" panose="02000000000000000000" pitchFamily="2" charset="0"/>
                <a:ea typeface="Abadi" panose="02000000000000000000" pitchFamily="2" charset="0"/>
              </a:rPr>
              <a:t>&lt;script</a:t>
            </a:r>
            <a:br>
              <a:rPr lang="en-IN">
                <a:latin typeface="Abadi" panose="02000000000000000000" pitchFamily="2" charset="0"/>
                <a:ea typeface="Abadi" panose="02000000000000000000" pitchFamily="2" charset="0"/>
              </a:rPr>
            </a:br>
            <a:r>
              <a:rPr lang="en-IN">
                <a:latin typeface="Abadi" panose="02000000000000000000" pitchFamily="2" charset="0"/>
                <a:ea typeface="Abadi" panose="02000000000000000000" pitchFamily="2" charset="0"/>
              </a:rPr>
              <a:t>src="https://ajax.googleapis.com/ajax/libs/angularjs/1.6.9/angular.min.js"&gt;&lt;/s</a:t>
            </a:r>
            <a:br>
              <a:rPr lang="en-IN">
                <a:latin typeface="Abadi" panose="02000000000000000000" pitchFamily="2" charset="0"/>
                <a:ea typeface="Abadi" panose="02000000000000000000" pitchFamily="2" charset="0"/>
              </a:rPr>
            </a:br>
            <a:r>
              <a:rPr lang="en-IN">
                <a:latin typeface="Abadi" panose="02000000000000000000" pitchFamily="2" charset="0"/>
                <a:ea typeface="Abadi" panose="02000000000000000000" pitchFamily="2" charset="0"/>
              </a:rPr>
              <a:t>cript&gt;</a:t>
            </a:r>
            <a:br>
              <a:rPr lang="en-IN">
                <a:latin typeface="Abadi" panose="02000000000000000000" pitchFamily="2" charset="0"/>
                <a:ea typeface="Abadi" panose="02000000000000000000" pitchFamily="2" charset="0"/>
              </a:rPr>
            </a:br>
            <a:r>
              <a:rPr lang="en-IN">
                <a:latin typeface="Abadi" panose="02000000000000000000" pitchFamily="2" charset="0"/>
                <a:ea typeface="Abadi" panose="02000000000000000000" pitchFamily="2" charset="0"/>
              </a:rPr>
              <a:t>&lt;body&gt;</a:t>
            </a:r>
            <a:br>
              <a:rPr lang="en-IN">
                <a:latin typeface="Abadi" panose="02000000000000000000" pitchFamily="2" charset="0"/>
                <a:ea typeface="Abadi" panose="02000000000000000000" pitchFamily="2" charset="0"/>
              </a:rPr>
            </a:br>
            <a:r>
              <a:rPr lang="en-IN">
                <a:latin typeface="Abadi" panose="02000000000000000000" pitchFamily="2" charset="0"/>
                <a:ea typeface="Abadi" panose="02000000000000000000" pitchFamily="2" charset="0"/>
              </a:rPr>
              <a:t>&lt;div ng-app="myApp" ng-controller="myCtrl"&gt;</a:t>
            </a:r>
            <a:br>
              <a:rPr lang="en-IN">
                <a:latin typeface="Abadi" panose="02000000000000000000" pitchFamily="2" charset="0"/>
                <a:ea typeface="Abadi" panose="02000000000000000000" pitchFamily="2" charset="0"/>
              </a:rPr>
            </a:br>
            <a:r>
              <a:rPr lang="en-IN">
                <a:latin typeface="Abadi" panose="02000000000000000000" pitchFamily="2" charset="0"/>
                <a:ea typeface="Abadi" panose="02000000000000000000" pitchFamily="2" charset="0"/>
              </a:rPr>
              <a:t>Name: &lt;input ng-model="firstname"&gt;</a:t>
            </a:r>
            <a:br>
              <a:rPr lang="en-IN">
                <a:latin typeface="Abadi" panose="02000000000000000000" pitchFamily="2" charset="0"/>
                <a:ea typeface="Abadi" panose="02000000000000000000" pitchFamily="2" charset="0"/>
              </a:rPr>
            </a:br>
            <a:r>
              <a:rPr lang="en-IN">
                <a:latin typeface="Abadi" panose="02000000000000000000" pitchFamily="2" charset="0"/>
                <a:ea typeface="Abadi" panose="02000000000000000000" pitchFamily="2" charset="0"/>
              </a:rPr>
              <a:t>&lt;h1&gt;{{firstname}}&lt;/h1&gt;</a:t>
            </a:r>
            <a:br>
              <a:rPr lang="en-IN">
                <a:latin typeface="Abadi" panose="02000000000000000000" pitchFamily="2" charset="0"/>
                <a:ea typeface="Abadi" panose="02000000000000000000" pitchFamily="2" charset="0"/>
              </a:rPr>
            </a:br>
            <a:r>
              <a:rPr lang="en-IN">
                <a:latin typeface="Abadi" panose="02000000000000000000" pitchFamily="2" charset="0"/>
                <a:ea typeface="Abadi" panose="02000000000000000000" pitchFamily="2" charset="0"/>
              </a:rPr>
              <a:t>&lt;/div&gt;</a:t>
            </a:r>
            <a:br>
              <a:rPr lang="en-IN">
                <a:latin typeface="Abadi" panose="02000000000000000000" pitchFamily="2" charset="0"/>
                <a:ea typeface="Abadi" panose="02000000000000000000" pitchFamily="2" charset="0"/>
              </a:rPr>
            </a:br>
            <a:r>
              <a:rPr lang="en-IN">
                <a:latin typeface="Abadi" panose="02000000000000000000" pitchFamily="2" charset="0"/>
                <a:ea typeface="Abadi" panose="02000000000000000000" pitchFamily="2" charset="0"/>
              </a:rPr>
              <a:t>&lt;script&gt;</a:t>
            </a:r>
            <a:br>
              <a:rPr lang="en-IN">
                <a:latin typeface="Abadi" panose="02000000000000000000" pitchFamily="2" charset="0"/>
                <a:ea typeface="Abadi" panose="02000000000000000000" pitchFamily="2" charset="0"/>
              </a:rPr>
            </a:br>
            <a:r>
              <a:rPr lang="en-IN">
                <a:latin typeface="Abadi" panose="02000000000000000000" pitchFamily="2" charset="0"/>
                <a:ea typeface="Abadi" panose="02000000000000000000" pitchFamily="2" charset="0"/>
              </a:rPr>
              <a:t>var app = angular.module('myApp', []);</a:t>
            </a:r>
            <a:br>
              <a:rPr lang="en-IN">
                <a:latin typeface="Abadi" panose="02000000000000000000" pitchFamily="2" charset="0"/>
                <a:ea typeface="Abadi" panose="02000000000000000000" pitchFamily="2" charset="0"/>
              </a:rPr>
            </a:br>
            <a:r>
              <a:rPr lang="en-IN">
                <a:latin typeface="Abadi" panose="02000000000000000000" pitchFamily="2" charset="0"/>
                <a:ea typeface="Abadi" panose="02000000000000000000" pitchFamily="2" charset="0"/>
              </a:rPr>
              <a:t>app.controller('myCtrl', function($scope) {</a:t>
            </a:r>
            <a:br>
              <a:rPr lang="en-IN">
                <a:latin typeface="Abadi" panose="02000000000000000000" pitchFamily="2" charset="0"/>
                <a:ea typeface="Abadi" panose="02000000000000000000" pitchFamily="2" charset="0"/>
              </a:rPr>
            </a:br>
            <a:r>
              <a:rPr lang="en-IN">
                <a:latin typeface="Abadi" panose="02000000000000000000" pitchFamily="2" charset="0"/>
                <a:ea typeface="Abadi" panose="02000000000000000000" pitchFamily="2" charset="0"/>
              </a:rPr>
              <a:t>$scope.firstname = "Angular";</a:t>
            </a:r>
            <a:br>
              <a:rPr lang="en-IN">
                <a:latin typeface="Abadi" panose="02000000000000000000" pitchFamily="2" charset="0"/>
                <a:ea typeface="Abadi" panose="02000000000000000000" pitchFamily="2" charset="0"/>
              </a:rPr>
            </a:br>
            <a:r>
              <a:rPr lang="en-IN">
                <a:latin typeface="Abadi" panose="02000000000000000000" pitchFamily="2" charset="0"/>
                <a:ea typeface="Abadi" panose="02000000000000000000" pitchFamily="2" charset="0"/>
              </a:rPr>
              <a:t>$scope.lastname = "JS"; </a:t>
            </a:r>
            <a:br>
              <a:rPr lang="en-IN">
                <a:latin typeface="Abadi" panose="02000000000000000000" pitchFamily="2" charset="0"/>
                <a:ea typeface="Abadi" panose="02000000000000000000" pitchFamily="2" charset="0"/>
              </a:rPr>
            </a:br>
            <a:r>
              <a:rPr lang="en-IN">
                <a:latin typeface="Abadi" panose="02000000000000000000" pitchFamily="2" charset="0"/>
                <a:ea typeface="Abadi" panose="02000000000000000000" pitchFamily="2" charset="0"/>
              </a:rPr>
              <a:t>});</a:t>
            </a:r>
            <a:br>
              <a:rPr lang="en-IN">
                <a:latin typeface="Abadi" panose="02000000000000000000" pitchFamily="2" charset="0"/>
                <a:ea typeface="Abadi" panose="02000000000000000000" pitchFamily="2" charset="0"/>
              </a:rPr>
            </a:br>
            <a:r>
              <a:rPr lang="en-IN">
                <a:latin typeface="Abadi" panose="02000000000000000000" pitchFamily="2" charset="0"/>
                <a:ea typeface="Abadi" panose="02000000000000000000" pitchFamily="2" charset="0"/>
              </a:rPr>
              <a:t>&lt;/script&gt;</a:t>
            </a:r>
            <a:br>
              <a:rPr lang="en-IN">
                <a:latin typeface="Abadi" panose="02000000000000000000" pitchFamily="2" charset="0"/>
                <a:ea typeface="Abadi" panose="02000000000000000000" pitchFamily="2" charset="0"/>
              </a:rPr>
            </a:br>
            <a:r>
              <a:rPr lang="en-IN">
                <a:latin typeface="Abadi" panose="02000000000000000000" pitchFamily="2" charset="0"/>
                <a:ea typeface="Abadi" panose="02000000000000000000" pitchFamily="2" charset="0"/>
              </a:rPr>
              <a:t>&lt;p&gt;Change the name inside the input field, and the model data will change </a:t>
            </a:r>
            <a:br>
              <a:rPr lang="en-IN">
                <a:latin typeface="Abadi" panose="02000000000000000000" pitchFamily="2" charset="0"/>
                <a:ea typeface="Abadi" panose="02000000000000000000" pitchFamily="2" charset="0"/>
              </a:rPr>
            </a:br>
            <a:r>
              <a:rPr lang="en-IN">
                <a:latin typeface="Abadi" panose="02000000000000000000" pitchFamily="2" charset="0"/>
                <a:ea typeface="Abadi" panose="02000000000000000000" pitchFamily="2" charset="0"/>
              </a:rPr>
              <a:t>automatically, and therefore also the header will change its value.&lt;/p&gt;</a:t>
            </a:r>
            <a:br>
              <a:rPr lang="en-IN">
                <a:latin typeface="Abadi" panose="02000000000000000000" pitchFamily="2" charset="0"/>
                <a:ea typeface="Abadi" panose="02000000000000000000" pitchFamily="2" charset="0"/>
              </a:rPr>
            </a:br>
            <a:r>
              <a:rPr lang="en-IN">
                <a:latin typeface="Abadi" panose="02000000000000000000" pitchFamily="2" charset="0"/>
                <a:ea typeface="Abadi" panose="02000000000000000000" pitchFamily="2" charset="0"/>
              </a:rPr>
              <a:t>&lt;/body&gt;</a:t>
            </a:r>
            <a:br>
              <a:rPr lang="en-IN">
                <a:latin typeface="Abadi" panose="02000000000000000000" pitchFamily="2" charset="0"/>
                <a:ea typeface="Abadi" panose="02000000000000000000" pitchFamily="2" charset="0"/>
              </a:rPr>
            </a:br>
            <a:r>
              <a:rPr lang="en-IN">
                <a:latin typeface="Abadi" panose="02000000000000000000" pitchFamily="2" charset="0"/>
                <a:ea typeface="Abadi" panose="02000000000000000000" pitchFamily="2" charset="0"/>
              </a:rPr>
              <a:t>&lt;/html&gt;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0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F894-794A-B61B-6025-6893D5A34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047"/>
            <a:ext cx="10515600" cy="5934916"/>
          </a:xfrm>
        </p:spPr>
        <p:txBody>
          <a:bodyPr/>
          <a:lstStyle/>
          <a:p>
            <a:pPr marL="0" indent="0">
              <a:buNone/>
            </a:pPr>
            <a:r>
              <a:rPr lang="en-IN" b="1" u="sng"/>
              <a:t>Output</a:t>
            </a:r>
            <a:endParaRPr lang="en-US" b="1" u="s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1DDA9-4157-CC08-57B0-B657DBB5F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29650"/>
            <a:ext cx="9910482" cy="51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6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5B21A8-C435-AEE8-8D85-554CDF02F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906"/>
            <a:ext cx="10515600" cy="678628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/>
              <a:t>2</a:t>
            </a:r>
            <a:r>
              <a:rPr lang="en-IN" u="sng"/>
              <a:t>. Scope </a:t>
            </a:r>
            <a:r>
              <a:rPr lang="en-IN"/>
              <a:t>
&lt;!DOCTYPE html&gt;
&lt;html&gt;
&lt;script src=“./angular.min.js”&gt; &lt;/script&gt;
&lt;body&gt;
&lt;div ng-app=“myApp” ng-controller=“myCtrl”&gt;
&lt;input ng-model=“name”&gt;
&lt;h1&gt;Here the sessions is: {{name}}&lt;/h1&gt;
&lt;/div&gt;
&lt;script&gt;
var app = angular.module(‘myApp’, []);
app.controller(‘myCtrl’, function($scope) {
$scope.name = “Angular JS”;
});
&lt;/script&gt;
&lt;p&gt;When you change the name in the input field, the changes will affect the 
model, and it will also affect the name property in the controller.&lt;/p&gt;
&lt;/body&gt;
&lt;/html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5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C9C0-8720-5742-3E91-5D4F10BD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224"/>
            <a:ext cx="10515600" cy="5979739"/>
          </a:xfrm>
        </p:spPr>
        <p:txBody>
          <a:bodyPr/>
          <a:lstStyle/>
          <a:p>
            <a:pPr marL="0" indent="0">
              <a:buNone/>
            </a:pPr>
            <a:r>
              <a:rPr lang="en-IN" b="1" u="sng"/>
              <a:t>Output</a:t>
            </a:r>
            <a:endParaRPr lang="en-US" b="1" u="sn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BE943-2182-8B7D-28BC-7ADFADBBA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2" y="807977"/>
            <a:ext cx="9964271" cy="536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1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NALLA MALLA REDDY ENGINEERING COLLEGE </vt:lpstr>
      <vt:lpstr>Environment setup and running angular Js application. </vt:lpstr>
      <vt:lpstr>PowerPoint Presentation</vt:lpstr>
      <vt:lpstr>PowerPoint Presentation</vt:lpstr>
      <vt:lpstr>PowerPoint Presentation</vt:lpstr>
      <vt:lpstr>Angular 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NALLA MALLA REDDY ENGINEERING COLLEGE </dc:title>
  <dc:creator>Guest User</dc:creator>
  <cp:lastModifiedBy>Guest User</cp:lastModifiedBy>
  <cp:revision>4</cp:revision>
  <dcterms:created xsi:type="dcterms:W3CDTF">2024-05-12T16:38:30Z</dcterms:created>
  <dcterms:modified xsi:type="dcterms:W3CDTF">2024-05-14T16:34:51Z</dcterms:modified>
</cp:coreProperties>
</file>