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8" r:id="rId4"/>
    <p:sldId id="264" r:id="rId5"/>
    <p:sldId id="279" r:id="rId6"/>
    <p:sldId id="263" r:id="rId7"/>
    <p:sldId id="262" r:id="rId8"/>
    <p:sldId id="266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Pasupuleti" initials="SP" lastIdx="1" clrIdx="0">
    <p:extLst>
      <p:ext uri="{19B8F6BF-5375-455C-9EA6-DF929625EA0E}">
        <p15:presenceInfo xmlns:p15="http://schemas.microsoft.com/office/powerpoint/2012/main" userId="548efc887bf453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7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9T23:41:03.79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EEB23-61D9-4423-883C-92B6A5274B15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3B314-2367-40A8-A86A-C9778FAF1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52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With this, I conclude my presentation. 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8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4779-06D6-7C7F-01AB-1A2C501E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663" y="441853"/>
            <a:ext cx="4778373" cy="2062692"/>
          </a:xfrm>
        </p:spPr>
        <p:txBody>
          <a:bodyPr/>
          <a:lstStyle/>
          <a:p>
            <a:pPr algn="l"/>
            <a:r>
              <a:rPr lang="en-US" dirty="0"/>
              <a:t>HOOVER</a:t>
            </a:r>
            <a:br>
              <a:rPr lang="en-US" dirty="0"/>
            </a:br>
            <a:r>
              <a:rPr lang="en-US" sz="2000" dirty="0"/>
              <a:t>THE ROBOT  VACUUM CLEANER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F98B7-2813-E7CD-8490-F037AC82D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GROUP-</a:t>
            </a:r>
            <a:r>
              <a:rPr lang="en-IN" sz="2800" dirty="0"/>
              <a:t>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46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2171-15A7-5DBE-2709-3D773A66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46" y="347296"/>
            <a:ext cx="10018713" cy="1107141"/>
          </a:xfrm>
        </p:spPr>
        <p:txBody>
          <a:bodyPr/>
          <a:lstStyle/>
          <a:p>
            <a:r>
              <a:rPr lang="en-IN" u="sng" dirty="0">
                <a:solidFill>
                  <a:srgbClr val="7030A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D54-2E2F-A2AF-FF8E-A77C663F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9847"/>
            <a:ext cx="10018713" cy="45922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Cleaning floors can be a tedious and time-consuming task, especially in larger homes or office spaces. </a:t>
            </a:r>
          </a:p>
          <a:p>
            <a:r>
              <a:rPr lang="en-US" dirty="0"/>
              <a:t>Traditional vacuum cleaners/brooms require manual operation, which can be physically demanding and time-consuming.</a:t>
            </a:r>
          </a:p>
          <a:p>
            <a:r>
              <a:rPr lang="en-US" dirty="0"/>
              <a:t>Many people face serious back pain due to cleaning with a broomstick or vacuum cleaner. </a:t>
            </a:r>
          </a:p>
          <a:p>
            <a:r>
              <a:rPr lang="en-US" dirty="0"/>
              <a:t>A more convenient and efficient cleaning solution that saves time and effort for users, while also improving the hygiene and air quality of the space is required.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CC9ED-D23F-7B50-FE9C-13EC65442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98" y="4580791"/>
            <a:ext cx="2244297" cy="206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1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1474F0-83B0-47C9-F7A2-4D6ABB93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495" y="1925763"/>
            <a:ext cx="3818738" cy="3818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230D68-0AA3-7B27-B845-E8829FFC7654}"/>
              </a:ext>
            </a:extLst>
          </p:cNvPr>
          <p:cNvSpPr txBox="1"/>
          <p:nvPr/>
        </p:nvSpPr>
        <p:spPr>
          <a:xfrm>
            <a:off x="2237385" y="241333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accent2">
                    <a:lumMod val="75000"/>
                  </a:schemeClr>
                </a:solidFill>
              </a:rPr>
              <a:t>OUR SOLUTION</a:t>
            </a:r>
            <a:endParaRPr lang="en-IN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3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D543BB-F16F-0DCF-ED9C-817A7F55C5FC}"/>
              </a:ext>
            </a:extLst>
          </p:cNvPr>
          <p:cNvSpPr txBox="1"/>
          <p:nvPr/>
        </p:nvSpPr>
        <p:spPr>
          <a:xfrm>
            <a:off x="2573971" y="572043"/>
            <a:ext cx="7539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</a:rPr>
              <a:t>A ROBOT VACUUM CLEANER!</a:t>
            </a:r>
          </a:p>
        </p:txBody>
      </p:sp>
      <p:pic>
        <p:nvPicPr>
          <p:cNvPr id="5" name="Picture 4" descr="A toy car on a table&#10;&#10;Description automatically generated with low confidence">
            <a:extLst>
              <a:ext uri="{FF2B5EF4-FFF2-40B4-BE49-F238E27FC236}">
                <a16:creationId xmlns:a16="http://schemas.microsoft.com/office/drawing/2014/main" id="{120B5DBB-02B8-3BF0-8FA9-05F0530A4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440" y="1753384"/>
            <a:ext cx="3594753" cy="2696065"/>
          </a:xfrm>
          <a:prstGeom prst="rect">
            <a:avLst/>
          </a:prstGeom>
        </p:spPr>
      </p:pic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8C9A645A-0E1A-9FCD-70A0-468309D07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878" y="1714500"/>
            <a:ext cx="3580614" cy="2685460"/>
          </a:xfrm>
          <a:prstGeom prst="rect">
            <a:avLst/>
          </a:prstGeom>
        </p:spPr>
      </p:pic>
      <p:pic>
        <p:nvPicPr>
          <p:cNvPr id="9" name="Picture 8" descr="A dog in a toy car&#10;&#10;Description automatically generated with medium confidence">
            <a:extLst>
              <a:ext uri="{FF2B5EF4-FFF2-40B4-BE49-F238E27FC236}">
                <a16:creationId xmlns:a16="http://schemas.microsoft.com/office/drawing/2014/main" id="{FF0477F1-7F8E-0112-4D51-939E8E6F7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369" y="2903455"/>
            <a:ext cx="2571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7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25EBFE-BD84-436E-D502-8AB30233A452}"/>
              </a:ext>
            </a:extLst>
          </p:cNvPr>
          <p:cNvSpPr txBox="1"/>
          <p:nvPr/>
        </p:nvSpPr>
        <p:spPr>
          <a:xfrm>
            <a:off x="1934308" y="325315"/>
            <a:ext cx="9302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highlight>
                  <a:srgbClr val="00FF00"/>
                </a:highlight>
              </a:rPr>
              <a:t>HOW DOES OUR SOLUTION SOLVE THE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41702-F45D-D1B7-8F79-0F6B004C5AFE}"/>
              </a:ext>
            </a:extLst>
          </p:cNvPr>
          <p:cNvSpPr txBox="1"/>
          <p:nvPr/>
        </p:nvSpPr>
        <p:spPr>
          <a:xfrm>
            <a:off x="1670539" y="1085850"/>
            <a:ext cx="949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automates the process of cleaning thus decreasing manual effort.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DD0B5-620A-7172-2F53-1A45198C7FF2}"/>
              </a:ext>
            </a:extLst>
          </p:cNvPr>
          <p:cNvSpPr txBox="1"/>
          <p:nvPr/>
        </p:nvSpPr>
        <p:spPr>
          <a:xfrm>
            <a:off x="1670539" y="1758462"/>
            <a:ext cx="95660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accent4"/>
                </a:solidFill>
              </a:rPr>
              <a:t>WORKING</a:t>
            </a:r>
            <a:r>
              <a:rPr lang="en-IN" sz="2800" dirty="0">
                <a:solidFill>
                  <a:schemeClr val="accent4"/>
                </a:solidFill>
              </a:rPr>
              <a:t>:-</a:t>
            </a:r>
            <a:endParaRPr lang="en-US" sz="2800" dirty="0">
              <a:solidFill>
                <a:schemeClr val="accent6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</a:rPr>
              <a:t>It uses the following concepts to achieve this: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Navigation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The robot vacuum cleaner uses sensors, such as ultrasonic or infrared to avoid obstacles and navigates around the room.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Suction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The robot vacuum cleaner has a motor that creates suction to pick up dirt and debris from the floor.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Microcontroller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The robot vacuum cleaner takes instructions(which are written via code) from a microcontroller like Arduino Uno.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Power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The robot vacuum cleaner has a rechargeable battery, which provides power for cleaning.</a:t>
            </a:r>
            <a:endParaRPr lang="en-IN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0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0EB27-095A-AE69-F183-FF3816F1E449}"/>
              </a:ext>
            </a:extLst>
          </p:cNvPr>
          <p:cNvSpPr txBox="1"/>
          <p:nvPr/>
        </p:nvSpPr>
        <p:spPr>
          <a:xfrm>
            <a:off x="2402886" y="292129"/>
            <a:ext cx="90722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solidFill>
                  <a:srgbClr val="00B050"/>
                </a:solidFill>
              </a:rPr>
              <a:t>COMPONENT AND FABRICATION DETAILS: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DD03-409A-A9A1-AD37-9307743C6F08}"/>
              </a:ext>
            </a:extLst>
          </p:cNvPr>
          <p:cNvSpPr txBox="1"/>
          <p:nvPr/>
        </p:nvSpPr>
        <p:spPr>
          <a:xfrm>
            <a:off x="1811215" y="1138514"/>
            <a:ext cx="9218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Microcontroller: Arduino Uno and Arduino Motor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Sensor: Ultrasonic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Power: Rechargeable Li-ion battery(7.4v),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Servo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Portable Vacuum Cleaner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Gear Motor with Wheels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Wires and Jumper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37E53-1166-5494-FBEB-1C4C8828A816}"/>
              </a:ext>
            </a:extLst>
          </p:cNvPr>
          <p:cNvSpPr txBox="1"/>
          <p:nvPr/>
        </p:nvSpPr>
        <p:spPr>
          <a:xfrm>
            <a:off x="1587012" y="3446838"/>
            <a:ext cx="9333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Cardboard was used to make the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hooks were 3-D printed to hold the vacuum cleaner.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other components were attached with either wires or glue.</a:t>
            </a:r>
          </a:p>
        </p:txBody>
      </p:sp>
      <p:pic>
        <p:nvPicPr>
          <p:cNvPr id="11" name="Picture 10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3B159D55-7877-2006-9768-EFBCD302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426" y="1138514"/>
            <a:ext cx="2209947" cy="2209947"/>
          </a:xfrm>
          <a:prstGeom prst="rect">
            <a:avLst/>
          </a:prstGeom>
        </p:spPr>
      </p:pic>
      <p:pic>
        <p:nvPicPr>
          <p:cNvPr id="13" name="Picture 12" descr="A model of a train&#10;&#10;Description automatically generated with low confidence">
            <a:extLst>
              <a:ext uri="{FF2B5EF4-FFF2-40B4-BE49-F238E27FC236}">
                <a16:creationId xmlns:a16="http://schemas.microsoft.com/office/drawing/2014/main" id="{4E71CDDE-13A3-7CCE-ED70-AB4D275A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788" y="4618895"/>
            <a:ext cx="2469025" cy="1786302"/>
          </a:xfrm>
          <a:prstGeom prst="rect">
            <a:avLst/>
          </a:prstGeom>
        </p:spPr>
      </p:pic>
      <p:pic>
        <p:nvPicPr>
          <p:cNvPr id="15" name="Picture 14" descr="A picture containing electronics, projector&#10;&#10;Description automatically generated">
            <a:extLst>
              <a:ext uri="{FF2B5EF4-FFF2-40B4-BE49-F238E27FC236}">
                <a16:creationId xmlns:a16="http://schemas.microsoft.com/office/drawing/2014/main" id="{B0645592-7063-6ABE-F052-A33246CBE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784" y="4618895"/>
            <a:ext cx="1778363" cy="17863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76A05A-B7B4-6397-83E9-1559372FF380}"/>
              </a:ext>
            </a:extLst>
          </p:cNvPr>
          <p:cNvSpPr txBox="1"/>
          <p:nvPr/>
        </p:nvSpPr>
        <p:spPr>
          <a:xfrm>
            <a:off x="4637943" y="4971957"/>
            <a:ext cx="239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Ultrasonic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930248-DC77-E464-C49A-5DE8368B8705}"/>
              </a:ext>
            </a:extLst>
          </p:cNvPr>
          <p:cNvSpPr txBox="1"/>
          <p:nvPr/>
        </p:nvSpPr>
        <p:spPr>
          <a:xfrm>
            <a:off x="10129945" y="4965833"/>
            <a:ext cx="167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Motor Shield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6CACA-608A-DD93-B423-D4B90DC79A86}"/>
              </a:ext>
            </a:extLst>
          </p:cNvPr>
          <p:cNvSpPr txBox="1"/>
          <p:nvPr/>
        </p:nvSpPr>
        <p:spPr>
          <a:xfrm>
            <a:off x="9849582" y="3490066"/>
            <a:ext cx="214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Arduino Uno</a:t>
            </a:r>
          </a:p>
        </p:txBody>
      </p:sp>
    </p:spTree>
    <p:extLst>
      <p:ext uri="{BB962C8B-B14F-4D97-AF65-F5344CB8AC3E}">
        <p14:creationId xmlns:p14="http://schemas.microsoft.com/office/powerpoint/2010/main" val="417502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B4331B5-DDE8-8660-B36A-1C8AD879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886" y="357189"/>
            <a:ext cx="10018713" cy="838200"/>
          </a:xfrm>
        </p:spPr>
        <p:txBody>
          <a:bodyPr/>
          <a:lstStyle/>
          <a:p>
            <a:r>
              <a:rPr lang="en-IN" u="sng" dirty="0">
                <a:solidFill>
                  <a:srgbClr val="C00000"/>
                </a:solidFill>
              </a:rPr>
              <a:t>SCHEMATICS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B63C8F1-12F7-7F87-1666-1391CB701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493" y="1465145"/>
            <a:ext cx="8283670" cy="4626094"/>
          </a:xfrm>
        </p:spPr>
      </p:pic>
    </p:spTree>
    <p:extLst>
      <p:ext uri="{BB962C8B-B14F-4D97-AF65-F5344CB8AC3E}">
        <p14:creationId xmlns:p14="http://schemas.microsoft.com/office/powerpoint/2010/main" val="249868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884CDB-9462-6FC3-1932-A57D45F21E9C}"/>
              </a:ext>
            </a:extLst>
          </p:cNvPr>
          <p:cNvSpPr txBox="1"/>
          <p:nvPr/>
        </p:nvSpPr>
        <p:spPr>
          <a:xfrm>
            <a:off x="1690492" y="79681"/>
            <a:ext cx="3061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/>
              <a:t>BUDGET</a:t>
            </a:r>
            <a:endParaRPr lang="en-IN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40280-65E1-72E3-DB72-AC4882746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945" y="264823"/>
            <a:ext cx="4490929" cy="63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3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515" y="1897303"/>
            <a:ext cx="4228970" cy="912626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6368" y="2809929"/>
            <a:ext cx="5486400" cy="829285"/>
          </a:xfrm>
        </p:spPr>
        <p:txBody>
          <a:bodyPr bIns="0">
            <a:normAutofit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-Team-22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0467" y="3639214"/>
            <a:ext cx="3504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MALAKA KISHORE (TL) (112201035)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SAI TEJESWAR(132201031)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GUNADEEP(102201027)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TANISHK (122201030)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RAM CHARAN (122201039)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GANESH (112201031)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AKHILESH (132201028)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CHANDU (112201025)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457</TotalTime>
  <Words>356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Parallax</vt:lpstr>
      <vt:lpstr>HOOVER THE ROBOT  VACUUM CLEANER</vt:lpstr>
      <vt:lpstr>PROBLEM STATEMENT</vt:lpstr>
      <vt:lpstr>PowerPoint Presentation</vt:lpstr>
      <vt:lpstr>PowerPoint Presentation</vt:lpstr>
      <vt:lpstr>PowerPoint Presentation</vt:lpstr>
      <vt:lpstr>PowerPoint Presentation</vt:lpstr>
      <vt:lpstr>SCHEMATICS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VACUUM CLEANER</dc:title>
  <dc:creator>Narapati Vasu</dc:creator>
  <cp:lastModifiedBy>Chandrachur Toomu</cp:lastModifiedBy>
  <cp:revision>3</cp:revision>
  <dcterms:created xsi:type="dcterms:W3CDTF">2023-02-09T16:23:06Z</dcterms:created>
  <dcterms:modified xsi:type="dcterms:W3CDTF">2023-02-16T18:46:43Z</dcterms:modified>
</cp:coreProperties>
</file>