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7" r:id="rId5"/>
    <p:sldId id="263" r:id="rId6"/>
    <p:sldId id="257" r:id="rId7"/>
    <p:sldId id="265" r:id="rId8"/>
    <p:sldId id="271" r:id="rId9"/>
    <p:sldId id="272" r:id="rId10"/>
    <p:sldId id="276" r:id="rId11"/>
    <p:sldId id="268" r:id="rId12"/>
    <p:sldId id="270" r:id="rId13"/>
    <p:sldId id="266" r:id="rId14"/>
    <p:sldId id="274" r:id="rId15"/>
    <p:sldId id="275" r:id="rId16"/>
    <p:sldId id="277" r:id="rId17"/>
    <p:sldId id="269" r:id="rId18"/>
    <p:sldId id="26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1FF"/>
    <a:srgbClr val="ADB1FF"/>
    <a:srgbClr val="FBE5D6"/>
    <a:srgbClr val="0066CC"/>
    <a:srgbClr val="B1A8B9"/>
    <a:srgbClr val="BEA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B23C7-5B5B-4397-8F7B-1B658DD0BADB}" v="12" dt="2024-10-18T03:30:32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ndral A" userId="f13dbf35bedb2ecc" providerId="LiveId" clId="{A7EB23C7-5B5B-4397-8F7B-1B658DD0BADB}"/>
    <pc:docChg chg="undo custSel addSld delSld modSld sldOrd">
      <pc:chgData name="Thendral A" userId="f13dbf35bedb2ecc" providerId="LiveId" clId="{A7EB23C7-5B5B-4397-8F7B-1B658DD0BADB}" dt="2024-10-18T03:58:05.845" v="693" actId="113"/>
      <pc:docMkLst>
        <pc:docMk/>
      </pc:docMkLst>
      <pc:sldChg chg="modSp mod">
        <pc:chgData name="Thendral A" userId="f13dbf35bedb2ecc" providerId="LiveId" clId="{A7EB23C7-5B5B-4397-8F7B-1B658DD0BADB}" dt="2024-10-17T16:52:41.640" v="112" actId="207"/>
        <pc:sldMkLst>
          <pc:docMk/>
          <pc:sldMk cId="2611885889" sldId="260"/>
        </pc:sldMkLst>
        <pc:spChg chg="mod">
          <ac:chgData name="Thendral A" userId="f13dbf35bedb2ecc" providerId="LiveId" clId="{A7EB23C7-5B5B-4397-8F7B-1B658DD0BADB}" dt="2024-10-17T16:52:41.640" v="112" actId="207"/>
          <ac:spMkLst>
            <pc:docMk/>
            <pc:sldMk cId="2611885889" sldId="260"/>
            <ac:spMk id="2" creationId="{9B3E7322-13E0-539B-72DF-5688C6848AA9}"/>
          </ac:spMkLst>
        </pc:spChg>
      </pc:sldChg>
      <pc:sldChg chg="addSp modSp mod">
        <pc:chgData name="Thendral A" userId="f13dbf35bedb2ecc" providerId="LiveId" clId="{A7EB23C7-5B5B-4397-8F7B-1B658DD0BADB}" dt="2024-10-18T03:31:39.900" v="535" actId="1076"/>
        <pc:sldMkLst>
          <pc:docMk/>
          <pc:sldMk cId="741618305" sldId="264"/>
        </pc:sldMkLst>
        <pc:spChg chg="add mod">
          <ac:chgData name="Thendral A" userId="f13dbf35bedb2ecc" providerId="LiveId" clId="{A7EB23C7-5B5B-4397-8F7B-1B658DD0BADB}" dt="2024-10-18T03:31:39.900" v="535" actId="1076"/>
          <ac:spMkLst>
            <pc:docMk/>
            <pc:sldMk cId="741618305" sldId="264"/>
            <ac:spMk id="2" creationId="{EC369685-FFC6-DBF4-2CAE-475FB4533885}"/>
          </ac:spMkLst>
        </pc:spChg>
      </pc:sldChg>
      <pc:sldChg chg="modSp mod ord">
        <pc:chgData name="Thendral A" userId="f13dbf35bedb2ecc" providerId="LiveId" clId="{A7EB23C7-5B5B-4397-8F7B-1B658DD0BADB}" dt="2024-10-17T17:05:06.245" v="268" actId="1076"/>
        <pc:sldMkLst>
          <pc:docMk/>
          <pc:sldMk cId="1125967675" sldId="265"/>
        </pc:sldMkLst>
        <pc:spChg chg="mod">
          <ac:chgData name="Thendral A" userId="f13dbf35bedb2ecc" providerId="LiveId" clId="{A7EB23C7-5B5B-4397-8F7B-1B658DD0BADB}" dt="2024-10-17T17:05:06.245" v="268" actId="1076"/>
          <ac:spMkLst>
            <pc:docMk/>
            <pc:sldMk cId="1125967675" sldId="265"/>
            <ac:spMk id="3" creationId="{EB7137D0-94BD-5006-B280-526BEECDDE20}"/>
          </ac:spMkLst>
        </pc:spChg>
        <pc:picChg chg="mod">
          <ac:chgData name="Thendral A" userId="f13dbf35bedb2ecc" providerId="LiveId" clId="{A7EB23C7-5B5B-4397-8F7B-1B658DD0BADB}" dt="2024-10-17T16:49:18.861" v="87" actId="1076"/>
          <ac:picMkLst>
            <pc:docMk/>
            <pc:sldMk cId="1125967675" sldId="265"/>
            <ac:picMk id="5" creationId="{68193235-CA0D-4FB9-032E-3D319A0D22F8}"/>
          </ac:picMkLst>
        </pc:picChg>
      </pc:sldChg>
      <pc:sldChg chg="addSp modSp mod">
        <pc:chgData name="Thendral A" userId="f13dbf35bedb2ecc" providerId="LiveId" clId="{A7EB23C7-5B5B-4397-8F7B-1B658DD0BADB}" dt="2024-10-17T17:15:38.733" v="392" actId="403"/>
        <pc:sldMkLst>
          <pc:docMk/>
          <pc:sldMk cId="1152312025" sldId="266"/>
        </pc:sldMkLst>
        <pc:spChg chg="add mod">
          <ac:chgData name="Thendral A" userId="f13dbf35bedb2ecc" providerId="LiveId" clId="{A7EB23C7-5B5B-4397-8F7B-1B658DD0BADB}" dt="2024-10-17T17:15:38.733" v="392" actId="403"/>
          <ac:spMkLst>
            <pc:docMk/>
            <pc:sldMk cId="1152312025" sldId="266"/>
            <ac:spMk id="2" creationId="{D522E3E9-685E-B9B4-B9C3-CC2A27B90674}"/>
          </ac:spMkLst>
        </pc:spChg>
        <pc:graphicFrameChg chg="mod">
          <ac:chgData name="Thendral A" userId="f13dbf35bedb2ecc" providerId="LiveId" clId="{A7EB23C7-5B5B-4397-8F7B-1B658DD0BADB}" dt="2024-10-17T17:14:51.779" v="370" actId="14100"/>
          <ac:graphicFrameMkLst>
            <pc:docMk/>
            <pc:sldMk cId="1152312025" sldId="266"/>
            <ac:graphicFrameMk id="9" creationId="{7DCC7CB5-DCC0-B325-21AE-7D42990B5A42}"/>
          </ac:graphicFrameMkLst>
        </pc:graphicFrameChg>
      </pc:sldChg>
      <pc:sldChg chg="ord">
        <pc:chgData name="Thendral A" userId="f13dbf35bedb2ecc" providerId="LiveId" clId="{A7EB23C7-5B5B-4397-8F7B-1B658DD0BADB}" dt="2024-10-17T17:14:31.489" v="368"/>
        <pc:sldMkLst>
          <pc:docMk/>
          <pc:sldMk cId="1265957408" sldId="268"/>
        </pc:sldMkLst>
      </pc:sldChg>
      <pc:sldChg chg="addSp delSp modSp add mod ord">
        <pc:chgData name="Thendral A" userId="f13dbf35bedb2ecc" providerId="LiveId" clId="{A7EB23C7-5B5B-4397-8F7B-1B658DD0BADB}" dt="2024-10-16T16:03:14.273" v="63"/>
        <pc:sldMkLst>
          <pc:docMk/>
          <pc:sldMk cId="1176832160" sldId="269"/>
        </pc:sldMkLst>
        <pc:spChg chg="del mod">
          <ac:chgData name="Thendral A" userId="f13dbf35bedb2ecc" providerId="LiveId" clId="{A7EB23C7-5B5B-4397-8F7B-1B658DD0BADB}" dt="2024-10-16T16:03:14.273" v="63"/>
          <ac:spMkLst>
            <pc:docMk/>
            <pc:sldMk cId="1176832160" sldId="269"/>
            <ac:spMk id="3" creationId="{91B07987-4EEB-C176-3178-EC141F01004C}"/>
          </ac:spMkLst>
        </pc:spChg>
        <pc:spChg chg="add mod">
          <ac:chgData name="Thendral A" userId="f13dbf35bedb2ecc" providerId="LiveId" clId="{A7EB23C7-5B5B-4397-8F7B-1B658DD0BADB}" dt="2024-10-16T16:02:58.968" v="59" actId="1076"/>
          <ac:spMkLst>
            <pc:docMk/>
            <pc:sldMk cId="1176832160" sldId="269"/>
            <ac:spMk id="4" creationId="{8A578BB8-CCE9-C973-9365-E0BEB724BDA9}"/>
          </ac:spMkLst>
        </pc:spChg>
        <pc:picChg chg="add mod">
          <ac:chgData name="Thendral A" userId="f13dbf35bedb2ecc" providerId="LiveId" clId="{A7EB23C7-5B5B-4397-8F7B-1B658DD0BADB}" dt="2024-10-16T16:03:07.902" v="61" actId="1076"/>
          <ac:picMkLst>
            <pc:docMk/>
            <pc:sldMk cId="1176832160" sldId="269"/>
            <ac:picMk id="2" creationId="{8E131AD2-B8E6-89F6-5D7C-A26E64765AB6}"/>
          </ac:picMkLst>
        </pc:picChg>
        <pc:picChg chg="mod">
          <ac:chgData name="Thendral A" userId="f13dbf35bedb2ecc" providerId="LiveId" clId="{A7EB23C7-5B5B-4397-8F7B-1B658DD0BADB}" dt="2024-10-16T16:00:32.363" v="14" actId="14100"/>
          <ac:picMkLst>
            <pc:docMk/>
            <pc:sldMk cId="1176832160" sldId="269"/>
            <ac:picMk id="5" creationId="{F5F97B11-DAB3-53B3-F79C-EE88AE1DD41D}"/>
          </ac:picMkLst>
        </pc:picChg>
      </pc:sldChg>
      <pc:sldChg chg="addSp delSp modSp add mod ord">
        <pc:chgData name="Thendral A" userId="f13dbf35bedb2ecc" providerId="LiveId" clId="{A7EB23C7-5B5B-4397-8F7B-1B658DD0BADB}" dt="2024-10-17T17:14:30.415" v="366"/>
        <pc:sldMkLst>
          <pc:docMk/>
          <pc:sldMk cId="1602655023" sldId="270"/>
        </pc:sldMkLst>
        <pc:spChg chg="del mod">
          <ac:chgData name="Thendral A" userId="f13dbf35bedb2ecc" providerId="LiveId" clId="{A7EB23C7-5B5B-4397-8F7B-1B658DD0BADB}" dt="2024-10-17T17:14:30.415" v="366"/>
          <ac:spMkLst>
            <pc:docMk/>
            <pc:sldMk cId="1602655023" sldId="270"/>
            <ac:spMk id="3" creationId="{2DF66F5C-9457-2A25-3554-0808831EF2DF}"/>
          </ac:spMkLst>
        </pc:spChg>
        <pc:picChg chg="add mod">
          <ac:chgData name="Thendral A" userId="f13dbf35bedb2ecc" providerId="LiveId" clId="{A7EB23C7-5B5B-4397-8F7B-1B658DD0BADB}" dt="2024-10-17T17:14:27.120" v="364" actId="14100"/>
          <ac:picMkLst>
            <pc:docMk/>
            <pc:sldMk cId="1602655023" sldId="270"/>
            <ac:picMk id="4" creationId="{D64F41A1-48BB-CF81-16DD-5DFE220BF68C}"/>
          </ac:picMkLst>
        </pc:picChg>
        <pc:picChg chg="mod">
          <ac:chgData name="Thendral A" userId="f13dbf35bedb2ecc" providerId="LiveId" clId="{A7EB23C7-5B5B-4397-8F7B-1B658DD0BADB}" dt="2024-10-17T17:14:06.916" v="360" actId="1076"/>
          <ac:picMkLst>
            <pc:docMk/>
            <pc:sldMk cId="1602655023" sldId="270"/>
            <ac:picMk id="5" creationId="{1ADCFECD-BD2B-CA3D-23CB-838DFF64B77F}"/>
          </ac:picMkLst>
        </pc:picChg>
      </pc:sldChg>
      <pc:sldChg chg="modSp add mod ord">
        <pc:chgData name="Thendral A" userId="f13dbf35bedb2ecc" providerId="LiveId" clId="{A7EB23C7-5B5B-4397-8F7B-1B658DD0BADB}" dt="2024-10-18T03:57:54.421" v="691" actId="403"/>
        <pc:sldMkLst>
          <pc:docMk/>
          <pc:sldMk cId="383293575" sldId="271"/>
        </pc:sldMkLst>
        <pc:spChg chg="mod">
          <ac:chgData name="Thendral A" userId="f13dbf35bedb2ecc" providerId="LiveId" clId="{A7EB23C7-5B5B-4397-8F7B-1B658DD0BADB}" dt="2024-10-18T03:57:54.421" v="691" actId="403"/>
          <ac:spMkLst>
            <pc:docMk/>
            <pc:sldMk cId="383293575" sldId="271"/>
            <ac:spMk id="3" creationId="{189392F6-E2DB-0213-0C1A-5EF71951DDDE}"/>
          </ac:spMkLst>
        </pc:spChg>
        <pc:picChg chg="mod">
          <ac:chgData name="Thendral A" userId="f13dbf35bedb2ecc" providerId="LiveId" clId="{A7EB23C7-5B5B-4397-8F7B-1B658DD0BADB}" dt="2024-10-17T17:00:18.839" v="208" actId="1076"/>
          <ac:picMkLst>
            <pc:docMk/>
            <pc:sldMk cId="383293575" sldId="271"/>
            <ac:picMk id="5" creationId="{A52D6F72-DDE7-DC1C-52ED-B36A74CEC337}"/>
          </ac:picMkLst>
        </pc:picChg>
      </pc:sldChg>
      <pc:sldChg chg="modSp add mod ord">
        <pc:chgData name="Thendral A" userId="f13dbf35bedb2ecc" providerId="LiveId" clId="{A7EB23C7-5B5B-4397-8F7B-1B658DD0BADB}" dt="2024-10-18T03:58:05.845" v="693" actId="113"/>
        <pc:sldMkLst>
          <pc:docMk/>
          <pc:sldMk cId="2433157268" sldId="272"/>
        </pc:sldMkLst>
        <pc:spChg chg="mod">
          <ac:chgData name="Thendral A" userId="f13dbf35bedb2ecc" providerId="LiveId" clId="{A7EB23C7-5B5B-4397-8F7B-1B658DD0BADB}" dt="2024-10-18T03:58:05.845" v="693" actId="113"/>
          <ac:spMkLst>
            <pc:docMk/>
            <pc:sldMk cId="2433157268" sldId="272"/>
            <ac:spMk id="3" creationId="{614F7FF1-C3B0-1804-36BE-0C5B920535BF}"/>
          </ac:spMkLst>
        </pc:spChg>
        <pc:picChg chg="mod">
          <ac:chgData name="Thendral A" userId="f13dbf35bedb2ecc" providerId="LiveId" clId="{A7EB23C7-5B5B-4397-8F7B-1B658DD0BADB}" dt="2024-10-17T17:07:09.401" v="270" actId="14100"/>
          <ac:picMkLst>
            <pc:docMk/>
            <pc:sldMk cId="2433157268" sldId="272"/>
            <ac:picMk id="5" creationId="{D0D71D48-E703-20B3-6F63-3EF4267EC141}"/>
          </ac:picMkLst>
        </pc:picChg>
      </pc:sldChg>
      <pc:sldChg chg="add">
        <pc:chgData name="Thendral A" userId="f13dbf35bedb2ecc" providerId="LiveId" clId="{A7EB23C7-5B5B-4397-8F7B-1B658DD0BADB}" dt="2024-10-17T16:38:32.441" v="67" actId="2890"/>
        <pc:sldMkLst>
          <pc:docMk/>
          <pc:sldMk cId="273065336" sldId="273"/>
        </pc:sldMkLst>
      </pc:sldChg>
      <pc:sldChg chg="addSp delSp modSp add mod ord">
        <pc:chgData name="Thendral A" userId="f13dbf35bedb2ecc" providerId="LiveId" clId="{A7EB23C7-5B5B-4397-8F7B-1B658DD0BADB}" dt="2024-10-17T17:22:35.126" v="503" actId="14100"/>
        <pc:sldMkLst>
          <pc:docMk/>
          <pc:sldMk cId="3547460358" sldId="274"/>
        </pc:sldMkLst>
        <pc:spChg chg="del mod">
          <ac:chgData name="Thendral A" userId="f13dbf35bedb2ecc" providerId="LiveId" clId="{A7EB23C7-5B5B-4397-8F7B-1B658DD0BADB}" dt="2024-10-17T17:16:11.449" v="400" actId="21"/>
          <ac:spMkLst>
            <pc:docMk/>
            <pc:sldMk cId="3547460358" sldId="274"/>
            <ac:spMk id="3" creationId="{B5A12B7C-373F-7F57-D10E-AD93B2168531}"/>
          </ac:spMkLst>
        </pc:spChg>
        <pc:spChg chg="add mod">
          <ac:chgData name="Thendral A" userId="f13dbf35bedb2ecc" providerId="LiveId" clId="{A7EB23C7-5B5B-4397-8F7B-1B658DD0BADB}" dt="2024-10-17T17:22:35.126" v="503" actId="14100"/>
          <ac:spMkLst>
            <pc:docMk/>
            <pc:sldMk cId="3547460358" sldId="274"/>
            <ac:spMk id="6" creationId="{3F34A5DA-9FE1-F76A-D779-E24A5AA88E1F}"/>
          </ac:spMkLst>
        </pc:spChg>
        <pc:picChg chg="add mod">
          <ac:chgData name="Thendral A" userId="f13dbf35bedb2ecc" providerId="LiveId" clId="{A7EB23C7-5B5B-4397-8F7B-1B658DD0BADB}" dt="2024-10-17T17:18:13.994" v="441" actId="1076"/>
          <ac:picMkLst>
            <pc:docMk/>
            <pc:sldMk cId="3547460358" sldId="274"/>
            <ac:picMk id="4" creationId="{878E7393-0960-C8B6-9741-B74C306467D5}"/>
          </ac:picMkLst>
        </pc:picChg>
        <pc:picChg chg="mod">
          <ac:chgData name="Thendral A" userId="f13dbf35bedb2ecc" providerId="LiveId" clId="{A7EB23C7-5B5B-4397-8F7B-1B658DD0BADB}" dt="2024-10-17T17:17:25.138" v="406" actId="14100"/>
          <ac:picMkLst>
            <pc:docMk/>
            <pc:sldMk cId="3547460358" sldId="274"/>
            <ac:picMk id="5" creationId="{EA285854-E54A-A1C2-0A49-1CAB8DA9B09C}"/>
          </ac:picMkLst>
        </pc:picChg>
      </pc:sldChg>
      <pc:sldChg chg="addSp delSp modSp add mod ord">
        <pc:chgData name="Thendral A" userId="f13dbf35bedb2ecc" providerId="LiveId" clId="{A7EB23C7-5B5B-4397-8F7B-1B658DD0BADB}" dt="2024-10-17T17:22:17.155" v="499" actId="1076"/>
        <pc:sldMkLst>
          <pc:docMk/>
          <pc:sldMk cId="480440073" sldId="275"/>
        </pc:sldMkLst>
        <pc:spChg chg="add mod">
          <ac:chgData name="Thendral A" userId="f13dbf35bedb2ecc" providerId="LiveId" clId="{A7EB23C7-5B5B-4397-8F7B-1B658DD0BADB}" dt="2024-10-17T17:19:49.822" v="450" actId="1076"/>
          <ac:spMkLst>
            <pc:docMk/>
            <pc:sldMk cId="480440073" sldId="275"/>
            <ac:spMk id="2" creationId="{609F860B-497E-25B8-C84A-9187BE28BE77}"/>
          </ac:spMkLst>
        </pc:spChg>
        <pc:spChg chg="del">
          <ac:chgData name="Thendral A" userId="f13dbf35bedb2ecc" providerId="LiveId" clId="{A7EB23C7-5B5B-4397-8F7B-1B658DD0BADB}" dt="2024-10-17T17:19:37.261" v="448" actId="21"/>
          <ac:spMkLst>
            <pc:docMk/>
            <pc:sldMk cId="480440073" sldId="275"/>
            <ac:spMk id="3" creationId="{7B5845A1-C1BC-7A72-0353-3D69B15D9A07}"/>
          </ac:spMkLst>
        </pc:spChg>
        <pc:spChg chg="add mod">
          <ac:chgData name="Thendral A" userId="f13dbf35bedb2ecc" providerId="LiveId" clId="{A7EB23C7-5B5B-4397-8F7B-1B658DD0BADB}" dt="2024-10-17T17:19:59.281" v="451"/>
          <ac:spMkLst>
            <pc:docMk/>
            <pc:sldMk cId="480440073" sldId="275"/>
            <ac:spMk id="4" creationId="{D555BBDB-44F2-6606-AE50-457A84AEADC2}"/>
          </ac:spMkLst>
        </pc:spChg>
        <pc:spChg chg="add mod">
          <ac:chgData name="Thendral A" userId="f13dbf35bedb2ecc" providerId="LiveId" clId="{A7EB23C7-5B5B-4397-8F7B-1B658DD0BADB}" dt="2024-10-17T17:22:17.155" v="499" actId="1076"/>
          <ac:spMkLst>
            <pc:docMk/>
            <pc:sldMk cId="480440073" sldId="275"/>
            <ac:spMk id="8" creationId="{444999F5-FE0A-7FC7-E023-B549A28DFD6B}"/>
          </ac:spMkLst>
        </pc:spChg>
        <pc:picChg chg="add del mod">
          <ac:chgData name="Thendral A" userId="f13dbf35bedb2ecc" providerId="LiveId" clId="{A7EB23C7-5B5B-4397-8F7B-1B658DD0BADB}" dt="2024-10-17T17:19:32.475" v="447" actId="21"/>
          <ac:picMkLst>
            <pc:docMk/>
            <pc:sldMk cId="480440073" sldId="275"/>
            <ac:picMk id="5" creationId="{B2FAB0D0-611B-1CE4-5ED5-30EEC22C08FD}"/>
          </ac:picMkLst>
        </pc:picChg>
        <pc:picChg chg="add mod">
          <ac:chgData name="Thendral A" userId="f13dbf35bedb2ecc" providerId="LiveId" clId="{A7EB23C7-5B5B-4397-8F7B-1B658DD0BADB}" dt="2024-10-17T17:20:42.773" v="457" actId="14100"/>
          <ac:picMkLst>
            <pc:docMk/>
            <pc:sldMk cId="480440073" sldId="275"/>
            <ac:picMk id="7" creationId="{4142A708-218E-E5D9-24AD-4EB7C2D8A9C7}"/>
          </ac:picMkLst>
        </pc:picChg>
      </pc:sldChg>
      <pc:sldChg chg="modSp mod">
        <pc:chgData name="Thendral A" userId="f13dbf35bedb2ecc" providerId="LiveId" clId="{A7EB23C7-5B5B-4397-8F7B-1B658DD0BADB}" dt="2024-10-18T03:40:44.145" v="685" actId="14100"/>
        <pc:sldMkLst>
          <pc:docMk/>
          <pc:sldMk cId="1412288536" sldId="276"/>
        </pc:sldMkLst>
        <pc:picChg chg="mod">
          <ac:chgData name="Thendral A" userId="f13dbf35bedb2ecc" providerId="LiveId" clId="{A7EB23C7-5B5B-4397-8F7B-1B658DD0BADB}" dt="2024-10-18T03:40:44.145" v="685" actId="14100"/>
          <ac:picMkLst>
            <pc:docMk/>
            <pc:sldMk cId="1412288536" sldId="276"/>
            <ac:picMk id="4" creationId="{1CD63D57-41C1-9A4D-914C-74E67BE77374}"/>
          </ac:picMkLst>
        </pc:picChg>
      </pc:sldChg>
      <pc:sldChg chg="modSp add mod ord">
        <pc:chgData name="Thendral A" userId="f13dbf35bedb2ecc" providerId="LiveId" clId="{A7EB23C7-5B5B-4397-8F7B-1B658DD0BADB}" dt="2024-10-18T03:39:21.366" v="684" actId="20577"/>
        <pc:sldMkLst>
          <pc:docMk/>
          <pc:sldMk cId="3395854587" sldId="277"/>
        </pc:sldMkLst>
        <pc:spChg chg="mod">
          <ac:chgData name="Thendral A" userId="f13dbf35bedb2ecc" providerId="LiveId" clId="{A7EB23C7-5B5B-4397-8F7B-1B658DD0BADB}" dt="2024-10-18T03:39:21.366" v="684" actId="20577"/>
          <ac:spMkLst>
            <pc:docMk/>
            <pc:sldMk cId="3395854587" sldId="277"/>
            <ac:spMk id="3" creationId="{0C2211D9-1A12-939B-9995-3965759F7B4B}"/>
          </ac:spMkLst>
        </pc:spChg>
        <pc:picChg chg="mod">
          <ac:chgData name="Thendral A" userId="f13dbf35bedb2ecc" providerId="LiveId" clId="{A7EB23C7-5B5B-4397-8F7B-1B658DD0BADB}" dt="2024-10-18T03:35:59.190" v="558" actId="14100"/>
          <ac:picMkLst>
            <pc:docMk/>
            <pc:sldMk cId="3395854587" sldId="277"/>
            <ac:picMk id="5" creationId="{077376CC-9AC6-EC0B-59AA-CD9920AB1B4F}"/>
          </ac:picMkLst>
        </pc:picChg>
      </pc:sldChg>
      <pc:sldChg chg="new del">
        <pc:chgData name="Thendral A" userId="f13dbf35bedb2ecc" providerId="LiveId" clId="{A7EB23C7-5B5B-4397-8F7B-1B658DD0BADB}" dt="2024-10-18T03:47:03.051" v="687" actId="680"/>
        <pc:sldMkLst>
          <pc:docMk/>
          <pc:sldMk cId="3981570488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CF3C4-7B4A-4FCA-BBC6-596BFB81029E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FE8715-9FF2-4A1A-B4D2-4779AB03E127}">
      <dgm:prSet phldrT="[Text]" custT="1"/>
      <dgm:spPr/>
      <dgm:t>
        <a:bodyPr/>
        <a:lstStyle/>
        <a:p>
          <a:r>
            <a:rPr lang="en-IN" sz="2400" b="0" i="0" dirty="0"/>
            <a:t>User Purchase</a:t>
          </a:r>
          <a:endParaRPr lang="en-IN" sz="2400" dirty="0"/>
        </a:p>
      </dgm:t>
    </dgm:pt>
    <dgm:pt modelId="{0D150406-CCDE-43AC-BDED-36F13C5D112C}" type="parTrans" cxnId="{7251CF39-FCF4-4FA9-A267-010CBC3F628D}">
      <dgm:prSet/>
      <dgm:spPr/>
      <dgm:t>
        <a:bodyPr/>
        <a:lstStyle/>
        <a:p>
          <a:endParaRPr lang="en-IN" sz="2400"/>
        </a:p>
      </dgm:t>
    </dgm:pt>
    <dgm:pt modelId="{E770DB06-9123-4C0A-B523-10A68EDC7288}" type="sibTrans" cxnId="{7251CF39-FCF4-4FA9-A267-010CBC3F628D}">
      <dgm:prSet/>
      <dgm:spPr/>
      <dgm:t>
        <a:bodyPr/>
        <a:lstStyle/>
        <a:p>
          <a:endParaRPr lang="en-IN" sz="2400"/>
        </a:p>
      </dgm:t>
    </dgm:pt>
    <dgm:pt modelId="{5F14DDB5-E52D-4709-A080-ECD50ED9EEF5}">
      <dgm:prSet phldrT="[Text]" custT="1"/>
      <dgm:spPr/>
      <dgm:t>
        <a:bodyPr/>
        <a:lstStyle/>
        <a:p>
          <a:r>
            <a:rPr lang="en-IN" sz="2400" b="0" i="0" dirty="0"/>
            <a:t>History Data  </a:t>
          </a:r>
          <a:endParaRPr lang="en-IN" sz="2400" dirty="0"/>
        </a:p>
      </dgm:t>
    </dgm:pt>
    <dgm:pt modelId="{586EC044-2D09-4D53-A418-0628E7D7A4E1}" type="parTrans" cxnId="{DF39B230-A5C0-4100-BD37-9B979407AC3D}">
      <dgm:prSet/>
      <dgm:spPr/>
      <dgm:t>
        <a:bodyPr/>
        <a:lstStyle/>
        <a:p>
          <a:endParaRPr lang="en-IN" sz="2400"/>
        </a:p>
      </dgm:t>
    </dgm:pt>
    <dgm:pt modelId="{15EFBA21-2E28-40D1-B251-C7954C25838D}" type="sibTrans" cxnId="{DF39B230-A5C0-4100-BD37-9B979407AC3D}">
      <dgm:prSet/>
      <dgm:spPr/>
      <dgm:t>
        <a:bodyPr/>
        <a:lstStyle/>
        <a:p>
          <a:endParaRPr lang="en-IN" sz="2400"/>
        </a:p>
      </dgm:t>
    </dgm:pt>
    <dgm:pt modelId="{00FE7CD6-13A6-4915-A4C9-0933AF44B290}">
      <dgm:prSet phldrT="[Text]" custT="1"/>
      <dgm:spPr/>
      <dgm:t>
        <a:bodyPr/>
        <a:lstStyle/>
        <a:p>
          <a:r>
            <a:rPr lang="en-IN" sz="2400" b="0" i="0" dirty="0"/>
            <a:t>Data Collection</a:t>
          </a:r>
          <a:endParaRPr lang="en-IN" sz="2400" dirty="0"/>
        </a:p>
      </dgm:t>
    </dgm:pt>
    <dgm:pt modelId="{4326B347-6BA4-4265-95C6-65370CBAA4C9}" type="parTrans" cxnId="{FCA661C8-3B0B-4EA3-95D6-4FFFC8411B5E}">
      <dgm:prSet/>
      <dgm:spPr/>
      <dgm:t>
        <a:bodyPr/>
        <a:lstStyle/>
        <a:p>
          <a:endParaRPr lang="en-IN" sz="2400"/>
        </a:p>
      </dgm:t>
    </dgm:pt>
    <dgm:pt modelId="{05AB3E09-3A73-4AC8-8FA1-2E770255510E}" type="sibTrans" cxnId="{FCA661C8-3B0B-4EA3-95D6-4FFFC8411B5E}">
      <dgm:prSet/>
      <dgm:spPr/>
      <dgm:t>
        <a:bodyPr/>
        <a:lstStyle/>
        <a:p>
          <a:endParaRPr lang="en-IN" sz="2400"/>
        </a:p>
      </dgm:t>
    </dgm:pt>
    <dgm:pt modelId="{DBC14F6B-0AF6-4F3D-940C-7241ADF63B0F}">
      <dgm:prSet phldrT="[Text]" custT="1"/>
      <dgm:spPr/>
      <dgm:t>
        <a:bodyPr/>
        <a:lstStyle/>
        <a:p>
          <a:r>
            <a:rPr lang="en-IN" sz="2400" b="0" i="0" dirty="0"/>
            <a:t>Data </a:t>
          </a:r>
          <a:r>
            <a:rPr lang="en-IN" sz="2400" b="0" i="0" dirty="0" err="1"/>
            <a:t>Preprocessig</a:t>
          </a:r>
          <a:endParaRPr lang="en-IN" sz="2400" b="0" i="0" dirty="0"/>
        </a:p>
        <a:p>
          <a:r>
            <a:rPr lang="en-IN" sz="2400" b="0" i="0" dirty="0"/>
            <a:t>(Tokenization)</a:t>
          </a:r>
          <a:endParaRPr lang="en-IN" sz="2400" dirty="0"/>
        </a:p>
      </dgm:t>
    </dgm:pt>
    <dgm:pt modelId="{05145C46-4D73-44DB-821A-3331310547FB}" type="parTrans" cxnId="{1A50DF6F-325C-40B6-84B9-13419E2B7DAF}">
      <dgm:prSet/>
      <dgm:spPr/>
      <dgm:t>
        <a:bodyPr/>
        <a:lstStyle/>
        <a:p>
          <a:endParaRPr lang="en-IN" sz="2400"/>
        </a:p>
      </dgm:t>
    </dgm:pt>
    <dgm:pt modelId="{718FA36B-510E-45B4-894B-51535838A934}" type="sibTrans" cxnId="{1A50DF6F-325C-40B6-84B9-13419E2B7DAF}">
      <dgm:prSet/>
      <dgm:spPr/>
      <dgm:t>
        <a:bodyPr/>
        <a:lstStyle/>
        <a:p>
          <a:endParaRPr lang="en-IN" sz="2400"/>
        </a:p>
      </dgm:t>
    </dgm:pt>
    <dgm:pt modelId="{CB0D3D18-1EE3-4E59-AD7B-660DEF4F70C8}">
      <dgm:prSet phldrT="[Text]" custT="1"/>
      <dgm:spPr/>
      <dgm:t>
        <a:bodyPr/>
        <a:lstStyle/>
        <a:p>
          <a:r>
            <a:rPr lang="en-IN" sz="2400" b="0" i="0" dirty="0" err="1"/>
            <a:t>Preprocessed</a:t>
          </a:r>
          <a:r>
            <a:rPr lang="en-IN" sz="2400" b="0" i="0" dirty="0"/>
            <a:t> Data</a:t>
          </a:r>
          <a:endParaRPr lang="en-IN" sz="2400" dirty="0"/>
        </a:p>
      </dgm:t>
    </dgm:pt>
    <dgm:pt modelId="{9695E24F-D072-4F43-A242-61C9BF7CCE79}" type="parTrans" cxnId="{33E9BD71-8F3A-42C7-9F2F-A3FA3DA7C96A}">
      <dgm:prSet/>
      <dgm:spPr/>
      <dgm:t>
        <a:bodyPr/>
        <a:lstStyle/>
        <a:p>
          <a:endParaRPr lang="en-IN" sz="2400"/>
        </a:p>
      </dgm:t>
    </dgm:pt>
    <dgm:pt modelId="{BFC158F2-AC49-4179-B607-77264A6957F0}" type="sibTrans" cxnId="{33E9BD71-8F3A-42C7-9F2F-A3FA3DA7C96A}">
      <dgm:prSet/>
      <dgm:spPr/>
      <dgm:t>
        <a:bodyPr/>
        <a:lstStyle/>
        <a:p>
          <a:endParaRPr lang="en-IN" sz="2400"/>
        </a:p>
      </dgm:t>
    </dgm:pt>
    <dgm:pt modelId="{D2D8A366-13D1-4A43-B940-8E4D0CDF87CB}">
      <dgm:prSet phldrT="[Text]" custT="1"/>
      <dgm:spPr/>
      <dgm:t>
        <a:bodyPr/>
        <a:lstStyle/>
        <a:p>
          <a:r>
            <a:rPr lang="en-IN" sz="2400" b="0" i="0" dirty="0" err="1"/>
            <a:t>Apriori</a:t>
          </a:r>
          <a:r>
            <a:rPr lang="en-IN" sz="2400" b="0" i="0" dirty="0"/>
            <a:t> Algorithm</a:t>
          </a:r>
        </a:p>
      </dgm:t>
    </dgm:pt>
    <dgm:pt modelId="{E307FF8A-EA2E-46C4-B9C7-0DDF519A16D7}" type="parTrans" cxnId="{E842FC41-EB37-4949-A14A-575835A3CD67}">
      <dgm:prSet/>
      <dgm:spPr/>
      <dgm:t>
        <a:bodyPr/>
        <a:lstStyle/>
        <a:p>
          <a:endParaRPr lang="en-IN" sz="2400"/>
        </a:p>
      </dgm:t>
    </dgm:pt>
    <dgm:pt modelId="{EF52005D-904B-45EB-8E50-68F81FD288E6}" type="sibTrans" cxnId="{E842FC41-EB37-4949-A14A-575835A3CD67}">
      <dgm:prSet/>
      <dgm:spPr/>
      <dgm:t>
        <a:bodyPr/>
        <a:lstStyle/>
        <a:p>
          <a:endParaRPr lang="en-IN" sz="2400"/>
        </a:p>
      </dgm:t>
    </dgm:pt>
    <dgm:pt modelId="{40B4580B-2CA9-4B2A-8E81-ADA8C213745F}">
      <dgm:prSet phldrT="[Text]" custT="1"/>
      <dgm:spPr/>
      <dgm:t>
        <a:bodyPr/>
        <a:lstStyle/>
        <a:p>
          <a:r>
            <a:rPr lang="en-IN" sz="2400" b="0" i="0" dirty="0"/>
            <a:t>Clustering Method </a:t>
          </a:r>
          <a:endParaRPr lang="en-IN" sz="2400" dirty="0"/>
        </a:p>
      </dgm:t>
    </dgm:pt>
    <dgm:pt modelId="{F735C36B-A515-4725-AEE3-FEE33926A540}" type="parTrans" cxnId="{66B708D0-E973-4EFC-862C-240DBD186386}">
      <dgm:prSet/>
      <dgm:spPr/>
      <dgm:t>
        <a:bodyPr/>
        <a:lstStyle/>
        <a:p>
          <a:endParaRPr lang="en-IN" sz="2400"/>
        </a:p>
      </dgm:t>
    </dgm:pt>
    <dgm:pt modelId="{75833A0F-FE73-4FA7-A5B3-0C5E83E1EA6D}" type="sibTrans" cxnId="{66B708D0-E973-4EFC-862C-240DBD186386}">
      <dgm:prSet/>
      <dgm:spPr/>
      <dgm:t>
        <a:bodyPr/>
        <a:lstStyle/>
        <a:p>
          <a:endParaRPr lang="en-IN" sz="2400"/>
        </a:p>
      </dgm:t>
    </dgm:pt>
    <dgm:pt modelId="{9123B636-74AD-440D-B402-89019C4F0C37}">
      <dgm:prSet phldrT="[Text]" custT="1"/>
      <dgm:spPr/>
      <dgm:t>
        <a:bodyPr/>
        <a:lstStyle/>
        <a:p>
          <a:r>
            <a:rPr lang="en-IN" sz="2400" b="0" i="0" dirty="0"/>
            <a:t>Clustered Products</a:t>
          </a:r>
          <a:endParaRPr lang="en-IN" sz="2400" dirty="0"/>
        </a:p>
      </dgm:t>
    </dgm:pt>
    <dgm:pt modelId="{0F409A94-6E77-4329-B2E7-FAC2552BF0A7}" type="parTrans" cxnId="{CFB64788-438E-44BE-8EAD-7D323A0D5BDF}">
      <dgm:prSet/>
      <dgm:spPr/>
      <dgm:t>
        <a:bodyPr/>
        <a:lstStyle/>
        <a:p>
          <a:endParaRPr lang="en-IN" sz="2400"/>
        </a:p>
      </dgm:t>
    </dgm:pt>
    <dgm:pt modelId="{93FD6BE2-BCF9-4E08-AA45-6F5733657733}" type="sibTrans" cxnId="{CFB64788-438E-44BE-8EAD-7D323A0D5BDF}">
      <dgm:prSet/>
      <dgm:spPr/>
      <dgm:t>
        <a:bodyPr/>
        <a:lstStyle/>
        <a:p>
          <a:endParaRPr lang="en-IN" sz="2400"/>
        </a:p>
      </dgm:t>
    </dgm:pt>
    <dgm:pt modelId="{36C27168-0268-41ED-AE13-B36B9BFF94D6}">
      <dgm:prSet phldrT="[Text]" custT="1"/>
      <dgm:spPr/>
      <dgm:t>
        <a:bodyPr/>
        <a:lstStyle/>
        <a:p>
          <a:r>
            <a:rPr lang="en-IN" sz="2400" b="0" i="0" dirty="0"/>
            <a:t>Frequent </a:t>
          </a:r>
          <a:r>
            <a:rPr lang="en-IN" sz="2400" b="0" i="0" dirty="0" err="1"/>
            <a:t>Itemsets</a:t>
          </a:r>
          <a:r>
            <a:rPr lang="en-IN" sz="2400" b="0" i="0" dirty="0"/>
            <a:t> </a:t>
          </a:r>
        </a:p>
      </dgm:t>
    </dgm:pt>
    <dgm:pt modelId="{7FC1303C-27AD-4FA9-BC4E-BE0B50369810}" type="parTrans" cxnId="{BDB6FD08-6A85-4320-BAE7-8230FB5E4F96}">
      <dgm:prSet/>
      <dgm:spPr/>
      <dgm:t>
        <a:bodyPr/>
        <a:lstStyle/>
        <a:p>
          <a:endParaRPr lang="en-IN" sz="2400"/>
        </a:p>
      </dgm:t>
    </dgm:pt>
    <dgm:pt modelId="{B33D187D-1D35-4DFD-BDA4-3DD3403A6BB7}" type="sibTrans" cxnId="{BDB6FD08-6A85-4320-BAE7-8230FB5E4F96}">
      <dgm:prSet/>
      <dgm:spPr/>
      <dgm:t>
        <a:bodyPr/>
        <a:lstStyle/>
        <a:p>
          <a:endParaRPr lang="en-IN" sz="2400"/>
        </a:p>
      </dgm:t>
    </dgm:pt>
    <dgm:pt modelId="{8C978394-2F0D-41CE-9D99-B8A0A196C43F}">
      <dgm:prSet phldrT="[Text]" custT="1"/>
      <dgm:spPr/>
      <dgm:t>
        <a:bodyPr/>
        <a:lstStyle/>
        <a:p>
          <a:r>
            <a:rPr lang="en-IN" sz="2400" b="0" i="0" dirty="0"/>
            <a:t>Recommendation  Generation</a:t>
          </a:r>
          <a:endParaRPr lang="en-IN" sz="2400" dirty="0"/>
        </a:p>
      </dgm:t>
    </dgm:pt>
    <dgm:pt modelId="{C8C930E9-4CBB-4C90-9A4A-D5A56213038B}" type="parTrans" cxnId="{5ECA4A4C-45FB-45D3-A34C-B4C219A8F26D}">
      <dgm:prSet/>
      <dgm:spPr/>
      <dgm:t>
        <a:bodyPr/>
        <a:lstStyle/>
        <a:p>
          <a:endParaRPr lang="en-IN" sz="2400"/>
        </a:p>
      </dgm:t>
    </dgm:pt>
    <dgm:pt modelId="{FCD7A939-09CB-4C8A-B652-0630E6F3F574}" type="sibTrans" cxnId="{5ECA4A4C-45FB-45D3-A34C-B4C219A8F26D}">
      <dgm:prSet/>
      <dgm:spPr/>
      <dgm:t>
        <a:bodyPr/>
        <a:lstStyle/>
        <a:p>
          <a:endParaRPr lang="en-IN" sz="2400"/>
        </a:p>
      </dgm:t>
    </dgm:pt>
    <dgm:pt modelId="{E3953531-1868-4F95-816F-AB4C91E6B61D}">
      <dgm:prSet phldrT="[Text]" custT="1"/>
      <dgm:spPr/>
      <dgm:t>
        <a:bodyPr/>
        <a:lstStyle/>
        <a:p>
          <a:r>
            <a:rPr lang="en-IN" sz="2400" b="0" i="0" dirty="0"/>
            <a:t>Personalized  </a:t>
          </a:r>
        </a:p>
        <a:p>
          <a:r>
            <a:rPr lang="en-IN" sz="2400" b="0" i="0" dirty="0"/>
            <a:t>Recommendations     </a:t>
          </a:r>
          <a:endParaRPr lang="en-IN" sz="2400" dirty="0"/>
        </a:p>
      </dgm:t>
    </dgm:pt>
    <dgm:pt modelId="{3C2C99F1-95DC-4706-9F25-DE2374C97439}" type="parTrans" cxnId="{141147BB-C3BE-48F2-93DE-A16A2CE01463}">
      <dgm:prSet/>
      <dgm:spPr/>
      <dgm:t>
        <a:bodyPr/>
        <a:lstStyle/>
        <a:p>
          <a:endParaRPr lang="en-IN" sz="2400"/>
        </a:p>
      </dgm:t>
    </dgm:pt>
    <dgm:pt modelId="{0966355C-BBE3-4F6A-BE76-7DF1B4AEAFF0}" type="sibTrans" cxnId="{141147BB-C3BE-48F2-93DE-A16A2CE01463}">
      <dgm:prSet/>
      <dgm:spPr/>
      <dgm:t>
        <a:bodyPr/>
        <a:lstStyle/>
        <a:p>
          <a:endParaRPr lang="en-IN" sz="2400"/>
        </a:p>
      </dgm:t>
    </dgm:pt>
    <dgm:pt modelId="{30994F8E-0E31-4264-A60B-7EDFDFE23050}" type="pres">
      <dgm:prSet presAssocID="{008CF3C4-7B4A-4FCA-BBC6-596BFB81029E}" presName="Name0" presStyleCnt="0">
        <dgm:presLayoutVars>
          <dgm:dir/>
          <dgm:resizeHandles/>
        </dgm:presLayoutVars>
      </dgm:prSet>
      <dgm:spPr/>
    </dgm:pt>
    <dgm:pt modelId="{43F94111-54B6-4635-AD74-8AB1FCB49006}" type="pres">
      <dgm:prSet presAssocID="{B3FE8715-9FF2-4A1A-B4D2-4779AB03E127}" presName="compNode" presStyleCnt="0"/>
      <dgm:spPr/>
    </dgm:pt>
    <dgm:pt modelId="{B994E347-B80F-4E0F-A3F4-44CF3C5197C0}" type="pres">
      <dgm:prSet presAssocID="{B3FE8715-9FF2-4A1A-B4D2-4779AB03E127}" presName="dummyConnPt" presStyleCnt="0"/>
      <dgm:spPr/>
    </dgm:pt>
    <dgm:pt modelId="{75516253-2989-4979-B4A7-265ED645D4C3}" type="pres">
      <dgm:prSet presAssocID="{B3FE8715-9FF2-4A1A-B4D2-4779AB03E127}" presName="node" presStyleLbl="node1" presStyleIdx="0" presStyleCnt="11">
        <dgm:presLayoutVars>
          <dgm:bulletEnabled val="1"/>
        </dgm:presLayoutVars>
      </dgm:prSet>
      <dgm:spPr/>
    </dgm:pt>
    <dgm:pt modelId="{EB15F2C5-2E14-43EA-8EE0-5CFE44161652}" type="pres">
      <dgm:prSet presAssocID="{E770DB06-9123-4C0A-B523-10A68EDC7288}" presName="sibTrans" presStyleLbl="bgSibTrans2D1" presStyleIdx="0" presStyleCnt="10"/>
      <dgm:spPr/>
    </dgm:pt>
    <dgm:pt modelId="{1AE70440-1733-4553-91E8-9CC878F1BCC8}" type="pres">
      <dgm:prSet presAssocID="{5F14DDB5-E52D-4709-A080-ECD50ED9EEF5}" presName="compNode" presStyleCnt="0"/>
      <dgm:spPr/>
    </dgm:pt>
    <dgm:pt modelId="{CF254180-64D9-43F7-B25F-32B454A34FF1}" type="pres">
      <dgm:prSet presAssocID="{5F14DDB5-E52D-4709-A080-ECD50ED9EEF5}" presName="dummyConnPt" presStyleCnt="0"/>
      <dgm:spPr/>
    </dgm:pt>
    <dgm:pt modelId="{A09D0F70-68D3-452B-BCB9-4B0612AEA781}" type="pres">
      <dgm:prSet presAssocID="{5F14DDB5-E52D-4709-A080-ECD50ED9EEF5}" presName="node" presStyleLbl="node1" presStyleIdx="1" presStyleCnt="11">
        <dgm:presLayoutVars>
          <dgm:bulletEnabled val="1"/>
        </dgm:presLayoutVars>
      </dgm:prSet>
      <dgm:spPr/>
    </dgm:pt>
    <dgm:pt modelId="{F6160F1E-3A90-49D5-A735-E3FF1ED16169}" type="pres">
      <dgm:prSet presAssocID="{15EFBA21-2E28-40D1-B251-C7954C25838D}" presName="sibTrans" presStyleLbl="bgSibTrans2D1" presStyleIdx="1" presStyleCnt="10"/>
      <dgm:spPr/>
    </dgm:pt>
    <dgm:pt modelId="{0A33A060-6D85-40D7-8EA4-ED7ECCF55BC3}" type="pres">
      <dgm:prSet presAssocID="{00FE7CD6-13A6-4915-A4C9-0933AF44B290}" presName="compNode" presStyleCnt="0"/>
      <dgm:spPr/>
    </dgm:pt>
    <dgm:pt modelId="{8803BA4E-2308-4FB7-9198-704B929CA5D6}" type="pres">
      <dgm:prSet presAssocID="{00FE7CD6-13A6-4915-A4C9-0933AF44B290}" presName="dummyConnPt" presStyleCnt="0"/>
      <dgm:spPr/>
    </dgm:pt>
    <dgm:pt modelId="{21B9F4F0-07B7-461D-A64E-F7FC0F7DBBA4}" type="pres">
      <dgm:prSet presAssocID="{00FE7CD6-13A6-4915-A4C9-0933AF44B290}" presName="node" presStyleLbl="node1" presStyleIdx="2" presStyleCnt="11">
        <dgm:presLayoutVars>
          <dgm:bulletEnabled val="1"/>
        </dgm:presLayoutVars>
      </dgm:prSet>
      <dgm:spPr/>
    </dgm:pt>
    <dgm:pt modelId="{339A3ABA-0824-4963-9B95-2B01D4B56517}" type="pres">
      <dgm:prSet presAssocID="{05AB3E09-3A73-4AC8-8FA1-2E770255510E}" presName="sibTrans" presStyleLbl="bgSibTrans2D1" presStyleIdx="2" presStyleCnt="10"/>
      <dgm:spPr/>
    </dgm:pt>
    <dgm:pt modelId="{81C7605B-A1CF-45E9-91D9-9CCB15751451}" type="pres">
      <dgm:prSet presAssocID="{DBC14F6B-0AF6-4F3D-940C-7241ADF63B0F}" presName="compNode" presStyleCnt="0"/>
      <dgm:spPr/>
    </dgm:pt>
    <dgm:pt modelId="{49A5B2D1-1DA7-4C3C-B392-1D6A4EEF07A7}" type="pres">
      <dgm:prSet presAssocID="{DBC14F6B-0AF6-4F3D-940C-7241ADF63B0F}" presName="dummyConnPt" presStyleCnt="0"/>
      <dgm:spPr/>
    </dgm:pt>
    <dgm:pt modelId="{879D9337-5B0C-425C-852B-E5EDF4CD7B25}" type="pres">
      <dgm:prSet presAssocID="{DBC14F6B-0AF6-4F3D-940C-7241ADF63B0F}" presName="node" presStyleLbl="node1" presStyleIdx="3" presStyleCnt="11" custScaleX="108412">
        <dgm:presLayoutVars>
          <dgm:bulletEnabled val="1"/>
        </dgm:presLayoutVars>
      </dgm:prSet>
      <dgm:spPr/>
    </dgm:pt>
    <dgm:pt modelId="{041921DB-E335-4217-9F1E-E0EFC5D0A678}" type="pres">
      <dgm:prSet presAssocID="{718FA36B-510E-45B4-894B-51535838A934}" presName="sibTrans" presStyleLbl="bgSibTrans2D1" presStyleIdx="3" presStyleCnt="10"/>
      <dgm:spPr/>
    </dgm:pt>
    <dgm:pt modelId="{F49BA4A1-49F8-4FAD-B2AB-696A0D8FC91F}" type="pres">
      <dgm:prSet presAssocID="{CB0D3D18-1EE3-4E59-AD7B-660DEF4F70C8}" presName="compNode" presStyleCnt="0"/>
      <dgm:spPr/>
    </dgm:pt>
    <dgm:pt modelId="{228D889B-BDF1-436E-AE98-97A17C9A9500}" type="pres">
      <dgm:prSet presAssocID="{CB0D3D18-1EE3-4E59-AD7B-660DEF4F70C8}" presName="dummyConnPt" presStyleCnt="0"/>
      <dgm:spPr/>
    </dgm:pt>
    <dgm:pt modelId="{33C2B69F-C616-4634-993C-374FAAC7C2E3}" type="pres">
      <dgm:prSet presAssocID="{CB0D3D18-1EE3-4E59-AD7B-660DEF4F70C8}" presName="node" presStyleLbl="node1" presStyleIdx="4" presStyleCnt="11">
        <dgm:presLayoutVars>
          <dgm:bulletEnabled val="1"/>
        </dgm:presLayoutVars>
      </dgm:prSet>
      <dgm:spPr/>
    </dgm:pt>
    <dgm:pt modelId="{BBD58AC2-F293-435C-84F3-09E73FB92786}" type="pres">
      <dgm:prSet presAssocID="{BFC158F2-AC49-4179-B607-77264A6957F0}" presName="sibTrans" presStyleLbl="bgSibTrans2D1" presStyleIdx="4" presStyleCnt="10"/>
      <dgm:spPr/>
    </dgm:pt>
    <dgm:pt modelId="{AFF20769-D5DA-49F7-AC05-31F0E5EA7EAD}" type="pres">
      <dgm:prSet presAssocID="{D2D8A366-13D1-4A43-B940-8E4D0CDF87CB}" presName="compNode" presStyleCnt="0"/>
      <dgm:spPr/>
    </dgm:pt>
    <dgm:pt modelId="{E91546B1-6C2C-4267-9AEB-C881224F791B}" type="pres">
      <dgm:prSet presAssocID="{D2D8A366-13D1-4A43-B940-8E4D0CDF87CB}" presName="dummyConnPt" presStyleCnt="0"/>
      <dgm:spPr/>
    </dgm:pt>
    <dgm:pt modelId="{56B0A770-CBA2-4D17-A7A5-4DC5E5EC5A5B}" type="pres">
      <dgm:prSet presAssocID="{D2D8A366-13D1-4A43-B940-8E4D0CDF87CB}" presName="node" presStyleLbl="node1" presStyleIdx="5" presStyleCnt="11">
        <dgm:presLayoutVars>
          <dgm:bulletEnabled val="1"/>
        </dgm:presLayoutVars>
      </dgm:prSet>
      <dgm:spPr/>
    </dgm:pt>
    <dgm:pt modelId="{93A733D6-40BE-4B56-A4CF-B38EA36CA817}" type="pres">
      <dgm:prSet presAssocID="{EF52005D-904B-45EB-8E50-68F81FD288E6}" presName="sibTrans" presStyleLbl="bgSibTrans2D1" presStyleIdx="5" presStyleCnt="10"/>
      <dgm:spPr/>
    </dgm:pt>
    <dgm:pt modelId="{B0F9B329-9278-428F-B0D0-CB3EABDD87C1}" type="pres">
      <dgm:prSet presAssocID="{36C27168-0268-41ED-AE13-B36B9BFF94D6}" presName="compNode" presStyleCnt="0"/>
      <dgm:spPr/>
    </dgm:pt>
    <dgm:pt modelId="{1DDE64BB-714C-437B-AEA8-141043C6D5A5}" type="pres">
      <dgm:prSet presAssocID="{36C27168-0268-41ED-AE13-B36B9BFF94D6}" presName="dummyConnPt" presStyleCnt="0"/>
      <dgm:spPr/>
    </dgm:pt>
    <dgm:pt modelId="{E8302338-9382-4CB8-8235-1EA6E1C4CE6B}" type="pres">
      <dgm:prSet presAssocID="{36C27168-0268-41ED-AE13-B36B9BFF94D6}" presName="node" presStyleLbl="node1" presStyleIdx="6" presStyleCnt="11">
        <dgm:presLayoutVars>
          <dgm:bulletEnabled val="1"/>
        </dgm:presLayoutVars>
      </dgm:prSet>
      <dgm:spPr/>
    </dgm:pt>
    <dgm:pt modelId="{9737EA0A-D57C-4E60-A050-6F0E8EDA8A16}" type="pres">
      <dgm:prSet presAssocID="{B33D187D-1D35-4DFD-BDA4-3DD3403A6BB7}" presName="sibTrans" presStyleLbl="bgSibTrans2D1" presStyleIdx="6" presStyleCnt="10"/>
      <dgm:spPr/>
    </dgm:pt>
    <dgm:pt modelId="{69857CFB-BCFF-46D8-ADE3-157D92E9EAC5}" type="pres">
      <dgm:prSet presAssocID="{40B4580B-2CA9-4B2A-8E81-ADA8C213745F}" presName="compNode" presStyleCnt="0"/>
      <dgm:spPr/>
    </dgm:pt>
    <dgm:pt modelId="{4D99CB60-AF7B-496A-BB69-8E68DD371812}" type="pres">
      <dgm:prSet presAssocID="{40B4580B-2CA9-4B2A-8E81-ADA8C213745F}" presName="dummyConnPt" presStyleCnt="0"/>
      <dgm:spPr/>
    </dgm:pt>
    <dgm:pt modelId="{505F126B-74D9-487D-90FE-DD84B4C98B63}" type="pres">
      <dgm:prSet presAssocID="{40B4580B-2CA9-4B2A-8E81-ADA8C213745F}" presName="node" presStyleLbl="node1" presStyleIdx="7" presStyleCnt="11">
        <dgm:presLayoutVars>
          <dgm:bulletEnabled val="1"/>
        </dgm:presLayoutVars>
      </dgm:prSet>
      <dgm:spPr/>
    </dgm:pt>
    <dgm:pt modelId="{E0B8CA1B-08C1-4E2D-A3CD-0C3924F015BC}" type="pres">
      <dgm:prSet presAssocID="{75833A0F-FE73-4FA7-A5B3-0C5E83E1EA6D}" presName="sibTrans" presStyleLbl="bgSibTrans2D1" presStyleIdx="7" presStyleCnt="10"/>
      <dgm:spPr/>
    </dgm:pt>
    <dgm:pt modelId="{70491C83-1B7F-4168-AFFE-54041F1B38DF}" type="pres">
      <dgm:prSet presAssocID="{9123B636-74AD-440D-B402-89019C4F0C37}" presName="compNode" presStyleCnt="0"/>
      <dgm:spPr/>
    </dgm:pt>
    <dgm:pt modelId="{BED0CD1F-4ADA-4144-A3CB-9BE9E6985C3D}" type="pres">
      <dgm:prSet presAssocID="{9123B636-74AD-440D-B402-89019C4F0C37}" presName="dummyConnPt" presStyleCnt="0"/>
      <dgm:spPr/>
    </dgm:pt>
    <dgm:pt modelId="{D522BBC7-B43B-4A56-831D-9EC2A9D1FF35}" type="pres">
      <dgm:prSet presAssocID="{9123B636-74AD-440D-B402-89019C4F0C37}" presName="node" presStyleLbl="node1" presStyleIdx="8" presStyleCnt="11">
        <dgm:presLayoutVars>
          <dgm:bulletEnabled val="1"/>
        </dgm:presLayoutVars>
      </dgm:prSet>
      <dgm:spPr/>
    </dgm:pt>
    <dgm:pt modelId="{797B3CB1-89DA-4B1A-B2AE-AC57788EE4B2}" type="pres">
      <dgm:prSet presAssocID="{93FD6BE2-BCF9-4E08-AA45-6F5733657733}" presName="sibTrans" presStyleLbl="bgSibTrans2D1" presStyleIdx="8" presStyleCnt="10"/>
      <dgm:spPr/>
    </dgm:pt>
    <dgm:pt modelId="{7C14A822-2E7B-43AF-952D-1BED1DEF2EA3}" type="pres">
      <dgm:prSet presAssocID="{8C978394-2F0D-41CE-9D99-B8A0A196C43F}" presName="compNode" presStyleCnt="0"/>
      <dgm:spPr/>
    </dgm:pt>
    <dgm:pt modelId="{54E656D4-204D-4A76-AF5C-8B0461CE3714}" type="pres">
      <dgm:prSet presAssocID="{8C978394-2F0D-41CE-9D99-B8A0A196C43F}" presName="dummyConnPt" presStyleCnt="0"/>
      <dgm:spPr/>
    </dgm:pt>
    <dgm:pt modelId="{B8D1004D-F69F-49FD-9C3B-16C972053965}" type="pres">
      <dgm:prSet presAssocID="{8C978394-2F0D-41CE-9D99-B8A0A196C43F}" presName="node" presStyleLbl="node1" presStyleIdx="9" presStyleCnt="11" custScaleX="118195">
        <dgm:presLayoutVars>
          <dgm:bulletEnabled val="1"/>
        </dgm:presLayoutVars>
      </dgm:prSet>
      <dgm:spPr/>
    </dgm:pt>
    <dgm:pt modelId="{C84902C5-8B35-4DEE-885D-B4C817D06455}" type="pres">
      <dgm:prSet presAssocID="{FCD7A939-09CB-4C8A-B652-0630E6F3F574}" presName="sibTrans" presStyleLbl="bgSibTrans2D1" presStyleIdx="9" presStyleCnt="10"/>
      <dgm:spPr/>
    </dgm:pt>
    <dgm:pt modelId="{6BEBFB51-32BA-40EA-A30D-165CFAEDCCF0}" type="pres">
      <dgm:prSet presAssocID="{E3953531-1868-4F95-816F-AB4C91E6B61D}" presName="compNode" presStyleCnt="0"/>
      <dgm:spPr/>
    </dgm:pt>
    <dgm:pt modelId="{0A646A0C-7DB5-43B6-BFCD-31D04AD45B66}" type="pres">
      <dgm:prSet presAssocID="{E3953531-1868-4F95-816F-AB4C91E6B61D}" presName="dummyConnPt" presStyleCnt="0"/>
      <dgm:spPr/>
    </dgm:pt>
    <dgm:pt modelId="{60783AD0-07B4-4D1C-AC8D-1B85CB901FBD}" type="pres">
      <dgm:prSet presAssocID="{E3953531-1868-4F95-816F-AB4C91E6B61D}" presName="node" presStyleLbl="node1" presStyleIdx="10" presStyleCnt="11" custScaleX="125487">
        <dgm:presLayoutVars>
          <dgm:bulletEnabled val="1"/>
        </dgm:presLayoutVars>
      </dgm:prSet>
      <dgm:spPr/>
    </dgm:pt>
  </dgm:ptLst>
  <dgm:cxnLst>
    <dgm:cxn modelId="{70428501-DEBF-45C7-B181-33BA15AE8CE1}" type="presOf" srcId="{5F14DDB5-E52D-4709-A080-ECD50ED9EEF5}" destId="{A09D0F70-68D3-452B-BCB9-4B0612AEA781}" srcOrd="0" destOrd="0" presId="urn:microsoft.com/office/officeart/2005/8/layout/bProcess4"/>
    <dgm:cxn modelId="{F7766C02-33CE-46BE-BD50-100714E02177}" type="presOf" srcId="{B33D187D-1D35-4DFD-BDA4-3DD3403A6BB7}" destId="{9737EA0A-D57C-4E60-A050-6F0E8EDA8A16}" srcOrd="0" destOrd="0" presId="urn:microsoft.com/office/officeart/2005/8/layout/bProcess4"/>
    <dgm:cxn modelId="{BDB6FD08-6A85-4320-BAE7-8230FB5E4F96}" srcId="{008CF3C4-7B4A-4FCA-BBC6-596BFB81029E}" destId="{36C27168-0268-41ED-AE13-B36B9BFF94D6}" srcOrd="6" destOrd="0" parTransId="{7FC1303C-27AD-4FA9-BC4E-BE0B50369810}" sibTransId="{B33D187D-1D35-4DFD-BDA4-3DD3403A6BB7}"/>
    <dgm:cxn modelId="{F2801A09-B958-4E4F-9AAA-42527268C172}" type="presOf" srcId="{BFC158F2-AC49-4179-B607-77264A6957F0}" destId="{BBD58AC2-F293-435C-84F3-09E73FB92786}" srcOrd="0" destOrd="0" presId="urn:microsoft.com/office/officeart/2005/8/layout/bProcess4"/>
    <dgm:cxn modelId="{48AC730A-63EB-45F2-A034-D9C1640E90F5}" type="presOf" srcId="{00FE7CD6-13A6-4915-A4C9-0933AF44B290}" destId="{21B9F4F0-07B7-461D-A64E-F7FC0F7DBBA4}" srcOrd="0" destOrd="0" presId="urn:microsoft.com/office/officeart/2005/8/layout/bProcess4"/>
    <dgm:cxn modelId="{8EAB1314-CDE6-4872-8A30-72606541E265}" type="presOf" srcId="{DBC14F6B-0AF6-4F3D-940C-7241ADF63B0F}" destId="{879D9337-5B0C-425C-852B-E5EDF4CD7B25}" srcOrd="0" destOrd="0" presId="urn:microsoft.com/office/officeart/2005/8/layout/bProcess4"/>
    <dgm:cxn modelId="{39422322-003C-4DF6-9859-9E131D79C69F}" type="presOf" srcId="{8C978394-2F0D-41CE-9D99-B8A0A196C43F}" destId="{B8D1004D-F69F-49FD-9C3B-16C972053965}" srcOrd="0" destOrd="0" presId="urn:microsoft.com/office/officeart/2005/8/layout/bProcess4"/>
    <dgm:cxn modelId="{17C50623-C584-4C51-AE63-E4D21AA42F3C}" type="presOf" srcId="{008CF3C4-7B4A-4FCA-BBC6-596BFB81029E}" destId="{30994F8E-0E31-4264-A60B-7EDFDFE23050}" srcOrd="0" destOrd="0" presId="urn:microsoft.com/office/officeart/2005/8/layout/bProcess4"/>
    <dgm:cxn modelId="{776DB225-EA10-4CF0-8C85-C6F483058DAD}" type="presOf" srcId="{718FA36B-510E-45B4-894B-51535838A934}" destId="{041921DB-E335-4217-9F1E-E0EFC5D0A678}" srcOrd="0" destOrd="0" presId="urn:microsoft.com/office/officeart/2005/8/layout/bProcess4"/>
    <dgm:cxn modelId="{DF39B230-A5C0-4100-BD37-9B979407AC3D}" srcId="{008CF3C4-7B4A-4FCA-BBC6-596BFB81029E}" destId="{5F14DDB5-E52D-4709-A080-ECD50ED9EEF5}" srcOrd="1" destOrd="0" parTransId="{586EC044-2D09-4D53-A418-0628E7D7A4E1}" sibTransId="{15EFBA21-2E28-40D1-B251-C7954C25838D}"/>
    <dgm:cxn modelId="{7251CF39-FCF4-4FA9-A267-010CBC3F628D}" srcId="{008CF3C4-7B4A-4FCA-BBC6-596BFB81029E}" destId="{B3FE8715-9FF2-4A1A-B4D2-4779AB03E127}" srcOrd="0" destOrd="0" parTransId="{0D150406-CCDE-43AC-BDED-36F13C5D112C}" sibTransId="{E770DB06-9123-4C0A-B523-10A68EDC7288}"/>
    <dgm:cxn modelId="{7C440D5C-372F-4ACB-BFD0-1AE46BA5345B}" type="presOf" srcId="{B3FE8715-9FF2-4A1A-B4D2-4779AB03E127}" destId="{75516253-2989-4979-B4A7-265ED645D4C3}" srcOrd="0" destOrd="0" presId="urn:microsoft.com/office/officeart/2005/8/layout/bProcess4"/>
    <dgm:cxn modelId="{D17B4E5E-217D-4A5E-8BF6-7CAEC9D2F600}" type="presOf" srcId="{75833A0F-FE73-4FA7-A5B3-0C5E83E1EA6D}" destId="{E0B8CA1B-08C1-4E2D-A3CD-0C3924F015BC}" srcOrd="0" destOrd="0" presId="urn:microsoft.com/office/officeart/2005/8/layout/bProcess4"/>
    <dgm:cxn modelId="{E842FC41-EB37-4949-A14A-575835A3CD67}" srcId="{008CF3C4-7B4A-4FCA-BBC6-596BFB81029E}" destId="{D2D8A366-13D1-4A43-B940-8E4D0CDF87CB}" srcOrd="5" destOrd="0" parTransId="{E307FF8A-EA2E-46C4-B9C7-0DDF519A16D7}" sibTransId="{EF52005D-904B-45EB-8E50-68F81FD288E6}"/>
    <dgm:cxn modelId="{F2E8D446-F946-4ED0-8E8B-D0272253F5C9}" type="presOf" srcId="{36C27168-0268-41ED-AE13-B36B9BFF94D6}" destId="{E8302338-9382-4CB8-8235-1EA6E1C4CE6B}" srcOrd="0" destOrd="0" presId="urn:microsoft.com/office/officeart/2005/8/layout/bProcess4"/>
    <dgm:cxn modelId="{5ECA4A4C-45FB-45D3-A34C-B4C219A8F26D}" srcId="{008CF3C4-7B4A-4FCA-BBC6-596BFB81029E}" destId="{8C978394-2F0D-41CE-9D99-B8A0A196C43F}" srcOrd="9" destOrd="0" parTransId="{C8C930E9-4CBB-4C90-9A4A-D5A56213038B}" sibTransId="{FCD7A939-09CB-4C8A-B652-0630E6F3F574}"/>
    <dgm:cxn modelId="{1A50DF6F-325C-40B6-84B9-13419E2B7DAF}" srcId="{008CF3C4-7B4A-4FCA-BBC6-596BFB81029E}" destId="{DBC14F6B-0AF6-4F3D-940C-7241ADF63B0F}" srcOrd="3" destOrd="0" parTransId="{05145C46-4D73-44DB-821A-3331310547FB}" sibTransId="{718FA36B-510E-45B4-894B-51535838A934}"/>
    <dgm:cxn modelId="{7A92BD51-4771-4A45-B6E5-6BEC17B2BF13}" type="presOf" srcId="{D2D8A366-13D1-4A43-B940-8E4D0CDF87CB}" destId="{56B0A770-CBA2-4D17-A7A5-4DC5E5EC5A5B}" srcOrd="0" destOrd="0" presId="urn:microsoft.com/office/officeart/2005/8/layout/bProcess4"/>
    <dgm:cxn modelId="{33E9BD71-8F3A-42C7-9F2F-A3FA3DA7C96A}" srcId="{008CF3C4-7B4A-4FCA-BBC6-596BFB81029E}" destId="{CB0D3D18-1EE3-4E59-AD7B-660DEF4F70C8}" srcOrd="4" destOrd="0" parTransId="{9695E24F-D072-4F43-A242-61C9BF7CCE79}" sibTransId="{BFC158F2-AC49-4179-B607-77264A6957F0}"/>
    <dgm:cxn modelId="{789BCB73-7BE6-48C9-B3B2-AD4835F0726F}" type="presOf" srcId="{EF52005D-904B-45EB-8E50-68F81FD288E6}" destId="{93A733D6-40BE-4B56-A4CF-B38EA36CA817}" srcOrd="0" destOrd="0" presId="urn:microsoft.com/office/officeart/2005/8/layout/bProcess4"/>
    <dgm:cxn modelId="{9E1C8C7A-B58A-45C0-B364-557CB42346D6}" type="presOf" srcId="{CB0D3D18-1EE3-4E59-AD7B-660DEF4F70C8}" destId="{33C2B69F-C616-4634-993C-374FAAC7C2E3}" srcOrd="0" destOrd="0" presId="urn:microsoft.com/office/officeart/2005/8/layout/bProcess4"/>
    <dgm:cxn modelId="{2493347B-3BF4-4E68-A6EB-0B69FC56B6F2}" type="presOf" srcId="{E770DB06-9123-4C0A-B523-10A68EDC7288}" destId="{EB15F2C5-2E14-43EA-8EE0-5CFE44161652}" srcOrd="0" destOrd="0" presId="urn:microsoft.com/office/officeart/2005/8/layout/bProcess4"/>
    <dgm:cxn modelId="{FD2F3081-44E9-4B4C-BB54-76AB7FD3FC9B}" type="presOf" srcId="{FCD7A939-09CB-4C8A-B652-0630E6F3F574}" destId="{C84902C5-8B35-4DEE-885D-B4C817D06455}" srcOrd="0" destOrd="0" presId="urn:microsoft.com/office/officeart/2005/8/layout/bProcess4"/>
    <dgm:cxn modelId="{CFB64788-438E-44BE-8EAD-7D323A0D5BDF}" srcId="{008CF3C4-7B4A-4FCA-BBC6-596BFB81029E}" destId="{9123B636-74AD-440D-B402-89019C4F0C37}" srcOrd="8" destOrd="0" parTransId="{0F409A94-6E77-4329-B2E7-FAC2552BF0A7}" sibTransId="{93FD6BE2-BCF9-4E08-AA45-6F5733657733}"/>
    <dgm:cxn modelId="{E7D11389-C636-4E32-B094-EC1FFB8EB32B}" type="presOf" srcId="{E3953531-1868-4F95-816F-AB4C91E6B61D}" destId="{60783AD0-07B4-4D1C-AC8D-1B85CB901FBD}" srcOrd="0" destOrd="0" presId="urn:microsoft.com/office/officeart/2005/8/layout/bProcess4"/>
    <dgm:cxn modelId="{E3B85494-7195-43EF-A606-934E4C0FE3AC}" type="presOf" srcId="{9123B636-74AD-440D-B402-89019C4F0C37}" destId="{D522BBC7-B43B-4A56-831D-9EC2A9D1FF35}" srcOrd="0" destOrd="0" presId="urn:microsoft.com/office/officeart/2005/8/layout/bProcess4"/>
    <dgm:cxn modelId="{A67A7CA4-7285-4833-96D9-AE9CEBF31640}" type="presOf" srcId="{40B4580B-2CA9-4B2A-8E81-ADA8C213745F}" destId="{505F126B-74D9-487D-90FE-DD84B4C98B63}" srcOrd="0" destOrd="0" presId="urn:microsoft.com/office/officeart/2005/8/layout/bProcess4"/>
    <dgm:cxn modelId="{141147BB-C3BE-48F2-93DE-A16A2CE01463}" srcId="{008CF3C4-7B4A-4FCA-BBC6-596BFB81029E}" destId="{E3953531-1868-4F95-816F-AB4C91E6B61D}" srcOrd="10" destOrd="0" parTransId="{3C2C99F1-95DC-4706-9F25-DE2374C97439}" sibTransId="{0966355C-BBE3-4F6A-BE76-7DF1B4AEAFF0}"/>
    <dgm:cxn modelId="{FCA661C8-3B0B-4EA3-95D6-4FFFC8411B5E}" srcId="{008CF3C4-7B4A-4FCA-BBC6-596BFB81029E}" destId="{00FE7CD6-13A6-4915-A4C9-0933AF44B290}" srcOrd="2" destOrd="0" parTransId="{4326B347-6BA4-4265-95C6-65370CBAA4C9}" sibTransId="{05AB3E09-3A73-4AC8-8FA1-2E770255510E}"/>
    <dgm:cxn modelId="{66B708D0-E973-4EFC-862C-240DBD186386}" srcId="{008CF3C4-7B4A-4FCA-BBC6-596BFB81029E}" destId="{40B4580B-2CA9-4B2A-8E81-ADA8C213745F}" srcOrd="7" destOrd="0" parTransId="{F735C36B-A515-4725-AEE3-FEE33926A540}" sibTransId="{75833A0F-FE73-4FA7-A5B3-0C5E83E1EA6D}"/>
    <dgm:cxn modelId="{1E79E8F3-B69F-491D-A6BE-D37114773691}" type="presOf" srcId="{05AB3E09-3A73-4AC8-8FA1-2E770255510E}" destId="{339A3ABA-0824-4963-9B95-2B01D4B56517}" srcOrd="0" destOrd="0" presId="urn:microsoft.com/office/officeart/2005/8/layout/bProcess4"/>
    <dgm:cxn modelId="{0270F3F4-9D11-4470-916B-2D8FDFA2047C}" type="presOf" srcId="{15EFBA21-2E28-40D1-B251-C7954C25838D}" destId="{F6160F1E-3A90-49D5-A735-E3FF1ED16169}" srcOrd="0" destOrd="0" presId="urn:microsoft.com/office/officeart/2005/8/layout/bProcess4"/>
    <dgm:cxn modelId="{B9D5DEF6-40B2-4B44-8DB9-A1C76752F78C}" type="presOf" srcId="{93FD6BE2-BCF9-4E08-AA45-6F5733657733}" destId="{797B3CB1-89DA-4B1A-B2AE-AC57788EE4B2}" srcOrd="0" destOrd="0" presId="urn:microsoft.com/office/officeart/2005/8/layout/bProcess4"/>
    <dgm:cxn modelId="{6B853993-2080-4CA4-AFF8-B537DD7A86F0}" type="presParOf" srcId="{30994F8E-0E31-4264-A60B-7EDFDFE23050}" destId="{43F94111-54B6-4635-AD74-8AB1FCB49006}" srcOrd="0" destOrd="0" presId="urn:microsoft.com/office/officeart/2005/8/layout/bProcess4"/>
    <dgm:cxn modelId="{C3764B4B-29C7-4775-AB24-9A37CFC0417A}" type="presParOf" srcId="{43F94111-54B6-4635-AD74-8AB1FCB49006}" destId="{B994E347-B80F-4E0F-A3F4-44CF3C5197C0}" srcOrd="0" destOrd="0" presId="urn:microsoft.com/office/officeart/2005/8/layout/bProcess4"/>
    <dgm:cxn modelId="{B15BD0D2-C322-4C67-8A1D-500B231C766C}" type="presParOf" srcId="{43F94111-54B6-4635-AD74-8AB1FCB49006}" destId="{75516253-2989-4979-B4A7-265ED645D4C3}" srcOrd="1" destOrd="0" presId="urn:microsoft.com/office/officeart/2005/8/layout/bProcess4"/>
    <dgm:cxn modelId="{09C652AA-7509-4972-B794-DD02609F4F61}" type="presParOf" srcId="{30994F8E-0E31-4264-A60B-7EDFDFE23050}" destId="{EB15F2C5-2E14-43EA-8EE0-5CFE44161652}" srcOrd="1" destOrd="0" presId="urn:microsoft.com/office/officeart/2005/8/layout/bProcess4"/>
    <dgm:cxn modelId="{17332EE1-FBFF-4680-BFE7-0F596E63DDE8}" type="presParOf" srcId="{30994F8E-0E31-4264-A60B-7EDFDFE23050}" destId="{1AE70440-1733-4553-91E8-9CC878F1BCC8}" srcOrd="2" destOrd="0" presId="urn:microsoft.com/office/officeart/2005/8/layout/bProcess4"/>
    <dgm:cxn modelId="{3CF00140-301C-4DDB-A727-4267AF38A011}" type="presParOf" srcId="{1AE70440-1733-4553-91E8-9CC878F1BCC8}" destId="{CF254180-64D9-43F7-B25F-32B454A34FF1}" srcOrd="0" destOrd="0" presId="urn:microsoft.com/office/officeart/2005/8/layout/bProcess4"/>
    <dgm:cxn modelId="{F6EA3019-F0E7-4AC4-B151-752B7F448DB1}" type="presParOf" srcId="{1AE70440-1733-4553-91E8-9CC878F1BCC8}" destId="{A09D0F70-68D3-452B-BCB9-4B0612AEA781}" srcOrd="1" destOrd="0" presId="urn:microsoft.com/office/officeart/2005/8/layout/bProcess4"/>
    <dgm:cxn modelId="{20C7E826-B625-4BCD-AB39-68B284959E8A}" type="presParOf" srcId="{30994F8E-0E31-4264-A60B-7EDFDFE23050}" destId="{F6160F1E-3A90-49D5-A735-E3FF1ED16169}" srcOrd="3" destOrd="0" presId="urn:microsoft.com/office/officeart/2005/8/layout/bProcess4"/>
    <dgm:cxn modelId="{81B4DB04-D519-49C1-8ECA-7BB8DBACD6DB}" type="presParOf" srcId="{30994F8E-0E31-4264-A60B-7EDFDFE23050}" destId="{0A33A060-6D85-40D7-8EA4-ED7ECCF55BC3}" srcOrd="4" destOrd="0" presId="urn:microsoft.com/office/officeart/2005/8/layout/bProcess4"/>
    <dgm:cxn modelId="{AF44D6F2-3905-4A54-A3A9-38BBB274EA34}" type="presParOf" srcId="{0A33A060-6D85-40D7-8EA4-ED7ECCF55BC3}" destId="{8803BA4E-2308-4FB7-9198-704B929CA5D6}" srcOrd="0" destOrd="0" presId="urn:microsoft.com/office/officeart/2005/8/layout/bProcess4"/>
    <dgm:cxn modelId="{ABA0BC7F-CB57-4F35-93E9-6E7267C63E93}" type="presParOf" srcId="{0A33A060-6D85-40D7-8EA4-ED7ECCF55BC3}" destId="{21B9F4F0-07B7-461D-A64E-F7FC0F7DBBA4}" srcOrd="1" destOrd="0" presId="urn:microsoft.com/office/officeart/2005/8/layout/bProcess4"/>
    <dgm:cxn modelId="{944F3A4C-BE96-4847-8F3B-7C9B39A3FF24}" type="presParOf" srcId="{30994F8E-0E31-4264-A60B-7EDFDFE23050}" destId="{339A3ABA-0824-4963-9B95-2B01D4B56517}" srcOrd="5" destOrd="0" presId="urn:microsoft.com/office/officeart/2005/8/layout/bProcess4"/>
    <dgm:cxn modelId="{4FE308E4-47B0-4F7A-A201-2BAB4AA25DF6}" type="presParOf" srcId="{30994F8E-0E31-4264-A60B-7EDFDFE23050}" destId="{81C7605B-A1CF-45E9-91D9-9CCB15751451}" srcOrd="6" destOrd="0" presId="urn:microsoft.com/office/officeart/2005/8/layout/bProcess4"/>
    <dgm:cxn modelId="{51C1AABF-6F98-47B6-BBB1-3AB0636D04FE}" type="presParOf" srcId="{81C7605B-A1CF-45E9-91D9-9CCB15751451}" destId="{49A5B2D1-1DA7-4C3C-B392-1D6A4EEF07A7}" srcOrd="0" destOrd="0" presId="urn:microsoft.com/office/officeart/2005/8/layout/bProcess4"/>
    <dgm:cxn modelId="{FE6BA0A7-65F3-474A-B701-20409E2F303E}" type="presParOf" srcId="{81C7605B-A1CF-45E9-91D9-9CCB15751451}" destId="{879D9337-5B0C-425C-852B-E5EDF4CD7B25}" srcOrd="1" destOrd="0" presId="urn:microsoft.com/office/officeart/2005/8/layout/bProcess4"/>
    <dgm:cxn modelId="{3C5749A9-92CB-446C-A319-0323AC2C75DE}" type="presParOf" srcId="{30994F8E-0E31-4264-A60B-7EDFDFE23050}" destId="{041921DB-E335-4217-9F1E-E0EFC5D0A678}" srcOrd="7" destOrd="0" presId="urn:microsoft.com/office/officeart/2005/8/layout/bProcess4"/>
    <dgm:cxn modelId="{9798F764-D304-45BA-B98C-214E3557401C}" type="presParOf" srcId="{30994F8E-0E31-4264-A60B-7EDFDFE23050}" destId="{F49BA4A1-49F8-4FAD-B2AB-696A0D8FC91F}" srcOrd="8" destOrd="0" presId="urn:microsoft.com/office/officeart/2005/8/layout/bProcess4"/>
    <dgm:cxn modelId="{9609CFE4-4F04-478D-A44D-70E6A6BD89B5}" type="presParOf" srcId="{F49BA4A1-49F8-4FAD-B2AB-696A0D8FC91F}" destId="{228D889B-BDF1-436E-AE98-97A17C9A9500}" srcOrd="0" destOrd="0" presId="urn:microsoft.com/office/officeart/2005/8/layout/bProcess4"/>
    <dgm:cxn modelId="{C3501CD2-1DA1-40E8-8BFE-D84716FC6760}" type="presParOf" srcId="{F49BA4A1-49F8-4FAD-B2AB-696A0D8FC91F}" destId="{33C2B69F-C616-4634-993C-374FAAC7C2E3}" srcOrd="1" destOrd="0" presId="urn:microsoft.com/office/officeart/2005/8/layout/bProcess4"/>
    <dgm:cxn modelId="{4F41B5F3-CFFA-434B-8961-014A7A9246FA}" type="presParOf" srcId="{30994F8E-0E31-4264-A60B-7EDFDFE23050}" destId="{BBD58AC2-F293-435C-84F3-09E73FB92786}" srcOrd="9" destOrd="0" presId="urn:microsoft.com/office/officeart/2005/8/layout/bProcess4"/>
    <dgm:cxn modelId="{A1E3C56A-80C3-448C-A1B6-673723E5FADB}" type="presParOf" srcId="{30994F8E-0E31-4264-A60B-7EDFDFE23050}" destId="{AFF20769-D5DA-49F7-AC05-31F0E5EA7EAD}" srcOrd="10" destOrd="0" presId="urn:microsoft.com/office/officeart/2005/8/layout/bProcess4"/>
    <dgm:cxn modelId="{B0926386-4C69-4EF6-A147-CF8E66062140}" type="presParOf" srcId="{AFF20769-D5DA-49F7-AC05-31F0E5EA7EAD}" destId="{E91546B1-6C2C-4267-9AEB-C881224F791B}" srcOrd="0" destOrd="0" presId="urn:microsoft.com/office/officeart/2005/8/layout/bProcess4"/>
    <dgm:cxn modelId="{5BA72995-882B-4BA3-B8A4-7EBB78F39D7F}" type="presParOf" srcId="{AFF20769-D5DA-49F7-AC05-31F0E5EA7EAD}" destId="{56B0A770-CBA2-4D17-A7A5-4DC5E5EC5A5B}" srcOrd="1" destOrd="0" presId="urn:microsoft.com/office/officeart/2005/8/layout/bProcess4"/>
    <dgm:cxn modelId="{DE9241C2-9CFA-49A1-B896-3740A5455506}" type="presParOf" srcId="{30994F8E-0E31-4264-A60B-7EDFDFE23050}" destId="{93A733D6-40BE-4B56-A4CF-B38EA36CA817}" srcOrd="11" destOrd="0" presId="urn:microsoft.com/office/officeart/2005/8/layout/bProcess4"/>
    <dgm:cxn modelId="{8EEDD109-BFCF-40A3-9204-E8961F5EC112}" type="presParOf" srcId="{30994F8E-0E31-4264-A60B-7EDFDFE23050}" destId="{B0F9B329-9278-428F-B0D0-CB3EABDD87C1}" srcOrd="12" destOrd="0" presId="urn:microsoft.com/office/officeart/2005/8/layout/bProcess4"/>
    <dgm:cxn modelId="{1341B14E-CB92-4E41-A8BD-C7D07832A876}" type="presParOf" srcId="{B0F9B329-9278-428F-B0D0-CB3EABDD87C1}" destId="{1DDE64BB-714C-437B-AEA8-141043C6D5A5}" srcOrd="0" destOrd="0" presId="urn:microsoft.com/office/officeart/2005/8/layout/bProcess4"/>
    <dgm:cxn modelId="{A124D01E-225E-453B-ABDB-924BF3F4D849}" type="presParOf" srcId="{B0F9B329-9278-428F-B0D0-CB3EABDD87C1}" destId="{E8302338-9382-4CB8-8235-1EA6E1C4CE6B}" srcOrd="1" destOrd="0" presId="urn:microsoft.com/office/officeart/2005/8/layout/bProcess4"/>
    <dgm:cxn modelId="{6E90D260-CDAC-4F39-87DF-47C0D8298C5D}" type="presParOf" srcId="{30994F8E-0E31-4264-A60B-7EDFDFE23050}" destId="{9737EA0A-D57C-4E60-A050-6F0E8EDA8A16}" srcOrd="13" destOrd="0" presId="urn:microsoft.com/office/officeart/2005/8/layout/bProcess4"/>
    <dgm:cxn modelId="{5A381C07-1931-4662-B8D3-D7F9C5CA653A}" type="presParOf" srcId="{30994F8E-0E31-4264-A60B-7EDFDFE23050}" destId="{69857CFB-BCFF-46D8-ADE3-157D92E9EAC5}" srcOrd="14" destOrd="0" presId="urn:microsoft.com/office/officeart/2005/8/layout/bProcess4"/>
    <dgm:cxn modelId="{E85E90EB-7CBF-49AB-A926-9DA1614535E4}" type="presParOf" srcId="{69857CFB-BCFF-46D8-ADE3-157D92E9EAC5}" destId="{4D99CB60-AF7B-496A-BB69-8E68DD371812}" srcOrd="0" destOrd="0" presId="urn:microsoft.com/office/officeart/2005/8/layout/bProcess4"/>
    <dgm:cxn modelId="{6337E9A7-CC28-4CDF-A626-DEB3FC0C0ED6}" type="presParOf" srcId="{69857CFB-BCFF-46D8-ADE3-157D92E9EAC5}" destId="{505F126B-74D9-487D-90FE-DD84B4C98B63}" srcOrd="1" destOrd="0" presId="urn:microsoft.com/office/officeart/2005/8/layout/bProcess4"/>
    <dgm:cxn modelId="{BDAAD925-656E-4653-9C9C-1218F5AF20BA}" type="presParOf" srcId="{30994F8E-0E31-4264-A60B-7EDFDFE23050}" destId="{E0B8CA1B-08C1-4E2D-A3CD-0C3924F015BC}" srcOrd="15" destOrd="0" presId="urn:microsoft.com/office/officeart/2005/8/layout/bProcess4"/>
    <dgm:cxn modelId="{EDD6430F-95A3-4002-BBCD-75FE54EF5BB4}" type="presParOf" srcId="{30994F8E-0E31-4264-A60B-7EDFDFE23050}" destId="{70491C83-1B7F-4168-AFFE-54041F1B38DF}" srcOrd="16" destOrd="0" presId="urn:microsoft.com/office/officeart/2005/8/layout/bProcess4"/>
    <dgm:cxn modelId="{1A61ED72-9B36-4FEE-8C1B-8431D19674A3}" type="presParOf" srcId="{70491C83-1B7F-4168-AFFE-54041F1B38DF}" destId="{BED0CD1F-4ADA-4144-A3CB-9BE9E6985C3D}" srcOrd="0" destOrd="0" presId="urn:microsoft.com/office/officeart/2005/8/layout/bProcess4"/>
    <dgm:cxn modelId="{75395D09-EB63-4256-A600-4619CE3CA3F5}" type="presParOf" srcId="{70491C83-1B7F-4168-AFFE-54041F1B38DF}" destId="{D522BBC7-B43B-4A56-831D-9EC2A9D1FF35}" srcOrd="1" destOrd="0" presId="urn:microsoft.com/office/officeart/2005/8/layout/bProcess4"/>
    <dgm:cxn modelId="{234B835F-B0D1-40A5-8757-891ADD095CD1}" type="presParOf" srcId="{30994F8E-0E31-4264-A60B-7EDFDFE23050}" destId="{797B3CB1-89DA-4B1A-B2AE-AC57788EE4B2}" srcOrd="17" destOrd="0" presId="urn:microsoft.com/office/officeart/2005/8/layout/bProcess4"/>
    <dgm:cxn modelId="{26EFB795-2A3A-4146-94C6-61FC8DDEFB2F}" type="presParOf" srcId="{30994F8E-0E31-4264-A60B-7EDFDFE23050}" destId="{7C14A822-2E7B-43AF-952D-1BED1DEF2EA3}" srcOrd="18" destOrd="0" presId="urn:microsoft.com/office/officeart/2005/8/layout/bProcess4"/>
    <dgm:cxn modelId="{B28BF28C-7182-448F-A5B4-2899E60F8CF4}" type="presParOf" srcId="{7C14A822-2E7B-43AF-952D-1BED1DEF2EA3}" destId="{54E656D4-204D-4A76-AF5C-8B0461CE3714}" srcOrd="0" destOrd="0" presId="urn:microsoft.com/office/officeart/2005/8/layout/bProcess4"/>
    <dgm:cxn modelId="{0507F082-C0B2-4189-A78F-A626B9B1CFE2}" type="presParOf" srcId="{7C14A822-2E7B-43AF-952D-1BED1DEF2EA3}" destId="{B8D1004D-F69F-49FD-9C3B-16C972053965}" srcOrd="1" destOrd="0" presId="urn:microsoft.com/office/officeart/2005/8/layout/bProcess4"/>
    <dgm:cxn modelId="{D49A5122-979A-41CC-AD14-1628D0AA52B8}" type="presParOf" srcId="{30994F8E-0E31-4264-A60B-7EDFDFE23050}" destId="{C84902C5-8B35-4DEE-885D-B4C817D06455}" srcOrd="19" destOrd="0" presId="urn:microsoft.com/office/officeart/2005/8/layout/bProcess4"/>
    <dgm:cxn modelId="{F7457607-80C3-4069-9ACD-846C27EA9AEF}" type="presParOf" srcId="{30994F8E-0E31-4264-A60B-7EDFDFE23050}" destId="{6BEBFB51-32BA-40EA-A30D-165CFAEDCCF0}" srcOrd="20" destOrd="0" presId="urn:microsoft.com/office/officeart/2005/8/layout/bProcess4"/>
    <dgm:cxn modelId="{2F24DF34-DB1A-4411-A1C7-4B2ED581859E}" type="presParOf" srcId="{6BEBFB51-32BA-40EA-A30D-165CFAEDCCF0}" destId="{0A646A0C-7DB5-43B6-BFCD-31D04AD45B66}" srcOrd="0" destOrd="0" presId="urn:microsoft.com/office/officeart/2005/8/layout/bProcess4"/>
    <dgm:cxn modelId="{E64139F3-F929-4855-A2F1-976F3F17A7B0}" type="presParOf" srcId="{6BEBFB51-32BA-40EA-A30D-165CFAEDCCF0}" destId="{60783AD0-07B4-4D1C-AC8D-1B85CB901FB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5F2C5-2E14-43EA-8EE0-5CFE44161652}">
      <dsp:nvSpPr>
        <dsp:cNvPr id="0" name=""/>
        <dsp:cNvSpPr/>
      </dsp:nvSpPr>
      <dsp:spPr>
        <a:xfrm rot="5400000">
          <a:off x="2974294" y="917870"/>
          <a:ext cx="1437115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16253-2989-4979-B4A7-265ED645D4C3}">
      <dsp:nvSpPr>
        <dsp:cNvPr id="0" name=""/>
        <dsp:cNvSpPr/>
      </dsp:nvSpPr>
      <dsp:spPr>
        <a:xfrm>
          <a:off x="3305868" y="2149"/>
          <a:ext cx="1922681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User Purchase</a:t>
          </a:r>
          <a:endParaRPr lang="en-IN" sz="2400" kern="1200" dirty="0"/>
        </a:p>
      </dsp:txBody>
      <dsp:txXfrm>
        <a:off x="3339656" y="35937"/>
        <a:ext cx="1855105" cy="1086032"/>
      </dsp:txXfrm>
    </dsp:sp>
    <dsp:sp modelId="{F6160F1E-3A90-49D5-A735-E3FF1ED16169}">
      <dsp:nvSpPr>
        <dsp:cNvPr id="0" name=""/>
        <dsp:cNvSpPr/>
      </dsp:nvSpPr>
      <dsp:spPr>
        <a:xfrm rot="5400000">
          <a:off x="2974294" y="2359881"/>
          <a:ext cx="1437115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D0F70-68D3-452B-BCB9-4B0612AEA781}">
      <dsp:nvSpPr>
        <dsp:cNvPr id="0" name=""/>
        <dsp:cNvSpPr/>
      </dsp:nvSpPr>
      <dsp:spPr>
        <a:xfrm>
          <a:off x="3305868" y="1444160"/>
          <a:ext cx="1922681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History Data  </a:t>
          </a:r>
          <a:endParaRPr lang="en-IN" sz="2400" kern="1200" dirty="0"/>
        </a:p>
      </dsp:txBody>
      <dsp:txXfrm>
        <a:off x="3339656" y="1477948"/>
        <a:ext cx="1855105" cy="1086032"/>
      </dsp:txXfrm>
    </dsp:sp>
    <dsp:sp modelId="{339A3ABA-0824-4963-9B95-2B01D4B56517}">
      <dsp:nvSpPr>
        <dsp:cNvPr id="0" name=""/>
        <dsp:cNvSpPr/>
      </dsp:nvSpPr>
      <dsp:spPr>
        <a:xfrm rot="5400000">
          <a:off x="2974294" y="3801893"/>
          <a:ext cx="1437115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9F4F0-07B7-461D-A64E-F7FC0F7DBBA4}">
      <dsp:nvSpPr>
        <dsp:cNvPr id="0" name=""/>
        <dsp:cNvSpPr/>
      </dsp:nvSpPr>
      <dsp:spPr>
        <a:xfrm>
          <a:off x="3305868" y="2886171"/>
          <a:ext cx="1922681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Data Collection</a:t>
          </a:r>
          <a:endParaRPr lang="en-IN" sz="2400" kern="1200" dirty="0"/>
        </a:p>
      </dsp:txBody>
      <dsp:txXfrm>
        <a:off x="3339656" y="2919959"/>
        <a:ext cx="1855105" cy="1086032"/>
      </dsp:txXfrm>
    </dsp:sp>
    <dsp:sp modelId="{041921DB-E335-4217-9F1E-E0EFC5D0A678}">
      <dsp:nvSpPr>
        <dsp:cNvPr id="0" name=""/>
        <dsp:cNvSpPr/>
      </dsp:nvSpPr>
      <dsp:spPr>
        <a:xfrm>
          <a:off x="3695506" y="4522898"/>
          <a:ext cx="2632933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D9337-5B0C-425C-852B-E5EDF4CD7B25}">
      <dsp:nvSpPr>
        <dsp:cNvPr id="0" name=""/>
        <dsp:cNvSpPr/>
      </dsp:nvSpPr>
      <dsp:spPr>
        <a:xfrm>
          <a:off x="3225000" y="4328182"/>
          <a:ext cx="2084417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Data </a:t>
          </a:r>
          <a:r>
            <a:rPr lang="en-IN" sz="2400" b="0" i="0" kern="1200" dirty="0" err="1"/>
            <a:t>Preprocessig</a:t>
          </a:r>
          <a:endParaRPr lang="en-IN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(Tokenization)</a:t>
          </a:r>
          <a:endParaRPr lang="en-IN" sz="2400" kern="1200" dirty="0"/>
        </a:p>
      </dsp:txBody>
      <dsp:txXfrm>
        <a:off x="3258788" y="4361970"/>
        <a:ext cx="2016841" cy="1086032"/>
      </dsp:txXfrm>
    </dsp:sp>
    <dsp:sp modelId="{BBD58AC2-F293-435C-84F3-09E73FB92786}">
      <dsp:nvSpPr>
        <dsp:cNvPr id="0" name=""/>
        <dsp:cNvSpPr/>
      </dsp:nvSpPr>
      <dsp:spPr>
        <a:xfrm rot="16200000">
          <a:off x="5612329" y="3801893"/>
          <a:ext cx="1437115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B69F-C616-4634-993C-374FAAC7C2E3}">
      <dsp:nvSpPr>
        <dsp:cNvPr id="0" name=""/>
        <dsp:cNvSpPr/>
      </dsp:nvSpPr>
      <dsp:spPr>
        <a:xfrm>
          <a:off x="5943903" y="4328182"/>
          <a:ext cx="1922681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 err="1"/>
            <a:t>Preprocessed</a:t>
          </a:r>
          <a:r>
            <a:rPr lang="en-IN" sz="2400" b="0" i="0" kern="1200" dirty="0"/>
            <a:t> Data</a:t>
          </a:r>
          <a:endParaRPr lang="en-IN" sz="2400" kern="1200" dirty="0"/>
        </a:p>
      </dsp:txBody>
      <dsp:txXfrm>
        <a:off x="5977691" y="4361970"/>
        <a:ext cx="1855105" cy="1086032"/>
      </dsp:txXfrm>
    </dsp:sp>
    <dsp:sp modelId="{93A733D6-40BE-4B56-A4CF-B38EA36CA817}">
      <dsp:nvSpPr>
        <dsp:cNvPr id="0" name=""/>
        <dsp:cNvSpPr/>
      </dsp:nvSpPr>
      <dsp:spPr>
        <a:xfrm rot="16200000">
          <a:off x="5612329" y="2359881"/>
          <a:ext cx="1437115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0A770-CBA2-4D17-A7A5-4DC5E5EC5A5B}">
      <dsp:nvSpPr>
        <dsp:cNvPr id="0" name=""/>
        <dsp:cNvSpPr/>
      </dsp:nvSpPr>
      <dsp:spPr>
        <a:xfrm>
          <a:off x="5943903" y="2886171"/>
          <a:ext cx="1922681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 err="1"/>
            <a:t>Apriori</a:t>
          </a:r>
          <a:r>
            <a:rPr lang="en-IN" sz="2400" b="0" i="0" kern="1200" dirty="0"/>
            <a:t> Algorithm</a:t>
          </a:r>
        </a:p>
      </dsp:txBody>
      <dsp:txXfrm>
        <a:off x="5977691" y="2919959"/>
        <a:ext cx="1855105" cy="1086032"/>
      </dsp:txXfrm>
    </dsp:sp>
    <dsp:sp modelId="{9737EA0A-D57C-4E60-A050-6F0E8EDA8A16}">
      <dsp:nvSpPr>
        <dsp:cNvPr id="0" name=""/>
        <dsp:cNvSpPr/>
      </dsp:nvSpPr>
      <dsp:spPr>
        <a:xfrm rot="16200000">
          <a:off x="5612329" y="917870"/>
          <a:ext cx="1437115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2338-9382-4CB8-8235-1EA6E1C4CE6B}">
      <dsp:nvSpPr>
        <dsp:cNvPr id="0" name=""/>
        <dsp:cNvSpPr/>
      </dsp:nvSpPr>
      <dsp:spPr>
        <a:xfrm>
          <a:off x="5943903" y="1444160"/>
          <a:ext cx="1922681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Frequent </a:t>
          </a:r>
          <a:r>
            <a:rPr lang="en-IN" sz="2400" b="0" i="0" kern="1200" dirty="0" err="1"/>
            <a:t>Itemsets</a:t>
          </a:r>
          <a:r>
            <a:rPr lang="en-IN" sz="2400" b="0" i="0" kern="1200" dirty="0"/>
            <a:t> </a:t>
          </a:r>
        </a:p>
      </dsp:txBody>
      <dsp:txXfrm>
        <a:off x="5977691" y="1477948"/>
        <a:ext cx="1855105" cy="1086032"/>
      </dsp:txXfrm>
    </dsp:sp>
    <dsp:sp modelId="{E0B8CA1B-08C1-4E2D-A3CD-0C3924F015BC}">
      <dsp:nvSpPr>
        <dsp:cNvPr id="0" name=""/>
        <dsp:cNvSpPr/>
      </dsp:nvSpPr>
      <dsp:spPr>
        <a:xfrm>
          <a:off x="6333335" y="196865"/>
          <a:ext cx="2797287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F126B-74D9-487D-90FE-DD84B4C98B63}">
      <dsp:nvSpPr>
        <dsp:cNvPr id="0" name=""/>
        <dsp:cNvSpPr/>
      </dsp:nvSpPr>
      <dsp:spPr>
        <a:xfrm>
          <a:off x="5943903" y="2149"/>
          <a:ext cx="1922681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Clustering Method </a:t>
          </a:r>
          <a:endParaRPr lang="en-IN" sz="2400" kern="1200" dirty="0"/>
        </a:p>
      </dsp:txBody>
      <dsp:txXfrm>
        <a:off x="5977691" y="35937"/>
        <a:ext cx="1855105" cy="1086032"/>
      </dsp:txXfrm>
    </dsp:sp>
    <dsp:sp modelId="{797B3CB1-89DA-4B1A-B2AE-AC57788EE4B2}">
      <dsp:nvSpPr>
        <dsp:cNvPr id="0" name=""/>
        <dsp:cNvSpPr/>
      </dsp:nvSpPr>
      <dsp:spPr>
        <a:xfrm rot="5400000">
          <a:off x="8414512" y="917870"/>
          <a:ext cx="1437115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2BBC7-B43B-4A56-831D-9EC2A9D1FF35}">
      <dsp:nvSpPr>
        <dsp:cNvPr id="0" name=""/>
        <dsp:cNvSpPr/>
      </dsp:nvSpPr>
      <dsp:spPr>
        <a:xfrm>
          <a:off x="8746086" y="2149"/>
          <a:ext cx="1922681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Clustered Products</a:t>
          </a:r>
          <a:endParaRPr lang="en-IN" sz="2400" kern="1200" dirty="0"/>
        </a:p>
      </dsp:txBody>
      <dsp:txXfrm>
        <a:off x="8779874" y="35937"/>
        <a:ext cx="1855105" cy="1086032"/>
      </dsp:txXfrm>
    </dsp:sp>
    <dsp:sp modelId="{C84902C5-8B35-4DEE-885D-B4C817D06455}">
      <dsp:nvSpPr>
        <dsp:cNvPr id="0" name=""/>
        <dsp:cNvSpPr/>
      </dsp:nvSpPr>
      <dsp:spPr>
        <a:xfrm rot="5400000">
          <a:off x="8414512" y="2359881"/>
          <a:ext cx="1437115" cy="17304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1004D-F69F-49FD-9C3B-16C972053965}">
      <dsp:nvSpPr>
        <dsp:cNvPr id="0" name=""/>
        <dsp:cNvSpPr/>
      </dsp:nvSpPr>
      <dsp:spPr>
        <a:xfrm>
          <a:off x="8571170" y="1444160"/>
          <a:ext cx="2272513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Recommendation  Generation</a:t>
          </a:r>
          <a:endParaRPr lang="en-IN" sz="2400" kern="1200" dirty="0"/>
        </a:p>
      </dsp:txBody>
      <dsp:txXfrm>
        <a:off x="8604958" y="1477948"/>
        <a:ext cx="2204937" cy="1086032"/>
      </dsp:txXfrm>
    </dsp:sp>
    <dsp:sp modelId="{60783AD0-07B4-4D1C-AC8D-1B85CB901FBD}">
      <dsp:nvSpPr>
        <dsp:cNvPr id="0" name=""/>
        <dsp:cNvSpPr/>
      </dsp:nvSpPr>
      <dsp:spPr>
        <a:xfrm>
          <a:off x="8501069" y="2886171"/>
          <a:ext cx="2412715" cy="1153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Personalized  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Recommendations     </a:t>
          </a:r>
          <a:endParaRPr lang="en-IN" sz="2400" kern="1200" dirty="0"/>
        </a:p>
      </dsp:txBody>
      <dsp:txXfrm>
        <a:off x="8534857" y="2919959"/>
        <a:ext cx="2345139" cy="1086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B878-6600-C7F9-9562-8C52261A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C6B2B-4798-06B4-3F12-097DFFAE5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47C6-F0BB-E427-C1D7-27C1BDAD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4E28-77A1-776B-E633-D5523F99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BD2D-AF78-FEA4-2C86-9E12B793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02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EA12-8C27-D3DF-4275-7763E463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3F80-3AB4-BC07-FA7B-0EA3F194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2385-D529-080D-2BBC-DADE984A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97F6-14F6-D04A-5F46-E515067B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D398-5471-E5DF-9569-60673DD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9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CCB9F-3892-E2E2-F387-2AD8F65F8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4A12-366B-F207-390C-55C911F5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0204-5281-7CE1-CA00-6969DC5F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5939A-345A-B906-898C-638F5990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1C20-7A15-BC07-8A8D-E505818E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07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529D-6681-313F-6139-A969F1A3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61CD-039A-6D26-EA2C-C496E51B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ED7A-2B62-09E3-9197-AB2533C0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5658-564C-0AC0-7A57-1C2531B2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5904-B2E7-D3B4-17D8-DD12E2F8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8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4B70-4251-FDD2-33EB-7938387F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40E25-9A2F-6BD9-3E60-EFE1816B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C8EE-5CF8-C732-D49A-CA1966F2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0012-9E3A-6750-AB9E-31A60E69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0C1C-7487-0F50-8DD4-E4FD4779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4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9369-D979-9952-3F76-168CB41F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5932-46A8-CBFA-6C5D-33837D77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9679D-5953-DE84-F647-B0889F33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7654-4E88-8EBB-7C82-1051F7D3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3760-8E1C-48AC-9730-DE30FEEB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A5817-B766-BA69-587C-CF238D05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8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AC50-09FB-BD84-5C26-8545AEA1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B9F6C-EB3C-EBFE-8DD8-9FB3B3B0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59AAA-DAB3-A4AA-90E7-BE49EEE0B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BF7F9-AEA2-93AE-7577-7C659F050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583EA-5631-D7D8-7CF7-B5C2DCF8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2907B-AB83-4DC0-A9A7-24D1B36B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9955-80B2-15F1-77E4-DE401439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893C4-733B-5837-31F4-C84E76E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0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D8B4-8979-95D3-C3A9-789E9AB9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EC937-EBCD-AA6F-73A6-89139D2B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9A4B6-2C21-197C-D9F3-56BCD7FE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485FA-A076-1A31-AC6E-33A86688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21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9BAB0-A8A7-1291-5F1F-0C1C0843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3BC3D-9B21-AC61-3025-58E9EC2C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5D931-9F76-EA96-77F2-A3E9383B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38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CA08-9DD1-4C9D-2BA2-80B0EBA6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A448-E239-7C3D-ADEB-12E4B22C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82781-693D-868D-D97C-904265D0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57462-B723-E1BF-78B1-EF92A7A7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0524-CE04-614E-12CA-BA193229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A22DD-D7FC-D33C-9C44-6E5D909E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4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72F-F777-612D-4A4E-7A102F3C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B8A85-D83E-316F-D345-416E3B0FF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0ED7-DA9E-218A-A430-20EFD8A6B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67E57-A9C9-63CF-CBBD-A6387277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A221D-BECF-3018-832C-FE0F1B73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9201-FB3F-BEBF-BACC-64B985FC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5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C9C81-27D1-4530-C8FC-07BAC9BD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BFAD-F084-7D83-3FA6-35021E46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01FF-81C3-4D21-FD11-2C20BBA88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1B18-83B6-4780-89CF-0C50B08E66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5A26-09C7-ED84-B2ED-ADBE924E8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791E-A37E-F049-004B-2ECA0798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F869-EECF-4150-B964-B9AF7A55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5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>
            <a:extLst>
              <a:ext uri="{FF2B5EF4-FFF2-40B4-BE49-F238E27FC236}">
                <a16:creationId xmlns:a16="http://schemas.microsoft.com/office/drawing/2014/main" id="{7DDF3674-514D-8B7B-8457-CC10BD4F5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29540"/>
            <a:ext cx="12192000" cy="7117080"/>
          </a:xfrm>
          <a:custGeom>
            <a:avLst/>
            <a:gdLst>
              <a:gd name="connsiteX0" fmla="*/ 11595550 w 12192000"/>
              <a:gd name="connsiteY0" fmla="*/ 6366686 h 6858000"/>
              <a:gd name="connsiteX1" fmla="*/ 11595550 w 12192000"/>
              <a:gd name="connsiteY1" fmla="*/ 6423243 h 6858000"/>
              <a:gd name="connsiteX2" fmla="*/ 11652107 w 12192000"/>
              <a:gd name="connsiteY2" fmla="*/ 6423243 h 6858000"/>
              <a:gd name="connsiteX3" fmla="*/ 11652107 w 12192000"/>
              <a:gd name="connsiteY3" fmla="*/ 6366686 h 6858000"/>
              <a:gd name="connsiteX4" fmla="*/ 11595550 w 12192000"/>
              <a:gd name="connsiteY4" fmla="*/ 6366686 h 6858000"/>
              <a:gd name="connsiteX5" fmla="*/ 11433939 w 12192000"/>
              <a:gd name="connsiteY5" fmla="*/ 6148512 h 6858000"/>
              <a:gd name="connsiteX6" fmla="*/ 11467267 w 12192000"/>
              <a:gd name="connsiteY6" fmla="*/ 6283339 h 6858000"/>
              <a:gd name="connsiteX7" fmla="*/ 11466257 w 12192000"/>
              <a:gd name="connsiteY7" fmla="*/ 6302023 h 6858000"/>
              <a:gd name="connsiteX8" fmla="*/ 11417780 w 12192000"/>
              <a:gd name="connsiteY8" fmla="*/ 6302023 h 6858000"/>
              <a:gd name="connsiteX9" fmla="*/ 11433939 w 12192000"/>
              <a:gd name="connsiteY9" fmla="*/ 6148512 h 6858000"/>
              <a:gd name="connsiteX10" fmla="*/ 10084492 w 12192000"/>
              <a:gd name="connsiteY10" fmla="*/ 6132351 h 6858000"/>
              <a:gd name="connsiteX11" fmla="*/ 10141049 w 12192000"/>
              <a:gd name="connsiteY11" fmla="*/ 6132351 h 6858000"/>
              <a:gd name="connsiteX12" fmla="*/ 10141049 w 12192000"/>
              <a:gd name="connsiteY12" fmla="*/ 6245464 h 6858000"/>
              <a:gd name="connsiteX13" fmla="*/ 10084492 w 12192000"/>
              <a:gd name="connsiteY13" fmla="*/ 6245464 h 6858000"/>
              <a:gd name="connsiteX14" fmla="*/ 10084492 w 12192000"/>
              <a:gd name="connsiteY14" fmla="*/ 6132351 h 6858000"/>
              <a:gd name="connsiteX15" fmla="*/ 9858237 w 12192000"/>
              <a:gd name="connsiteY15" fmla="*/ 6124270 h 6858000"/>
              <a:gd name="connsiteX16" fmla="*/ 9906714 w 12192000"/>
              <a:gd name="connsiteY16" fmla="*/ 6124270 h 6858000"/>
              <a:gd name="connsiteX17" fmla="*/ 9915583 w 12192000"/>
              <a:gd name="connsiteY17" fmla="*/ 6157882 h 6858000"/>
              <a:gd name="connsiteX18" fmla="*/ 9915299 w 12192000"/>
              <a:gd name="connsiteY18" fmla="*/ 6189411 h 6858000"/>
              <a:gd name="connsiteX19" fmla="*/ 9915078 w 12192000"/>
              <a:gd name="connsiteY19" fmla="*/ 6221003 h 6858000"/>
              <a:gd name="connsiteX20" fmla="*/ 9914794 w 12192000"/>
              <a:gd name="connsiteY20" fmla="*/ 6245463 h 6858000"/>
              <a:gd name="connsiteX21" fmla="*/ 9858237 w 12192000"/>
              <a:gd name="connsiteY21" fmla="*/ 6245463 h 6858000"/>
              <a:gd name="connsiteX22" fmla="*/ 9858237 w 12192000"/>
              <a:gd name="connsiteY22" fmla="*/ 6124270 h 6858000"/>
              <a:gd name="connsiteX23" fmla="*/ 9438050 w 12192000"/>
              <a:gd name="connsiteY23" fmla="*/ 6067707 h 6858000"/>
              <a:gd name="connsiteX24" fmla="*/ 9444597 w 12192000"/>
              <a:gd name="connsiteY24" fmla="*/ 6108578 h 6858000"/>
              <a:gd name="connsiteX25" fmla="*/ 9519634 w 12192000"/>
              <a:gd name="connsiteY25" fmla="*/ 6395874 h 6858000"/>
              <a:gd name="connsiteX26" fmla="*/ 9518845 w 12192000"/>
              <a:gd name="connsiteY26" fmla="*/ 6423206 h 6858000"/>
              <a:gd name="connsiteX27" fmla="*/ 9575402 w 12192000"/>
              <a:gd name="connsiteY27" fmla="*/ 6423206 h 6858000"/>
              <a:gd name="connsiteX28" fmla="*/ 9633473 w 12192000"/>
              <a:gd name="connsiteY28" fmla="*/ 6142000 h 6858000"/>
              <a:gd name="connsiteX29" fmla="*/ 9656197 w 12192000"/>
              <a:gd name="connsiteY29" fmla="*/ 6067707 h 6858000"/>
              <a:gd name="connsiteX30" fmla="*/ 9599640 w 12192000"/>
              <a:gd name="connsiteY30" fmla="*/ 6067707 h 6858000"/>
              <a:gd name="connsiteX31" fmla="*/ 9581935 w 12192000"/>
              <a:gd name="connsiteY31" fmla="*/ 6099551 h 6858000"/>
              <a:gd name="connsiteX32" fmla="*/ 9570857 w 12192000"/>
              <a:gd name="connsiteY32" fmla="*/ 6128808 h 6858000"/>
              <a:gd name="connsiteX33" fmla="*/ 9559716 w 12192000"/>
              <a:gd name="connsiteY33" fmla="*/ 6158128 h 6858000"/>
              <a:gd name="connsiteX34" fmla="*/ 9551163 w 12192000"/>
              <a:gd name="connsiteY34" fmla="*/ 6180820 h 6858000"/>
              <a:gd name="connsiteX35" fmla="*/ 9524589 w 12192000"/>
              <a:gd name="connsiteY35" fmla="*/ 6134773 h 6858000"/>
              <a:gd name="connsiteX36" fmla="*/ 9513796 w 12192000"/>
              <a:gd name="connsiteY36" fmla="*/ 6110629 h 6858000"/>
              <a:gd name="connsiteX37" fmla="*/ 9502876 w 12192000"/>
              <a:gd name="connsiteY37" fmla="*/ 6086296 h 6858000"/>
              <a:gd name="connsiteX38" fmla="*/ 9494607 w 12192000"/>
              <a:gd name="connsiteY38" fmla="*/ 6067707 h 6858000"/>
              <a:gd name="connsiteX39" fmla="*/ 9438050 w 12192000"/>
              <a:gd name="connsiteY39" fmla="*/ 6067707 h 6858000"/>
              <a:gd name="connsiteX40" fmla="*/ 11813723 w 12192000"/>
              <a:gd name="connsiteY40" fmla="*/ 6067706 h 6858000"/>
              <a:gd name="connsiteX41" fmla="*/ 11805644 w 12192000"/>
              <a:gd name="connsiteY41" fmla="*/ 6358569 h 6858000"/>
              <a:gd name="connsiteX42" fmla="*/ 11757167 w 12192000"/>
              <a:gd name="connsiteY42" fmla="*/ 6358569 h 6858000"/>
              <a:gd name="connsiteX43" fmla="*/ 11749087 w 12192000"/>
              <a:gd name="connsiteY43" fmla="*/ 6310092 h 6858000"/>
              <a:gd name="connsiteX44" fmla="*/ 11692531 w 12192000"/>
              <a:gd name="connsiteY44" fmla="*/ 6310092 h 6858000"/>
              <a:gd name="connsiteX45" fmla="*/ 11691394 w 12192000"/>
              <a:gd name="connsiteY45" fmla="*/ 6324578 h 6858000"/>
              <a:gd name="connsiteX46" fmla="*/ 11690511 w 12192000"/>
              <a:gd name="connsiteY46" fmla="*/ 6343925 h 6858000"/>
              <a:gd name="connsiteX47" fmla="*/ 11705565 w 12192000"/>
              <a:gd name="connsiteY47" fmla="*/ 6405152 h 6858000"/>
              <a:gd name="connsiteX48" fmla="*/ 11749561 w 12192000"/>
              <a:gd name="connsiteY48" fmla="*/ 6428286 h 6858000"/>
              <a:gd name="connsiteX49" fmla="*/ 11776861 w 12192000"/>
              <a:gd name="connsiteY49" fmla="*/ 6427750 h 6858000"/>
              <a:gd name="connsiteX50" fmla="*/ 11851446 w 12192000"/>
              <a:gd name="connsiteY50" fmla="*/ 6411376 h 6858000"/>
              <a:gd name="connsiteX51" fmla="*/ 11874857 w 12192000"/>
              <a:gd name="connsiteY51" fmla="*/ 6337951 h 6858000"/>
              <a:gd name="connsiteX52" fmla="*/ 11874225 w 12192000"/>
              <a:gd name="connsiteY52" fmla="*/ 6317035 h 6858000"/>
              <a:gd name="connsiteX53" fmla="*/ 11873328 w 12192000"/>
              <a:gd name="connsiteY53" fmla="*/ 6250371 h 6858000"/>
              <a:gd name="connsiteX54" fmla="*/ 11872499 w 12192000"/>
              <a:gd name="connsiteY54" fmla="*/ 6204009 h 6858000"/>
              <a:gd name="connsiteX55" fmla="*/ 11870280 w 12192000"/>
              <a:gd name="connsiteY55" fmla="*/ 6067706 h 6858000"/>
              <a:gd name="connsiteX56" fmla="*/ 11813723 w 12192000"/>
              <a:gd name="connsiteY56" fmla="*/ 6067706 h 6858000"/>
              <a:gd name="connsiteX57" fmla="*/ 11401618 w 12192000"/>
              <a:gd name="connsiteY57" fmla="*/ 6067706 h 6858000"/>
              <a:gd name="connsiteX58" fmla="*/ 11376385 w 12192000"/>
              <a:gd name="connsiteY58" fmla="*/ 6178547 h 6858000"/>
              <a:gd name="connsiteX59" fmla="*/ 11369805 w 12192000"/>
              <a:gd name="connsiteY59" fmla="*/ 6209098 h 6858000"/>
              <a:gd name="connsiteX60" fmla="*/ 11328902 w 12192000"/>
              <a:gd name="connsiteY60" fmla="*/ 6423205 h 6858000"/>
              <a:gd name="connsiteX61" fmla="*/ 11385459 w 12192000"/>
              <a:gd name="connsiteY61" fmla="*/ 6423205 h 6858000"/>
              <a:gd name="connsiteX62" fmla="*/ 11398083 w 12192000"/>
              <a:gd name="connsiteY62" fmla="*/ 6386342 h 6858000"/>
              <a:gd name="connsiteX63" fmla="*/ 11401618 w 12192000"/>
              <a:gd name="connsiteY63" fmla="*/ 6358569 h 6858000"/>
              <a:gd name="connsiteX64" fmla="*/ 11482413 w 12192000"/>
              <a:gd name="connsiteY64" fmla="*/ 6350489 h 6858000"/>
              <a:gd name="connsiteX65" fmla="*/ 11490492 w 12192000"/>
              <a:gd name="connsiteY65" fmla="*/ 6423205 h 6858000"/>
              <a:gd name="connsiteX66" fmla="*/ 11547049 w 12192000"/>
              <a:gd name="connsiteY66" fmla="*/ 6423205 h 6858000"/>
              <a:gd name="connsiteX67" fmla="*/ 11542984 w 12192000"/>
              <a:gd name="connsiteY67" fmla="*/ 6348870 h 6858000"/>
              <a:gd name="connsiteX68" fmla="*/ 11537297 w 12192000"/>
              <a:gd name="connsiteY68" fmla="*/ 6321296 h 6858000"/>
              <a:gd name="connsiteX69" fmla="*/ 11531001 w 12192000"/>
              <a:gd name="connsiteY69" fmla="*/ 6290729 h 6858000"/>
              <a:gd name="connsiteX70" fmla="*/ 11524325 w 12192000"/>
              <a:gd name="connsiteY70" fmla="*/ 6259090 h 6858000"/>
              <a:gd name="connsiteX71" fmla="*/ 11474333 w 12192000"/>
              <a:gd name="connsiteY71" fmla="*/ 6067706 h 6858000"/>
              <a:gd name="connsiteX72" fmla="*/ 11401618 w 12192000"/>
              <a:gd name="connsiteY72" fmla="*/ 6067706 h 6858000"/>
              <a:gd name="connsiteX73" fmla="*/ 11118799 w 12192000"/>
              <a:gd name="connsiteY73" fmla="*/ 6067706 h 6858000"/>
              <a:gd name="connsiteX74" fmla="*/ 11118799 w 12192000"/>
              <a:gd name="connsiteY74" fmla="*/ 6423205 h 6858000"/>
              <a:gd name="connsiteX75" fmla="*/ 11288469 w 12192000"/>
              <a:gd name="connsiteY75" fmla="*/ 6423205 h 6858000"/>
              <a:gd name="connsiteX76" fmla="*/ 11288469 w 12192000"/>
              <a:gd name="connsiteY76" fmla="*/ 6366648 h 6858000"/>
              <a:gd name="connsiteX77" fmla="*/ 11175356 w 12192000"/>
              <a:gd name="connsiteY77" fmla="*/ 6366648 h 6858000"/>
              <a:gd name="connsiteX78" fmla="*/ 11175356 w 12192000"/>
              <a:gd name="connsiteY78" fmla="*/ 6067706 h 6858000"/>
              <a:gd name="connsiteX79" fmla="*/ 11118799 w 12192000"/>
              <a:gd name="connsiteY79" fmla="*/ 6067706 h 6858000"/>
              <a:gd name="connsiteX80" fmla="*/ 10900625 w 12192000"/>
              <a:gd name="connsiteY80" fmla="*/ 6067706 h 6858000"/>
              <a:gd name="connsiteX81" fmla="*/ 10900625 w 12192000"/>
              <a:gd name="connsiteY81" fmla="*/ 6423205 h 6858000"/>
              <a:gd name="connsiteX82" fmla="*/ 11070295 w 12192000"/>
              <a:gd name="connsiteY82" fmla="*/ 6423205 h 6858000"/>
              <a:gd name="connsiteX83" fmla="*/ 11070295 w 12192000"/>
              <a:gd name="connsiteY83" fmla="*/ 6366648 h 6858000"/>
              <a:gd name="connsiteX84" fmla="*/ 10957182 w 12192000"/>
              <a:gd name="connsiteY84" fmla="*/ 6366648 h 6858000"/>
              <a:gd name="connsiteX85" fmla="*/ 10957182 w 12192000"/>
              <a:gd name="connsiteY85" fmla="*/ 6067706 h 6858000"/>
              <a:gd name="connsiteX86" fmla="*/ 10900625 w 12192000"/>
              <a:gd name="connsiteY86" fmla="*/ 6067706 h 6858000"/>
              <a:gd name="connsiteX87" fmla="*/ 10795578 w 12192000"/>
              <a:gd name="connsiteY87" fmla="*/ 6067706 h 6858000"/>
              <a:gd name="connsiteX88" fmla="*/ 10795578 w 12192000"/>
              <a:gd name="connsiteY88" fmla="*/ 6423205 h 6858000"/>
              <a:gd name="connsiteX89" fmla="*/ 10852135 w 12192000"/>
              <a:gd name="connsiteY89" fmla="*/ 6423205 h 6858000"/>
              <a:gd name="connsiteX90" fmla="*/ 10852135 w 12192000"/>
              <a:gd name="connsiteY90" fmla="*/ 6067706 h 6858000"/>
              <a:gd name="connsiteX91" fmla="*/ 10795578 w 12192000"/>
              <a:gd name="connsiteY91" fmla="*/ 6067706 h 6858000"/>
              <a:gd name="connsiteX92" fmla="*/ 10246102 w 12192000"/>
              <a:gd name="connsiteY92" fmla="*/ 6067706 h 6858000"/>
              <a:gd name="connsiteX93" fmla="*/ 10246102 w 12192000"/>
              <a:gd name="connsiteY93" fmla="*/ 6423205 h 6858000"/>
              <a:gd name="connsiteX94" fmla="*/ 10310738 w 12192000"/>
              <a:gd name="connsiteY94" fmla="*/ 6423205 h 6858000"/>
              <a:gd name="connsiteX95" fmla="*/ 10310738 w 12192000"/>
              <a:gd name="connsiteY95" fmla="*/ 6067706 h 6858000"/>
              <a:gd name="connsiteX96" fmla="*/ 10246102 w 12192000"/>
              <a:gd name="connsiteY96" fmla="*/ 6067706 h 6858000"/>
              <a:gd name="connsiteX97" fmla="*/ 10019848 w 12192000"/>
              <a:gd name="connsiteY97" fmla="*/ 6067706 h 6858000"/>
              <a:gd name="connsiteX98" fmla="*/ 10019848 w 12192000"/>
              <a:gd name="connsiteY98" fmla="*/ 6423205 h 6858000"/>
              <a:gd name="connsiteX99" fmla="*/ 10084484 w 12192000"/>
              <a:gd name="connsiteY99" fmla="*/ 6423205 h 6858000"/>
              <a:gd name="connsiteX100" fmla="*/ 10084484 w 12192000"/>
              <a:gd name="connsiteY100" fmla="*/ 6310092 h 6858000"/>
              <a:gd name="connsiteX101" fmla="*/ 10108723 w 12192000"/>
              <a:gd name="connsiteY101" fmla="*/ 6318171 h 6858000"/>
              <a:gd name="connsiteX102" fmla="*/ 10118159 w 12192000"/>
              <a:gd name="connsiteY102" fmla="*/ 6341936 h 6858000"/>
              <a:gd name="connsiteX103" fmla="*/ 10126397 w 12192000"/>
              <a:gd name="connsiteY103" fmla="*/ 6371193 h 6858000"/>
              <a:gd name="connsiteX104" fmla="*/ 10134823 w 12192000"/>
              <a:gd name="connsiteY104" fmla="*/ 6400513 h 6858000"/>
              <a:gd name="connsiteX105" fmla="*/ 10141041 w 12192000"/>
              <a:gd name="connsiteY105" fmla="*/ 6423205 h 6858000"/>
              <a:gd name="connsiteX106" fmla="*/ 10197598 w 12192000"/>
              <a:gd name="connsiteY106" fmla="*/ 6423205 h 6858000"/>
              <a:gd name="connsiteX107" fmla="*/ 10190670 w 12192000"/>
              <a:gd name="connsiteY107" fmla="*/ 6378831 h 6858000"/>
              <a:gd name="connsiteX108" fmla="*/ 10188003 w 12192000"/>
              <a:gd name="connsiteY108" fmla="*/ 6360589 h 6858000"/>
              <a:gd name="connsiteX109" fmla="*/ 10185052 w 12192000"/>
              <a:gd name="connsiteY109" fmla="*/ 6342725 h 6858000"/>
              <a:gd name="connsiteX110" fmla="*/ 10192895 w 12192000"/>
              <a:gd name="connsiteY110" fmla="*/ 6278373 h 6858000"/>
              <a:gd name="connsiteX111" fmla="*/ 10209780 w 12192000"/>
              <a:gd name="connsiteY111" fmla="*/ 6206178 h 6858000"/>
              <a:gd name="connsiteX112" fmla="*/ 10209717 w 12192000"/>
              <a:gd name="connsiteY112" fmla="*/ 6185364 h 6858000"/>
              <a:gd name="connsiteX113" fmla="*/ 10210411 w 12192000"/>
              <a:gd name="connsiteY113" fmla="*/ 6164645 h 6858000"/>
              <a:gd name="connsiteX114" fmla="*/ 10210474 w 12192000"/>
              <a:gd name="connsiteY114" fmla="*/ 6144493 h 6858000"/>
              <a:gd name="connsiteX115" fmla="*/ 10210648 w 12192000"/>
              <a:gd name="connsiteY115" fmla="*/ 6126269 h 6858000"/>
              <a:gd name="connsiteX116" fmla="*/ 10165279 w 12192000"/>
              <a:gd name="connsiteY116" fmla="*/ 6067706 h 6858000"/>
              <a:gd name="connsiteX117" fmla="*/ 10019848 w 12192000"/>
              <a:gd name="connsiteY117" fmla="*/ 6067706 h 6858000"/>
              <a:gd name="connsiteX118" fmla="*/ 9801674 w 12192000"/>
              <a:gd name="connsiteY118" fmla="*/ 6067706 h 6858000"/>
              <a:gd name="connsiteX119" fmla="*/ 9801674 w 12192000"/>
              <a:gd name="connsiteY119" fmla="*/ 6423205 h 6858000"/>
              <a:gd name="connsiteX120" fmla="*/ 9858231 w 12192000"/>
              <a:gd name="connsiteY120" fmla="*/ 6423205 h 6858000"/>
              <a:gd name="connsiteX121" fmla="*/ 9858231 w 12192000"/>
              <a:gd name="connsiteY121" fmla="*/ 6302012 h 6858000"/>
              <a:gd name="connsiteX122" fmla="*/ 9963264 w 12192000"/>
              <a:gd name="connsiteY122" fmla="*/ 6293933 h 6858000"/>
              <a:gd name="connsiteX123" fmla="*/ 9982816 w 12192000"/>
              <a:gd name="connsiteY123" fmla="*/ 6206178 h 6858000"/>
              <a:gd name="connsiteX124" fmla="*/ 9982958 w 12192000"/>
              <a:gd name="connsiteY124" fmla="*/ 6185364 h 6858000"/>
              <a:gd name="connsiteX125" fmla="*/ 9983763 w 12192000"/>
              <a:gd name="connsiteY125" fmla="*/ 6164645 h 6858000"/>
              <a:gd name="connsiteX126" fmla="*/ 9983937 w 12192000"/>
              <a:gd name="connsiteY126" fmla="*/ 6144493 h 6858000"/>
              <a:gd name="connsiteX127" fmla="*/ 9984266 w 12192000"/>
              <a:gd name="connsiteY127" fmla="*/ 6126269 h 6858000"/>
              <a:gd name="connsiteX128" fmla="*/ 9939026 w 12192000"/>
              <a:gd name="connsiteY128" fmla="*/ 6067706 h 6858000"/>
              <a:gd name="connsiteX129" fmla="*/ 9801674 w 12192000"/>
              <a:gd name="connsiteY129" fmla="*/ 6067706 h 6858000"/>
              <a:gd name="connsiteX130" fmla="*/ 9219876 w 12192000"/>
              <a:gd name="connsiteY130" fmla="*/ 6067706 h 6858000"/>
              <a:gd name="connsiteX131" fmla="*/ 9210825 w 12192000"/>
              <a:gd name="connsiteY131" fmla="*/ 6089947 h 6858000"/>
              <a:gd name="connsiteX132" fmla="*/ 9210879 w 12192000"/>
              <a:gd name="connsiteY132" fmla="*/ 6108595 h 6858000"/>
              <a:gd name="connsiteX133" fmla="*/ 9210881 w 12192000"/>
              <a:gd name="connsiteY133" fmla="*/ 6129671 h 6858000"/>
              <a:gd name="connsiteX134" fmla="*/ 9211008 w 12192000"/>
              <a:gd name="connsiteY134" fmla="*/ 6152573 h 6858000"/>
              <a:gd name="connsiteX135" fmla="*/ 9211187 w 12192000"/>
              <a:gd name="connsiteY135" fmla="*/ 6224829 h 6858000"/>
              <a:gd name="connsiteX136" fmla="*/ 9211353 w 12192000"/>
              <a:gd name="connsiteY136" fmla="*/ 6275215 h 6858000"/>
              <a:gd name="connsiteX137" fmla="*/ 9211797 w 12192000"/>
              <a:gd name="connsiteY137" fmla="*/ 6423205 h 6858000"/>
              <a:gd name="connsiteX138" fmla="*/ 9276433 w 12192000"/>
              <a:gd name="connsiteY138" fmla="*/ 6423205 h 6858000"/>
              <a:gd name="connsiteX139" fmla="*/ 9284512 w 12192000"/>
              <a:gd name="connsiteY139" fmla="*/ 6253535 h 6858000"/>
              <a:gd name="connsiteX140" fmla="*/ 9349148 w 12192000"/>
              <a:gd name="connsiteY140" fmla="*/ 6423205 h 6858000"/>
              <a:gd name="connsiteX141" fmla="*/ 9405705 w 12192000"/>
              <a:gd name="connsiteY141" fmla="*/ 6423205 h 6858000"/>
              <a:gd name="connsiteX142" fmla="*/ 9405705 w 12192000"/>
              <a:gd name="connsiteY142" fmla="*/ 6067706 h 6858000"/>
              <a:gd name="connsiteX143" fmla="*/ 9341069 w 12192000"/>
              <a:gd name="connsiteY143" fmla="*/ 6067706 h 6858000"/>
              <a:gd name="connsiteX144" fmla="*/ 9332989 w 12192000"/>
              <a:gd name="connsiteY144" fmla="*/ 6221217 h 6858000"/>
              <a:gd name="connsiteX145" fmla="*/ 9276433 w 12192000"/>
              <a:gd name="connsiteY145" fmla="*/ 6067706 h 6858000"/>
              <a:gd name="connsiteX146" fmla="*/ 9219876 w 12192000"/>
              <a:gd name="connsiteY146" fmla="*/ 6067706 h 6858000"/>
              <a:gd name="connsiteX147" fmla="*/ 9114829 w 12192000"/>
              <a:gd name="connsiteY147" fmla="*/ 6067706 h 6858000"/>
              <a:gd name="connsiteX148" fmla="*/ 9114829 w 12192000"/>
              <a:gd name="connsiteY148" fmla="*/ 6423205 h 6858000"/>
              <a:gd name="connsiteX149" fmla="*/ 9171386 w 12192000"/>
              <a:gd name="connsiteY149" fmla="*/ 6423205 h 6858000"/>
              <a:gd name="connsiteX150" fmla="*/ 9171386 w 12192000"/>
              <a:gd name="connsiteY150" fmla="*/ 6067706 h 6858000"/>
              <a:gd name="connsiteX151" fmla="*/ 9114829 w 12192000"/>
              <a:gd name="connsiteY151" fmla="*/ 6067706 h 6858000"/>
              <a:gd name="connsiteX152" fmla="*/ 8888575 w 12192000"/>
              <a:gd name="connsiteY152" fmla="*/ 6067706 h 6858000"/>
              <a:gd name="connsiteX153" fmla="*/ 8888575 w 12192000"/>
              <a:gd name="connsiteY153" fmla="*/ 6423205 h 6858000"/>
              <a:gd name="connsiteX154" fmla="*/ 8953211 w 12192000"/>
              <a:gd name="connsiteY154" fmla="*/ 6423205 h 6858000"/>
              <a:gd name="connsiteX155" fmla="*/ 8953211 w 12192000"/>
              <a:gd name="connsiteY155" fmla="*/ 6277774 h 6858000"/>
              <a:gd name="connsiteX156" fmla="*/ 9001688 w 12192000"/>
              <a:gd name="connsiteY156" fmla="*/ 6277774 h 6858000"/>
              <a:gd name="connsiteX157" fmla="*/ 9001688 w 12192000"/>
              <a:gd name="connsiteY157" fmla="*/ 6423205 h 6858000"/>
              <a:gd name="connsiteX158" fmla="*/ 9066325 w 12192000"/>
              <a:gd name="connsiteY158" fmla="*/ 6423205 h 6858000"/>
              <a:gd name="connsiteX159" fmla="*/ 9066325 w 12192000"/>
              <a:gd name="connsiteY159" fmla="*/ 6067706 h 6858000"/>
              <a:gd name="connsiteX160" fmla="*/ 9009768 w 12192000"/>
              <a:gd name="connsiteY160" fmla="*/ 6067706 h 6858000"/>
              <a:gd name="connsiteX161" fmla="*/ 9001688 w 12192000"/>
              <a:gd name="connsiteY161" fmla="*/ 6075786 h 6858000"/>
              <a:gd name="connsiteX162" fmla="*/ 9000978 w 12192000"/>
              <a:gd name="connsiteY162" fmla="*/ 6125320 h 6858000"/>
              <a:gd name="connsiteX163" fmla="*/ 9001183 w 12192000"/>
              <a:gd name="connsiteY163" fmla="*/ 6144966 h 6858000"/>
              <a:gd name="connsiteX164" fmla="*/ 9001404 w 12192000"/>
              <a:gd name="connsiteY164" fmla="*/ 6183376 h 6858000"/>
              <a:gd name="connsiteX165" fmla="*/ 9001688 w 12192000"/>
              <a:gd name="connsiteY165" fmla="*/ 6213137 h 6858000"/>
              <a:gd name="connsiteX166" fmla="*/ 8953211 w 12192000"/>
              <a:gd name="connsiteY166" fmla="*/ 6213137 h 6858000"/>
              <a:gd name="connsiteX167" fmla="*/ 8953606 w 12192000"/>
              <a:gd name="connsiteY167" fmla="*/ 6164708 h 6858000"/>
              <a:gd name="connsiteX168" fmla="*/ 8953716 w 12192000"/>
              <a:gd name="connsiteY168" fmla="*/ 6144966 h 6858000"/>
              <a:gd name="connsiteX169" fmla="*/ 8954000 w 12192000"/>
              <a:gd name="connsiteY169" fmla="*/ 6106620 h 6858000"/>
              <a:gd name="connsiteX170" fmla="*/ 8945132 w 12192000"/>
              <a:gd name="connsiteY170" fmla="*/ 6067706 h 6858000"/>
              <a:gd name="connsiteX171" fmla="*/ 8888575 w 12192000"/>
              <a:gd name="connsiteY171" fmla="*/ 6067706 h 6858000"/>
              <a:gd name="connsiteX172" fmla="*/ 10658209 w 12192000"/>
              <a:gd name="connsiteY172" fmla="*/ 6064676 h 6858000"/>
              <a:gd name="connsiteX173" fmla="*/ 10592389 w 12192000"/>
              <a:gd name="connsiteY173" fmla="*/ 6079995 h 6858000"/>
              <a:gd name="connsiteX174" fmla="*/ 10572923 w 12192000"/>
              <a:gd name="connsiteY174" fmla="*/ 6147203 h 6858000"/>
              <a:gd name="connsiteX175" fmla="*/ 10573121 w 12192000"/>
              <a:gd name="connsiteY175" fmla="*/ 6165670 h 6858000"/>
              <a:gd name="connsiteX176" fmla="*/ 10572995 w 12192000"/>
              <a:gd name="connsiteY176" fmla="*/ 6204679 h 6858000"/>
              <a:gd name="connsiteX177" fmla="*/ 10573200 w 12192000"/>
              <a:gd name="connsiteY177" fmla="*/ 6265954 h 6858000"/>
              <a:gd name="connsiteX178" fmla="*/ 10573028 w 12192000"/>
              <a:gd name="connsiteY178" fmla="*/ 6306048 h 6858000"/>
              <a:gd name="connsiteX179" fmla="*/ 10573121 w 12192000"/>
              <a:gd name="connsiteY179" fmla="*/ 6325241 h 6858000"/>
              <a:gd name="connsiteX180" fmla="*/ 10577413 w 12192000"/>
              <a:gd name="connsiteY180" fmla="*/ 6390887 h 6858000"/>
              <a:gd name="connsiteX181" fmla="*/ 10634728 w 12192000"/>
              <a:gd name="connsiteY181" fmla="*/ 6427497 h 6858000"/>
              <a:gd name="connsiteX182" fmla="*/ 10662248 w 12192000"/>
              <a:gd name="connsiteY182" fmla="*/ 6427245 h 6858000"/>
              <a:gd name="connsiteX183" fmla="*/ 10734080 w 12192000"/>
              <a:gd name="connsiteY183" fmla="*/ 6409697 h 6858000"/>
              <a:gd name="connsiteX184" fmla="*/ 10750240 w 12192000"/>
              <a:gd name="connsiteY184" fmla="*/ 6368289 h 6858000"/>
              <a:gd name="connsiteX185" fmla="*/ 10749103 w 12192000"/>
              <a:gd name="connsiteY185" fmla="*/ 6344430 h 6858000"/>
              <a:gd name="connsiteX186" fmla="*/ 10747083 w 12192000"/>
              <a:gd name="connsiteY186" fmla="*/ 6302012 h 6858000"/>
              <a:gd name="connsiteX187" fmla="*/ 10690527 w 12192000"/>
              <a:gd name="connsiteY187" fmla="*/ 6302012 h 6858000"/>
              <a:gd name="connsiteX188" fmla="*/ 10682447 w 12192000"/>
              <a:gd name="connsiteY188" fmla="*/ 6358569 h 6858000"/>
              <a:gd name="connsiteX189" fmla="*/ 10642050 w 12192000"/>
              <a:gd name="connsiteY189" fmla="*/ 6358569 h 6858000"/>
              <a:gd name="connsiteX190" fmla="*/ 10642050 w 12192000"/>
              <a:gd name="connsiteY190" fmla="*/ 6132342 h 6858000"/>
              <a:gd name="connsiteX191" fmla="*/ 10682447 w 12192000"/>
              <a:gd name="connsiteY191" fmla="*/ 6132342 h 6858000"/>
              <a:gd name="connsiteX192" fmla="*/ 10690527 w 12192000"/>
              <a:gd name="connsiteY192" fmla="*/ 6188899 h 6858000"/>
              <a:gd name="connsiteX193" fmla="*/ 10747083 w 12192000"/>
              <a:gd name="connsiteY193" fmla="*/ 6188899 h 6858000"/>
              <a:gd name="connsiteX194" fmla="*/ 10747368 w 12192000"/>
              <a:gd name="connsiteY194" fmla="*/ 6170026 h 6858000"/>
              <a:gd name="connsiteX195" fmla="*/ 10747588 w 12192000"/>
              <a:gd name="connsiteY195" fmla="*/ 6145471 h 6858000"/>
              <a:gd name="connsiteX196" fmla="*/ 10739004 w 12192000"/>
              <a:gd name="connsiteY196" fmla="*/ 6083865 h 6858000"/>
              <a:gd name="connsiteX197" fmla="*/ 10683457 w 12192000"/>
              <a:gd name="connsiteY197" fmla="*/ 6064992 h 6858000"/>
              <a:gd name="connsiteX198" fmla="*/ 10658209 w 12192000"/>
              <a:gd name="connsiteY198" fmla="*/ 6064676 h 6858000"/>
              <a:gd name="connsiteX199" fmla="*/ 10426045 w 12192000"/>
              <a:gd name="connsiteY199" fmla="*/ 6063303 h 6858000"/>
              <a:gd name="connsiteX200" fmla="*/ 10368493 w 12192000"/>
              <a:gd name="connsiteY200" fmla="*/ 6083740 h 6858000"/>
              <a:gd name="connsiteX201" fmla="*/ 10347616 w 12192000"/>
              <a:gd name="connsiteY201" fmla="*/ 6160479 h 6858000"/>
              <a:gd name="connsiteX202" fmla="*/ 10348642 w 12192000"/>
              <a:gd name="connsiteY202" fmla="*/ 6179305 h 6858000"/>
              <a:gd name="connsiteX203" fmla="*/ 10351167 w 12192000"/>
              <a:gd name="connsiteY203" fmla="*/ 6245456 h 6858000"/>
              <a:gd name="connsiteX204" fmla="*/ 10439031 w 12192000"/>
              <a:gd name="connsiteY204" fmla="*/ 6279289 h 6858000"/>
              <a:gd name="connsiteX205" fmla="*/ 10472359 w 12192000"/>
              <a:gd name="connsiteY205" fmla="*/ 6285854 h 6858000"/>
              <a:gd name="connsiteX206" fmla="*/ 10464280 w 12192000"/>
              <a:gd name="connsiteY206" fmla="*/ 6358570 h 6858000"/>
              <a:gd name="connsiteX207" fmla="*/ 10415803 w 12192000"/>
              <a:gd name="connsiteY207" fmla="*/ 6366649 h 6858000"/>
              <a:gd name="connsiteX208" fmla="*/ 10415803 w 12192000"/>
              <a:gd name="connsiteY208" fmla="*/ 6310093 h 6858000"/>
              <a:gd name="connsiteX209" fmla="*/ 10383485 w 12192000"/>
              <a:gd name="connsiteY209" fmla="*/ 6301003 h 6858000"/>
              <a:gd name="connsiteX210" fmla="*/ 10351167 w 12192000"/>
              <a:gd name="connsiteY210" fmla="*/ 6310093 h 6858000"/>
              <a:gd name="connsiteX211" fmla="*/ 10351167 w 12192000"/>
              <a:gd name="connsiteY211" fmla="*/ 6382808 h 6858000"/>
              <a:gd name="connsiteX212" fmla="*/ 10391564 w 12192000"/>
              <a:gd name="connsiteY212" fmla="*/ 6423206 h 6858000"/>
              <a:gd name="connsiteX213" fmla="*/ 10511589 w 12192000"/>
              <a:gd name="connsiteY213" fmla="*/ 6411434 h 6858000"/>
              <a:gd name="connsiteX214" fmla="*/ 10532467 w 12192000"/>
              <a:gd name="connsiteY214" fmla="*/ 6336351 h 6858000"/>
              <a:gd name="connsiteX215" fmla="*/ 10531441 w 12192000"/>
              <a:gd name="connsiteY215" fmla="*/ 6316152 h 6858000"/>
              <a:gd name="connsiteX216" fmla="*/ 10528916 w 12192000"/>
              <a:gd name="connsiteY216" fmla="*/ 6245456 h 6858000"/>
              <a:gd name="connsiteX217" fmla="*/ 10449636 w 12192000"/>
              <a:gd name="connsiteY217" fmla="*/ 6220208 h 6858000"/>
              <a:gd name="connsiteX218" fmla="*/ 10415803 w 12192000"/>
              <a:gd name="connsiteY218" fmla="*/ 6213138 h 6858000"/>
              <a:gd name="connsiteX219" fmla="*/ 10423882 w 12192000"/>
              <a:gd name="connsiteY219" fmla="*/ 6132343 h 6858000"/>
              <a:gd name="connsiteX220" fmla="*/ 10464280 w 12192000"/>
              <a:gd name="connsiteY220" fmla="*/ 6132343 h 6858000"/>
              <a:gd name="connsiteX221" fmla="*/ 10472359 w 12192000"/>
              <a:gd name="connsiteY221" fmla="*/ 6188900 h 6858000"/>
              <a:gd name="connsiteX222" fmla="*/ 10528916 w 12192000"/>
              <a:gd name="connsiteY222" fmla="*/ 6188900 h 6858000"/>
              <a:gd name="connsiteX223" fmla="*/ 10528916 w 12192000"/>
              <a:gd name="connsiteY223" fmla="*/ 6100025 h 6858000"/>
              <a:gd name="connsiteX224" fmla="*/ 10488518 w 12192000"/>
              <a:gd name="connsiteY224" fmla="*/ 6067707 h 6858000"/>
              <a:gd name="connsiteX225" fmla="*/ 10426045 w 12192000"/>
              <a:gd name="connsiteY225" fmla="*/ 6063303 h 6858000"/>
              <a:gd name="connsiteX226" fmla="*/ 8743888 w 12192000"/>
              <a:gd name="connsiteY226" fmla="*/ 6062603 h 6858000"/>
              <a:gd name="connsiteX227" fmla="*/ 8683452 w 12192000"/>
              <a:gd name="connsiteY227" fmla="*/ 6079226 h 6858000"/>
              <a:gd name="connsiteX228" fmla="*/ 8667577 w 12192000"/>
              <a:gd name="connsiteY228" fmla="*/ 6157434 h 6858000"/>
              <a:gd name="connsiteX229" fmla="*/ 8668398 w 12192000"/>
              <a:gd name="connsiteY229" fmla="*/ 6178800 h 6858000"/>
              <a:gd name="connsiteX230" fmla="*/ 8670418 w 12192000"/>
              <a:gd name="connsiteY230" fmla="*/ 6253536 h 6858000"/>
              <a:gd name="connsiteX231" fmla="*/ 8749698 w 12192000"/>
              <a:gd name="connsiteY231" fmla="*/ 6278784 h 6858000"/>
              <a:gd name="connsiteX232" fmla="*/ 8783531 w 12192000"/>
              <a:gd name="connsiteY232" fmla="*/ 6285854 h 6858000"/>
              <a:gd name="connsiteX233" fmla="*/ 8775452 w 12192000"/>
              <a:gd name="connsiteY233" fmla="*/ 6358570 h 6858000"/>
              <a:gd name="connsiteX234" fmla="*/ 8735054 w 12192000"/>
              <a:gd name="connsiteY234" fmla="*/ 6358570 h 6858000"/>
              <a:gd name="connsiteX235" fmla="*/ 8726975 w 12192000"/>
              <a:gd name="connsiteY235" fmla="*/ 6310092 h 6858000"/>
              <a:gd name="connsiteX236" fmla="*/ 8670418 w 12192000"/>
              <a:gd name="connsiteY236" fmla="*/ 6310092 h 6858000"/>
              <a:gd name="connsiteX237" fmla="*/ 8669282 w 12192000"/>
              <a:gd name="connsiteY237" fmla="*/ 6326630 h 6858000"/>
              <a:gd name="connsiteX238" fmla="*/ 8668398 w 12192000"/>
              <a:gd name="connsiteY238" fmla="*/ 6348470 h 6858000"/>
              <a:gd name="connsiteX239" fmla="*/ 8670418 w 12192000"/>
              <a:gd name="connsiteY239" fmla="*/ 6390888 h 6858000"/>
              <a:gd name="connsiteX240" fmla="*/ 8727448 w 12192000"/>
              <a:gd name="connsiteY240" fmla="*/ 6427782 h 6858000"/>
              <a:gd name="connsiteX241" fmla="*/ 8754748 w 12192000"/>
              <a:gd name="connsiteY241" fmla="*/ 6427751 h 6858000"/>
              <a:gd name="connsiteX242" fmla="*/ 8831125 w 12192000"/>
              <a:gd name="connsiteY242" fmla="*/ 6407173 h 6858000"/>
              <a:gd name="connsiteX243" fmla="*/ 8851718 w 12192000"/>
              <a:gd name="connsiteY243" fmla="*/ 6330433 h 6858000"/>
              <a:gd name="connsiteX244" fmla="*/ 8850692 w 12192000"/>
              <a:gd name="connsiteY244" fmla="*/ 6311607 h 6858000"/>
              <a:gd name="connsiteX245" fmla="*/ 8848167 w 12192000"/>
              <a:gd name="connsiteY245" fmla="*/ 6245456 h 6858000"/>
              <a:gd name="connsiteX246" fmla="*/ 8735054 w 12192000"/>
              <a:gd name="connsiteY246" fmla="*/ 6205059 h 6858000"/>
              <a:gd name="connsiteX247" fmla="*/ 8735054 w 12192000"/>
              <a:gd name="connsiteY247" fmla="*/ 6132343 h 6858000"/>
              <a:gd name="connsiteX248" fmla="*/ 8775452 w 12192000"/>
              <a:gd name="connsiteY248" fmla="*/ 6132343 h 6858000"/>
              <a:gd name="connsiteX249" fmla="*/ 8783531 w 12192000"/>
              <a:gd name="connsiteY249" fmla="*/ 6188900 h 6858000"/>
              <a:gd name="connsiteX250" fmla="*/ 8811305 w 12192000"/>
              <a:gd name="connsiteY250" fmla="*/ 6189405 h 6858000"/>
              <a:gd name="connsiteX251" fmla="*/ 8848167 w 12192000"/>
              <a:gd name="connsiteY251" fmla="*/ 6180820 h 6858000"/>
              <a:gd name="connsiteX252" fmla="*/ 8848167 w 12192000"/>
              <a:gd name="connsiteY252" fmla="*/ 6108104 h 6858000"/>
              <a:gd name="connsiteX253" fmla="*/ 8807770 w 12192000"/>
              <a:gd name="connsiteY253" fmla="*/ 6067707 h 6858000"/>
              <a:gd name="connsiteX254" fmla="*/ 8743888 w 12192000"/>
              <a:gd name="connsiteY254" fmla="*/ 6062603 h 6858000"/>
              <a:gd name="connsiteX255" fmla="*/ 11555147 w 12192000"/>
              <a:gd name="connsiteY255" fmla="*/ 5752566 h 6858000"/>
              <a:gd name="connsiteX256" fmla="*/ 11555147 w 12192000"/>
              <a:gd name="connsiteY256" fmla="*/ 5809123 h 6858000"/>
              <a:gd name="connsiteX257" fmla="*/ 11611704 w 12192000"/>
              <a:gd name="connsiteY257" fmla="*/ 5809123 h 6858000"/>
              <a:gd name="connsiteX258" fmla="*/ 11611704 w 12192000"/>
              <a:gd name="connsiteY258" fmla="*/ 5752566 h 6858000"/>
              <a:gd name="connsiteX259" fmla="*/ 11555147 w 12192000"/>
              <a:gd name="connsiteY259" fmla="*/ 5752566 h 6858000"/>
              <a:gd name="connsiteX260" fmla="*/ 11757160 w 12192000"/>
              <a:gd name="connsiteY260" fmla="*/ 5542472 h 6858000"/>
              <a:gd name="connsiteX261" fmla="*/ 11773319 w 12192000"/>
              <a:gd name="connsiteY261" fmla="*/ 5542472 h 6858000"/>
              <a:gd name="connsiteX262" fmla="*/ 11781399 w 12192000"/>
              <a:gd name="connsiteY262" fmla="*/ 5587919 h 6858000"/>
              <a:gd name="connsiteX263" fmla="*/ 11785944 w 12192000"/>
              <a:gd name="connsiteY263" fmla="*/ 5613483 h 6858000"/>
              <a:gd name="connsiteX264" fmla="*/ 11789478 w 12192000"/>
              <a:gd name="connsiteY264" fmla="*/ 5687903 h 6858000"/>
              <a:gd name="connsiteX265" fmla="*/ 11741001 w 12192000"/>
              <a:gd name="connsiteY265" fmla="*/ 5687903 h 6858000"/>
              <a:gd name="connsiteX266" fmla="*/ 11757160 w 12192000"/>
              <a:gd name="connsiteY266" fmla="*/ 5542472 h 6858000"/>
              <a:gd name="connsiteX267" fmla="*/ 11183444 w 12192000"/>
              <a:gd name="connsiteY267" fmla="*/ 5542472 h 6858000"/>
              <a:gd name="connsiteX268" fmla="*/ 11191523 w 12192000"/>
              <a:gd name="connsiteY268" fmla="*/ 5542472 h 6858000"/>
              <a:gd name="connsiteX269" fmla="*/ 11215762 w 12192000"/>
              <a:gd name="connsiteY269" fmla="*/ 5687903 h 6858000"/>
              <a:gd name="connsiteX270" fmla="*/ 11159205 w 12192000"/>
              <a:gd name="connsiteY270" fmla="*/ 5687903 h 6858000"/>
              <a:gd name="connsiteX271" fmla="*/ 11183444 w 12192000"/>
              <a:gd name="connsiteY271" fmla="*/ 5542472 h 6858000"/>
              <a:gd name="connsiteX272" fmla="*/ 10908705 w 12192000"/>
              <a:gd name="connsiteY272" fmla="*/ 5510150 h 6858000"/>
              <a:gd name="connsiteX273" fmla="*/ 10965262 w 12192000"/>
              <a:gd name="connsiteY273" fmla="*/ 5510150 h 6858000"/>
              <a:gd name="connsiteX274" fmla="*/ 10974414 w 12192000"/>
              <a:gd name="connsiteY274" fmla="*/ 5541711 h 6858000"/>
              <a:gd name="connsiteX275" fmla="*/ 10974351 w 12192000"/>
              <a:gd name="connsiteY275" fmla="*/ 5570746 h 6858000"/>
              <a:gd name="connsiteX276" fmla="*/ 10974414 w 12192000"/>
              <a:gd name="connsiteY276" fmla="*/ 5599782 h 6858000"/>
              <a:gd name="connsiteX277" fmla="*/ 10965262 w 12192000"/>
              <a:gd name="connsiteY277" fmla="*/ 5631343 h 6858000"/>
              <a:gd name="connsiteX278" fmla="*/ 10908705 w 12192000"/>
              <a:gd name="connsiteY278" fmla="*/ 5631343 h 6858000"/>
              <a:gd name="connsiteX279" fmla="*/ 10908705 w 12192000"/>
              <a:gd name="connsiteY279" fmla="*/ 5510150 h 6858000"/>
              <a:gd name="connsiteX280" fmla="*/ 10690531 w 12192000"/>
              <a:gd name="connsiteY280" fmla="*/ 5510150 h 6858000"/>
              <a:gd name="connsiteX281" fmla="*/ 10739008 w 12192000"/>
              <a:gd name="connsiteY281" fmla="*/ 5510150 h 6858000"/>
              <a:gd name="connsiteX282" fmla="*/ 10748005 w 12192000"/>
              <a:gd name="connsiteY282" fmla="*/ 5540655 h 6858000"/>
              <a:gd name="connsiteX283" fmla="*/ 10747877 w 12192000"/>
              <a:gd name="connsiteY283" fmla="*/ 5570273 h 6858000"/>
              <a:gd name="connsiteX284" fmla="*/ 10747798 w 12192000"/>
              <a:gd name="connsiteY284" fmla="*/ 5602228 h 6858000"/>
              <a:gd name="connsiteX285" fmla="*/ 10747593 w 12192000"/>
              <a:gd name="connsiteY285" fmla="*/ 5635888 h 6858000"/>
              <a:gd name="connsiteX286" fmla="*/ 10747482 w 12192000"/>
              <a:gd name="connsiteY286" fmla="*/ 5669642 h 6858000"/>
              <a:gd name="connsiteX287" fmla="*/ 10747088 w 12192000"/>
              <a:gd name="connsiteY287" fmla="*/ 5752536 h 6858000"/>
              <a:gd name="connsiteX288" fmla="*/ 10690531 w 12192000"/>
              <a:gd name="connsiteY288" fmla="*/ 5752536 h 6858000"/>
              <a:gd name="connsiteX289" fmla="*/ 10690531 w 12192000"/>
              <a:gd name="connsiteY289" fmla="*/ 5510150 h 6858000"/>
              <a:gd name="connsiteX290" fmla="*/ 11732918 w 12192000"/>
              <a:gd name="connsiteY290" fmla="*/ 5453587 h 6858000"/>
              <a:gd name="connsiteX291" fmla="*/ 11710731 w 12192000"/>
              <a:gd name="connsiteY291" fmla="*/ 5509672 h 6858000"/>
              <a:gd name="connsiteX292" fmla="*/ 11705145 w 12192000"/>
              <a:gd name="connsiteY292" fmla="*/ 5537191 h 6858000"/>
              <a:gd name="connsiteX293" fmla="*/ 11695716 w 12192000"/>
              <a:gd name="connsiteY293" fmla="*/ 5583568 h 6858000"/>
              <a:gd name="connsiteX294" fmla="*/ 11692521 w 12192000"/>
              <a:gd name="connsiteY294" fmla="*/ 5599523 h 6858000"/>
              <a:gd name="connsiteX295" fmla="*/ 11652123 w 12192000"/>
              <a:gd name="connsiteY295" fmla="*/ 5809086 h 6858000"/>
              <a:gd name="connsiteX296" fmla="*/ 11708680 w 12192000"/>
              <a:gd name="connsiteY296" fmla="*/ 5809086 h 6858000"/>
              <a:gd name="connsiteX297" fmla="*/ 11721304 w 12192000"/>
              <a:gd name="connsiteY297" fmla="*/ 5768183 h 6858000"/>
              <a:gd name="connsiteX298" fmla="*/ 11724839 w 12192000"/>
              <a:gd name="connsiteY298" fmla="*/ 5736370 h 6858000"/>
              <a:gd name="connsiteX299" fmla="*/ 11805634 w 12192000"/>
              <a:gd name="connsiteY299" fmla="*/ 5736370 h 6858000"/>
              <a:gd name="connsiteX300" fmla="*/ 11813713 w 12192000"/>
              <a:gd name="connsiteY300" fmla="*/ 5809086 h 6858000"/>
              <a:gd name="connsiteX301" fmla="*/ 11878350 w 12192000"/>
              <a:gd name="connsiteY301" fmla="*/ 5809086 h 6858000"/>
              <a:gd name="connsiteX302" fmla="*/ 11867627 w 12192000"/>
              <a:gd name="connsiteY302" fmla="*/ 5727253 h 6858000"/>
              <a:gd name="connsiteX303" fmla="*/ 11851957 w 12192000"/>
              <a:gd name="connsiteY303" fmla="*/ 5658690 h 6858000"/>
              <a:gd name="connsiteX304" fmla="*/ 11844482 w 12192000"/>
              <a:gd name="connsiteY304" fmla="*/ 5625509 h 6858000"/>
              <a:gd name="connsiteX305" fmla="*/ 11840666 w 12192000"/>
              <a:gd name="connsiteY305" fmla="*/ 5608629 h 6858000"/>
              <a:gd name="connsiteX306" fmla="*/ 11836808 w 12192000"/>
              <a:gd name="connsiteY306" fmla="*/ 5591556 h 6858000"/>
              <a:gd name="connsiteX307" fmla="*/ 11828910 w 12192000"/>
              <a:gd name="connsiteY307" fmla="*/ 5556603 h 6858000"/>
              <a:gd name="connsiteX308" fmla="*/ 11805634 w 12192000"/>
              <a:gd name="connsiteY308" fmla="*/ 5453587 h 6858000"/>
              <a:gd name="connsiteX309" fmla="*/ 11732918 w 12192000"/>
              <a:gd name="connsiteY309" fmla="*/ 5453587 h 6858000"/>
              <a:gd name="connsiteX310" fmla="*/ 11336973 w 12192000"/>
              <a:gd name="connsiteY310" fmla="*/ 5453587 h 6858000"/>
              <a:gd name="connsiteX311" fmla="*/ 11336973 w 12192000"/>
              <a:gd name="connsiteY311" fmla="*/ 5809086 h 6858000"/>
              <a:gd name="connsiteX312" fmla="*/ 11514723 w 12192000"/>
              <a:gd name="connsiteY312" fmla="*/ 5809086 h 6858000"/>
              <a:gd name="connsiteX313" fmla="*/ 11514723 w 12192000"/>
              <a:gd name="connsiteY313" fmla="*/ 5752529 h 6858000"/>
              <a:gd name="connsiteX314" fmla="*/ 11401609 w 12192000"/>
              <a:gd name="connsiteY314" fmla="*/ 5752529 h 6858000"/>
              <a:gd name="connsiteX315" fmla="*/ 11401609 w 12192000"/>
              <a:gd name="connsiteY315" fmla="*/ 5453587 h 6858000"/>
              <a:gd name="connsiteX316" fmla="*/ 11336973 w 12192000"/>
              <a:gd name="connsiteY316" fmla="*/ 5453587 h 6858000"/>
              <a:gd name="connsiteX317" fmla="*/ 10852142 w 12192000"/>
              <a:gd name="connsiteY317" fmla="*/ 5453587 h 6858000"/>
              <a:gd name="connsiteX318" fmla="*/ 10852142 w 12192000"/>
              <a:gd name="connsiteY318" fmla="*/ 5809086 h 6858000"/>
              <a:gd name="connsiteX319" fmla="*/ 10908699 w 12192000"/>
              <a:gd name="connsiteY319" fmla="*/ 5809086 h 6858000"/>
              <a:gd name="connsiteX320" fmla="*/ 10908699 w 12192000"/>
              <a:gd name="connsiteY320" fmla="*/ 5687893 h 6858000"/>
              <a:gd name="connsiteX321" fmla="*/ 10941017 w 12192000"/>
              <a:gd name="connsiteY321" fmla="*/ 5695973 h 6858000"/>
              <a:gd name="connsiteX322" fmla="*/ 10973335 w 12192000"/>
              <a:gd name="connsiteY322" fmla="*/ 5809086 h 6858000"/>
              <a:gd name="connsiteX323" fmla="*/ 11029892 w 12192000"/>
              <a:gd name="connsiteY323" fmla="*/ 5809086 h 6858000"/>
              <a:gd name="connsiteX324" fmla="*/ 11024211 w 12192000"/>
              <a:gd name="connsiteY324" fmla="*/ 5769888 h 6858000"/>
              <a:gd name="connsiteX325" fmla="*/ 11021812 w 12192000"/>
              <a:gd name="connsiteY325" fmla="*/ 5752529 h 6858000"/>
              <a:gd name="connsiteX326" fmla="*/ 11018908 w 12192000"/>
              <a:gd name="connsiteY326" fmla="*/ 5733151 h 6858000"/>
              <a:gd name="connsiteX327" fmla="*/ 11016257 w 12192000"/>
              <a:gd name="connsiteY327" fmla="*/ 5713647 h 6858000"/>
              <a:gd name="connsiteX328" fmla="*/ 11013732 w 12192000"/>
              <a:gd name="connsiteY328" fmla="*/ 5679814 h 6858000"/>
              <a:gd name="connsiteX329" fmla="*/ 11031854 w 12192000"/>
              <a:gd name="connsiteY329" fmla="*/ 5645760 h 6858000"/>
              <a:gd name="connsiteX330" fmla="*/ 11031754 w 12192000"/>
              <a:gd name="connsiteY330" fmla="*/ 5623762 h 6858000"/>
              <a:gd name="connsiteX331" fmla="*/ 11031706 w 12192000"/>
              <a:gd name="connsiteY331" fmla="*/ 5599839 h 6858000"/>
              <a:gd name="connsiteX332" fmla="*/ 11031406 w 12192000"/>
              <a:gd name="connsiteY332" fmla="*/ 5574780 h 6858000"/>
              <a:gd name="connsiteX333" fmla="*/ 11021812 w 12192000"/>
              <a:gd name="connsiteY333" fmla="*/ 5469746 h 6858000"/>
              <a:gd name="connsiteX334" fmla="*/ 10852142 w 12192000"/>
              <a:gd name="connsiteY334" fmla="*/ 5453587 h 6858000"/>
              <a:gd name="connsiteX335" fmla="*/ 10633968 w 12192000"/>
              <a:gd name="connsiteY335" fmla="*/ 5453587 h 6858000"/>
              <a:gd name="connsiteX336" fmla="*/ 10633968 w 12192000"/>
              <a:gd name="connsiteY336" fmla="*/ 5809086 h 6858000"/>
              <a:gd name="connsiteX337" fmla="*/ 10771320 w 12192000"/>
              <a:gd name="connsiteY337" fmla="*/ 5809086 h 6858000"/>
              <a:gd name="connsiteX338" fmla="*/ 10816709 w 12192000"/>
              <a:gd name="connsiteY338" fmla="*/ 5722850 h 6858000"/>
              <a:gd name="connsiteX339" fmla="*/ 10816231 w 12192000"/>
              <a:gd name="connsiteY339" fmla="*/ 5705504 h 6858000"/>
              <a:gd name="connsiteX340" fmla="*/ 10816057 w 12192000"/>
              <a:gd name="connsiteY340" fmla="*/ 5668673 h 6858000"/>
              <a:gd name="connsiteX341" fmla="*/ 10815156 w 12192000"/>
              <a:gd name="connsiteY341" fmla="*/ 5610960 h 6858000"/>
              <a:gd name="connsiteX342" fmla="*/ 10814937 w 12192000"/>
              <a:gd name="connsiteY342" fmla="*/ 5573105 h 6858000"/>
              <a:gd name="connsiteX343" fmla="*/ 10814716 w 12192000"/>
              <a:gd name="connsiteY343" fmla="*/ 5555023 h 6858000"/>
              <a:gd name="connsiteX344" fmla="*/ 10795558 w 12192000"/>
              <a:gd name="connsiteY344" fmla="*/ 5469746 h 6858000"/>
              <a:gd name="connsiteX345" fmla="*/ 10633968 w 12192000"/>
              <a:gd name="connsiteY345" fmla="*/ 5453587 h 6858000"/>
              <a:gd name="connsiteX346" fmla="*/ 10399632 w 12192000"/>
              <a:gd name="connsiteY346" fmla="*/ 5453587 h 6858000"/>
              <a:gd name="connsiteX347" fmla="*/ 10399632 w 12192000"/>
              <a:gd name="connsiteY347" fmla="*/ 5809086 h 6858000"/>
              <a:gd name="connsiteX348" fmla="*/ 10456189 w 12192000"/>
              <a:gd name="connsiteY348" fmla="*/ 5809086 h 6858000"/>
              <a:gd name="connsiteX349" fmla="*/ 10464268 w 12192000"/>
              <a:gd name="connsiteY349" fmla="*/ 5631337 h 6858000"/>
              <a:gd name="connsiteX350" fmla="*/ 10528904 w 12192000"/>
              <a:gd name="connsiteY350" fmla="*/ 5809086 h 6858000"/>
              <a:gd name="connsiteX351" fmla="*/ 10585461 w 12192000"/>
              <a:gd name="connsiteY351" fmla="*/ 5809086 h 6858000"/>
              <a:gd name="connsiteX352" fmla="*/ 10585461 w 12192000"/>
              <a:gd name="connsiteY352" fmla="*/ 5453587 h 6858000"/>
              <a:gd name="connsiteX353" fmla="*/ 10528904 w 12192000"/>
              <a:gd name="connsiteY353" fmla="*/ 5453587 h 6858000"/>
              <a:gd name="connsiteX354" fmla="*/ 10520825 w 12192000"/>
              <a:gd name="connsiteY354" fmla="*/ 5631337 h 6858000"/>
              <a:gd name="connsiteX355" fmla="*/ 10506636 w 12192000"/>
              <a:gd name="connsiteY355" fmla="*/ 5590254 h 6858000"/>
              <a:gd name="connsiteX356" fmla="*/ 10499585 w 12192000"/>
              <a:gd name="connsiteY356" fmla="*/ 5571150 h 6858000"/>
              <a:gd name="connsiteX357" fmla="*/ 10491931 w 12192000"/>
              <a:gd name="connsiteY357" fmla="*/ 5550399 h 6858000"/>
              <a:gd name="connsiteX358" fmla="*/ 10483962 w 12192000"/>
              <a:gd name="connsiteY358" fmla="*/ 5528828 h 6858000"/>
              <a:gd name="connsiteX359" fmla="*/ 10456189 w 12192000"/>
              <a:gd name="connsiteY359" fmla="*/ 5453587 h 6858000"/>
              <a:gd name="connsiteX360" fmla="*/ 10399632 w 12192000"/>
              <a:gd name="connsiteY360" fmla="*/ 5453587 h 6858000"/>
              <a:gd name="connsiteX361" fmla="*/ 9955204 w 12192000"/>
              <a:gd name="connsiteY361" fmla="*/ 5453587 h 6858000"/>
              <a:gd name="connsiteX362" fmla="*/ 9955204 w 12192000"/>
              <a:gd name="connsiteY362" fmla="*/ 5809086 h 6858000"/>
              <a:gd name="connsiteX363" fmla="*/ 10019840 w 12192000"/>
              <a:gd name="connsiteY363" fmla="*/ 5809086 h 6858000"/>
              <a:gd name="connsiteX364" fmla="*/ 10019840 w 12192000"/>
              <a:gd name="connsiteY364" fmla="*/ 5663655 h 6858000"/>
              <a:gd name="connsiteX365" fmla="*/ 10068317 w 12192000"/>
              <a:gd name="connsiteY365" fmla="*/ 5663655 h 6858000"/>
              <a:gd name="connsiteX366" fmla="*/ 10068317 w 12192000"/>
              <a:gd name="connsiteY366" fmla="*/ 5809086 h 6858000"/>
              <a:gd name="connsiteX367" fmla="*/ 10132954 w 12192000"/>
              <a:gd name="connsiteY367" fmla="*/ 5809086 h 6858000"/>
              <a:gd name="connsiteX368" fmla="*/ 10132954 w 12192000"/>
              <a:gd name="connsiteY368" fmla="*/ 5453587 h 6858000"/>
              <a:gd name="connsiteX369" fmla="*/ 10076397 w 12192000"/>
              <a:gd name="connsiteY369" fmla="*/ 5453587 h 6858000"/>
              <a:gd name="connsiteX370" fmla="*/ 10068317 w 12192000"/>
              <a:gd name="connsiteY370" fmla="*/ 5461667 h 6858000"/>
              <a:gd name="connsiteX371" fmla="*/ 10067607 w 12192000"/>
              <a:gd name="connsiteY371" fmla="*/ 5511201 h 6858000"/>
              <a:gd name="connsiteX372" fmla="*/ 10067812 w 12192000"/>
              <a:gd name="connsiteY372" fmla="*/ 5530847 h 6858000"/>
              <a:gd name="connsiteX373" fmla="*/ 10068033 w 12192000"/>
              <a:gd name="connsiteY373" fmla="*/ 5569257 h 6858000"/>
              <a:gd name="connsiteX374" fmla="*/ 10068317 w 12192000"/>
              <a:gd name="connsiteY374" fmla="*/ 5599018 h 6858000"/>
              <a:gd name="connsiteX375" fmla="*/ 10019840 w 12192000"/>
              <a:gd name="connsiteY375" fmla="*/ 5599018 h 6858000"/>
              <a:gd name="connsiteX376" fmla="*/ 10020235 w 12192000"/>
              <a:gd name="connsiteY376" fmla="*/ 5550589 h 6858000"/>
              <a:gd name="connsiteX377" fmla="*/ 10020345 w 12192000"/>
              <a:gd name="connsiteY377" fmla="*/ 5530847 h 6858000"/>
              <a:gd name="connsiteX378" fmla="*/ 10020629 w 12192000"/>
              <a:gd name="connsiteY378" fmla="*/ 5492501 h 6858000"/>
              <a:gd name="connsiteX379" fmla="*/ 10011761 w 12192000"/>
              <a:gd name="connsiteY379" fmla="*/ 5453587 h 6858000"/>
              <a:gd name="connsiteX380" fmla="*/ 9955204 w 12192000"/>
              <a:gd name="connsiteY380" fmla="*/ 5453587 h 6858000"/>
              <a:gd name="connsiteX381" fmla="*/ 9745110 w 12192000"/>
              <a:gd name="connsiteY381" fmla="*/ 5453587 h 6858000"/>
              <a:gd name="connsiteX382" fmla="*/ 9745110 w 12192000"/>
              <a:gd name="connsiteY382" fmla="*/ 5510144 h 6858000"/>
              <a:gd name="connsiteX383" fmla="*/ 9801667 w 12192000"/>
              <a:gd name="connsiteY383" fmla="*/ 5510144 h 6858000"/>
              <a:gd name="connsiteX384" fmla="*/ 9801667 w 12192000"/>
              <a:gd name="connsiteY384" fmla="*/ 5809086 h 6858000"/>
              <a:gd name="connsiteX385" fmla="*/ 9866303 w 12192000"/>
              <a:gd name="connsiteY385" fmla="*/ 5809086 h 6858000"/>
              <a:gd name="connsiteX386" fmla="*/ 9866303 w 12192000"/>
              <a:gd name="connsiteY386" fmla="*/ 5518223 h 6858000"/>
              <a:gd name="connsiteX387" fmla="*/ 9914780 w 12192000"/>
              <a:gd name="connsiteY387" fmla="*/ 5518223 h 6858000"/>
              <a:gd name="connsiteX388" fmla="*/ 9922860 w 12192000"/>
              <a:gd name="connsiteY388" fmla="*/ 5510144 h 6858000"/>
              <a:gd name="connsiteX389" fmla="*/ 9922860 w 12192000"/>
              <a:gd name="connsiteY389" fmla="*/ 5453587 h 6858000"/>
              <a:gd name="connsiteX390" fmla="*/ 9745110 w 12192000"/>
              <a:gd name="connsiteY390" fmla="*/ 5453587 h 6858000"/>
              <a:gd name="connsiteX391" fmla="*/ 11167818 w 12192000"/>
              <a:gd name="connsiteY391" fmla="*/ 5452798 h 6858000"/>
              <a:gd name="connsiteX392" fmla="*/ 11139447 w 12192000"/>
              <a:gd name="connsiteY392" fmla="*/ 5476863 h 6858000"/>
              <a:gd name="connsiteX393" fmla="*/ 11121925 w 12192000"/>
              <a:gd name="connsiteY393" fmla="*/ 5565217 h 6858000"/>
              <a:gd name="connsiteX394" fmla="*/ 11116753 w 12192000"/>
              <a:gd name="connsiteY394" fmla="*/ 5588161 h 6858000"/>
              <a:gd name="connsiteX395" fmla="*/ 11106180 w 12192000"/>
              <a:gd name="connsiteY395" fmla="*/ 5635376 h 6858000"/>
              <a:gd name="connsiteX396" fmla="*/ 11078407 w 12192000"/>
              <a:gd name="connsiteY396" fmla="*/ 5809086 h 6858000"/>
              <a:gd name="connsiteX397" fmla="*/ 11134964 w 12192000"/>
              <a:gd name="connsiteY397" fmla="*/ 5809086 h 6858000"/>
              <a:gd name="connsiteX398" fmla="*/ 11143043 w 12192000"/>
              <a:gd name="connsiteY398" fmla="*/ 5736370 h 6858000"/>
              <a:gd name="connsiteX399" fmla="*/ 11223838 w 12192000"/>
              <a:gd name="connsiteY399" fmla="*/ 5744450 h 6858000"/>
              <a:gd name="connsiteX400" fmla="*/ 11239998 w 12192000"/>
              <a:gd name="connsiteY400" fmla="*/ 5809086 h 6858000"/>
              <a:gd name="connsiteX401" fmla="*/ 11296554 w 12192000"/>
              <a:gd name="connsiteY401" fmla="*/ 5809086 h 6858000"/>
              <a:gd name="connsiteX402" fmla="*/ 11293359 w 12192000"/>
              <a:gd name="connsiteY402" fmla="*/ 5765605 h 6858000"/>
              <a:gd name="connsiteX403" fmla="*/ 11288853 w 12192000"/>
              <a:gd name="connsiteY403" fmla="*/ 5742840 h 6858000"/>
              <a:gd name="connsiteX404" fmla="*/ 11283825 w 12192000"/>
              <a:gd name="connsiteY404" fmla="*/ 5717432 h 6858000"/>
              <a:gd name="connsiteX405" fmla="*/ 11278375 w 12192000"/>
              <a:gd name="connsiteY405" fmla="*/ 5690418 h 6858000"/>
              <a:gd name="connsiteX406" fmla="*/ 11223838 w 12192000"/>
              <a:gd name="connsiteY406" fmla="*/ 5453587 h 6858000"/>
              <a:gd name="connsiteX407" fmla="*/ 11208216 w 12192000"/>
              <a:gd name="connsiteY407" fmla="*/ 5453303 h 6858000"/>
              <a:gd name="connsiteX408" fmla="*/ 11187986 w 12192000"/>
              <a:gd name="connsiteY408" fmla="*/ 5453082 h 6858000"/>
              <a:gd name="connsiteX409" fmla="*/ 11167818 w 12192000"/>
              <a:gd name="connsiteY409" fmla="*/ 5452798 h 6858000"/>
              <a:gd name="connsiteX410" fmla="*/ 10197953 w 12192000"/>
              <a:gd name="connsiteY410" fmla="*/ 5452669 h 6858000"/>
              <a:gd name="connsiteX411" fmla="*/ 10172409 w 12192000"/>
              <a:gd name="connsiteY411" fmla="*/ 5475827 h 6858000"/>
              <a:gd name="connsiteX412" fmla="*/ 10172463 w 12192000"/>
              <a:gd name="connsiteY412" fmla="*/ 5494475 h 6858000"/>
              <a:gd name="connsiteX413" fmla="*/ 10172465 w 12192000"/>
              <a:gd name="connsiteY413" fmla="*/ 5515551 h 6858000"/>
              <a:gd name="connsiteX414" fmla="*/ 10172592 w 12192000"/>
              <a:gd name="connsiteY414" fmla="*/ 5538453 h 6858000"/>
              <a:gd name="connsiteX415" fmla="*/ 10172771 w 12192000"/>
              <a:gd name="connsiteY415" fmla="*/ 5610709 h 6858000"/>
              <a:gd name="connsiteX416" fmla="*/ 10172937 w 12192000"/>
              <a:gd name="connsiteY416" fmla="*/ 5661095 h 6858000"/>
              <a:gd name="connsiteX417" fmla="*/ 10173381 w 12192000"/>
              <a:gd name="connsiteY417" fmla="*/ 5809085 h 6858000"/>
              <a:gd name="connsiteX418" fmla="*/ 10351130 w 12192000"/>
              <a:gd name="connsiteY418" fmla="*/ 5809085 h 6858000"/>
              <a:gd name="connsiteX419" fmla="*/ 10351130 w 12192000"/>
              <a:gd name="connsiteY419" fmla="*/ 5752528 h 6858000"/>
              <a:gd name="connsiteX420" fmla="*/ 10238017 w 12192000"/>
              <a:gd name="connsiteY420" fmla="*/ 5752528 h 6858000"/>
              <a:gd name="connsiteX421" fmla="*/ 10238017 w 12192000"/>
              <a:gd name="connsiteY421" fmla="*/ 5663654 h 6858000"/>
              <a:gd name="connsiteX422" fmla="*/ 10326892 w 12192000"/>
              <a:gd name="connsiteY422" fmla="*/ 5663654 h 6858000"/>
              <a:gd name="connsiteX423" fmla="*/ 10326892 w 12192000"/>
              <a:gd name="connsiteY423" fmla="*/ 5599018 h 6858000"/>
              <a:gd name="connsiteX424" fmla="*/ 10238017 w 12192000"/>
              <a:gd name="connsiteY424" fmla="*/ 5599018 h 6858000"/>
              <a:gd name="connsiteX425" fmla="*/ 10238017 w 12192000"/>
              <a:gd name="connsiteY425" fmla="*/ 5510143 h 6858000"/>
              <a:gd name="connsiteX426" fmla="*/ 10351130 w 12192000"/>
              <a:gd name="connsiteY426" fmla="*/ 5510143 h 6858000"/>
              <a:gd name="connsiteX427" fmla="*/ 10351130 w 12192000"/>
              <a:gd name="connsiteY427" fmla="*/ 5453586 h 6858000"/>
              <a:gd name="connsiteX428" fmla="*/ 10291212 w 12192000"/>
              <a:gd name="connsiteY428" fmla="*/ 5453192 h 6858000"/>
              <a:gd name="connsiteX429" fmla="*/ 10266800 w 12192000"/>
              <a:gd name="connsiteY429" fmla="*/ 5453081 h 6858000"/>
              <a:gd name="connsiteX430" fmla="*/ 10242483 w 12192000"/>
              <a:gd name="connsiteY430" fmla="*/ 5452876 h 6858000"/>
              <a:gd name="connsiteX431" fmla="*/ 10219364 w 12192000"/>
              <a:gd name="connsiteY431" fmla="*/ 5452797 h 6858000"/>
              <a:gd name="connsiteX432" fmla="*/ 10197953 w 12192000"/>
              <a:gd name="connsiteY432" fmla="*/ 5452669 h 6858000"/>
              <a:gd name="connsiteX433" fmla="*/ 11813724 w 12192000"/>
              <a:gd name="connsiteY433" fmla="*/ 5138446 h 6858000"/>
              <a:gd name="connsiteX434" fmla="*/ 11813724 w 12192000"/>
              <a:gd name="connsiteY434" fmla="*/ 5195003 h 6858000"/>
              <a:gd name="connsiteX435" fmla="*/ 11870281 w 12192000"/>
              <a:gd name="connsiteY435" fmla="*/ 5195003 h 6858000"/>
              <a:gd name="connsiteX436" fmla="*/ 11870281 w 12192000"/>
              <a:gd name="connsiteY436" fmla="*/ 5138446 h 6858000"/>
              <a:gd name="connsiteX437" fmla="*/ 11813724 w 12192000"/>
              <a:gd name="connsiteY437" fmla="*/ 5138446 h 6858000"/>
              <a:gd name="connsiteX438" fmla="*/ 11409698 w 12192000"/>
              <a:gd name="connsiteY438" fmla="*/ 5049560 h 6858000"/>
              <a:gd name="connsiteX439" fmla="*/ 11466255 w 12192000"/>
              <a:gd name="connsiteY439" fmla="*/ 5049560 h 6858000"/>
              <a:gd name="connsiteX440" fmla="*/ 11466255 w 12192000"/>
              <a:gd name="connsiteY440" fmla="*/ 5138435 h 6858000"/>
              <a:gd name="connsiteX441" fmla="*/ 11409698 w 12192000"/>
              <a:gd name="connsiteY441" fmla="*/ 5138435 h 6858000"/>
              <a:gd name="connsiteX442" fmla="*/ 11409698 w 12192000"/>
              <a:gd name="connsiteY442" fmla="*/ 5049560 h 6858000"/>
              <a:gd name="connsiteX443" fmla="*/ 11813724 w 12192000"/>
              <a:gd name="connsiteY443" fmla="*/ 4992997 h 6858000"/>
              <a:gd name="connsiteX444" fmla="*/ 11813724 w 12192000"/>
              <a:gd name="connsiteY444" fmla="*/ 5049554 h 6858000"/>
              <a:gd name="connsiteX445" fmla="*/ 11870281 w 12192000"/>
              <a:gd name="connsiteY445" fmla="*/ 5049554 h 6858000"/>
              <a:gd name="connsiteX446" fmla="*/ 11870281 w 12192000"/>
              <a:gd name="connsiteY446" fmla="*/ 4992997 h 6858000"/>
              <a:gd name="connsiteX447" fmla="*/ 11813724 w 12192000"/>
              <a:gd name="connsiteY447" fmla="*/ 4992997 h 6858000"/>
              <a:gd name="connsiteX448" fmla="*/ 9535016 w 12192000"/>
              <a:gd name="connsiteY448" fmla="*/ 4904111 h 6858000"/>
              <a:gd name="connsiteX449" fmla="*/ 9591573 w 12192000"/>
              <a:gd name="connsiteY449" fmla="*/ 4904111 h 6858000"/>
              <a:gd name="connsiteX450" fmla="*/ 9591573 w 12192000"/>
              <a:gd name="connsiteY450" fmla="*/ 5017224 h 6858000"/>
              <a:gd name="connsiteX451" fmla="*/ 9535016 w 12192000"/>
              <a:gd name="connsiteY451" fmla="*/ 5017224 h 6858000"/>
              <a:gd name="connsiteX452" fmla="*/ 9535016 w 12192000"/>
              <a:gd name="connsiteY452" fmla="*/ 4904111 h 6858000"/>
              <a:gd name="connsiteX453" fmla="*/ 11409698 w 12192000"/>
              <a:gd name="connsiteY453" fmla="*/ 4896030 h 6858000"/>
              <a:gd name="connsiteX454" fmla="*/ 11458175 w 12192000"/>
              <a:gd name="connsiteY454" fmla="*/ 4896030 h 6858000"/>
              <a:gd name="connsiteX455" fmla="*/ 11467328 w 12192000"/>
              <a:gd name="connsiteY455" fmla="*/ 4922288 h 6858000"/>
              <a:gd name="connsiteX456" fmla="*/ 11467265 w 12192000"/>
              <a:gd name="connsiteY456" fmla="*/ 4944507 h 6858000"/>
              <a:gd name="connsiteX457" fmla="*/ 11467328 w 12192000"/>
              <a:gd name="connsiteY457" fmla="*/ 4966726 h 6858000"/>
              <a:gd name="connsiteX458" fmla="*/ 11458175 w 12192000"/>
              <a:gd name="connsiteY458" fmla="*/ 4992984 h 6858000"/>
              <a:gd name="connsiteX459" fmla="*/ 11409698 w 12192000"/>
              <a:gd name="connsiteY459" fmla="*/ 4992984 h 6858000"/>
              <a:gd name="connsiteX460" fmla="*/ 11409698 w 12192000"/>
              <a:gd name="connsiteY460" fmla="*/ 4896030 h 6858000"/>
              <a:gd name="connsiteX461" fmla="*/ 11078396 w 12192000"/>
              <a:gd name="connsiteY461" fmla="*/ 4896030 h 6858000"/>
              <a:gd name="connsiteX462" fmla="*/ 11126873 w 12192000"/>
              <a:gd name="connsiteY462" fmla="*/ 4896030 h 6858000"/>
              <a:gd name="connsiteX463" fmla="*/ 11135870 w 12192000"/>
              <a:gd name="connsiteY463" fmla="*/ 4926535 h 6858000"/>
              <a:gd name="connsiteX464" fmla="*/ 11135742 w 12192000"/>
              <a:gd name="connsiteY464" fmla="*/ 4956153 h 6858000"/>
              <a:gd name="connsiteX465" fmla="*/ 11135663 w 12192000"/>
              <a:gd name="connsiteY465" fmla="*/ 4988108 h 6858000"/>
              <a:gd name="connsiteX466" fmla="*/ 11135458 w 12192000"/>
              <a:gd name="connsiteY466" fmla="*/ 5021768 h 6858000"/>
              <a:gd name="connsiteX467" fmla="*/ 11135347 w 12192000"/>
              <a:gd name="connsiteY467" fmla="*/ 5055522 h 6858000"/>
              <a:gd name="connsiteX468" fmla="*/ 11134953 w 12192000"/>
              <a:gd name="connsiteY468" fmla="*/ 5138416 h 6858000"/>
              <a:gd name="connsiteX469" fmla="*/ 11078396 w 12192000"/>
              <a:gd name="connsiteY469" fmla="*/ 5138416 h 6858000"/>
              <a:gd name="connsiteX470" fmla="*/ 11078396 w 12192000"/>
              <a:gd name="connsiteY470" fmla="*/ 4896030 h 6858000"/>
              <a:gd name="connsiteX471" fmla="*/ 9308762 w 12192000"/>
              <a:gd name="connsiteY471" fmla="*/ 4896030 h 6858000"/>
              <a:gd name="connsiteX472" fmla="*/ 9357239 w 12192000"/>
              <a:gd name="connsiteY472" fmla="*/ 4896030 h 6858000"/>
              <a:gd name="connsiteX473" fmla="*/ 9366108 w 12192000"/>
              <a:gd name="connsiteY473" fmla="*/ 4929642 h 6858000"/>
              <a:gd name="connsiteX474" fmla="*/ 9365824 w 12192000"/>
              <a:gd name="connsiteY474" fmla="*/ 4961171 h 6858000"/>
              <a:gd name="connsiteX475" fmla="*/ 9365603 w 12192000"/>
              <a:gd name="connsiteY475" fmla="*/ 4992763 h 6858000"/>
              <a:gd name="connsiteX476" fmla="*/ 9365319 w 12192000"/>
              <a:gd name="connsiteY476" fmla="*/ 5017223 h 6858000"/>
              <a:gd name="connsiteX477" fmla="*/ 9308762 w 12192000"/>
              <a:gd name="connsiteY477" fmla="*/ 5017223 h 6858000"/>
              <a:gd name="connsiteX478" fmla="*/ 9308762 w 12192000"/>
              <a:gd name="connsiteY478" fmla="*/ 4896030 h 6858000"/>
              <a:gd name="connsiteX479" fmla="*/ 11563228 w 12192000"/>
              <a:gd name="connsiteY479" fmla="*/ 4839467 h 6858000"/>
              <a:gd name="connsiteX480" fmla="*/ 11569775 w 12192000"/>
              <a:gd name="connsiteY480" fmla="*/ 4880338 h 6858000"/>
              <a:gd name="connsiteX481" fmla="*/ 11644812 w 12192000"/>
              <a:gd name="connsiteY481" fmla="*/ 5167634 h 6858000"/>
              <a:gd name="connsiteX482" fmla="*/ 11644023 w 12192000"/>
              <a:gd name="connsiteY482" fmla="*/ 5194966 h 6858000"/>
              <a:gd name="connsiteX483" fmla="*/ 11700580 w 12192000"/>
              <a:gd name="connsiteY483" fmla="*/ 5194966 h 6858000"/>
              <a:gd name="connsiteX484" fmla="*/ 11758651 w 12192000"/>
              <a:gd name="connsiteY484" fmla="*/ 4913760 h 6858000"/>
              <a:gd name="connsiteX485" fmla="*/ 11781375 w 12192000"/>
              <a:gd name="connsiteY485" fmla="*/ 4839467 h 6858000"/>
              <a:gd name="connsiteX486" fmla="*/ 11724818 w 12192000"/>
              <a:gd name="connsiteY486" fmla="*/ 4839467 h 6858000"/>
              <a:gd name="connsiteX487" fmla="*/ 11707113 w 12192000"/>
              <a:gd name="connsiteY487" fmla="*/ 4871311 h 6858000"/>
              <a:gd name="connsiteX488" fmla="*/ 11696035 w 12192000"/>
              <a:gd name="connsiteY488" fmla="*/ 4900568 h 6858000"/>
              <a:gd name="connsiteX489" fmla="*/ 11684894 w 12192000"/>
              <a:gd name="connsiteY489" fmla="*/ 4929888 h 6858000"/>
              <a:gd name="connsiteX490" fmla="*/ 11676341 w 12192000"/>
              <a:gd name="connsiteY490" fmla="*/ 4952580 h 6858000"/>
              <a:gd name="connsiteX491" fmla="*/ 11649767 w 12192000"/>
              <a:gd name="connsiteY491" fmla="*/ 4906533 h 6858000"/>
              <a:gd name="connsiteX492" fmla="*/ 11638974 w 12192000"/>
              <a:gd name="connsiteY492" fmla="*/ 4882389 h 6858000"/>
              <a:gd name="connsiteX493" fmla="*/ 11628054 w 12192000"/>
              <a:gd name="connsiteY493" fmla="*/ 4858056 h 6858000"/>
              <a:gd name="connsiteX494" fmla="*/ 11619785 w 12192000"/>
              <a:gd name="connsiteY494" fmla="*/ 4839467 h 6858000"/>
              <a:gd name="connsiteX495" fmla="*/ 11563228 w 12192000"/>
              <a:gd name="connsiteY495" fmla="*/ 4839467 h 6858000"/>
              <a:gd name="connsiteX496" fmla="*/ 11353134 w 12192000"/>
              <a:gd name="connsiteY496" fmla="*/ 4839467 h 6858000"/>
              <a:gd name="connsiteX497" fmla="*/ 11353134 w 12192000"/>
              <a:gd name="connsiteY497" fmla="*/ 5194966 h 6858000"/>
              <a:gd name="connsiteX498" fmla="*/ 11490486 w 12192000"/>
              <a:gd name="connsiteY498" fmla="*/ 5194966 h 6858000"/>
              <a:gd name="connsiteX499" fmla="*/ 11530884 w 12192000"/>
              <a:gd name="connsiteY499" fmla="*/ 5154568 h 6858000"/>
              <a:gd name="connsiteX500" fmla="*/ 11534434 w 12192000"/>
              <a:gd name="connsiteY500" fmla="*/ 5107938 h 6858000"/>
              <a:gd name="connsiteX501" fmla="*/ 11533408 w 12192000"/>
              <a:gd name="connsiteY501" fmla="*/ 5091447 h 6858000"/>
              <a:gd name="connsiteX502" fmla="*/ 11530884 w 12192000"/>
              <a:gd name="connsiteY502" fmla="*/ 5033376 h 6858000"/>
              <a:gd name="connsiteX503" fmla="*/ 11506645 w 12192000"/>
              <a:gd name="connsiteY503" fmla="*/ 5025296 h 6858000"/>
              <a:gd name="connsiteX504" fmla="*/ 11506645 w 12192000"/>
              <a:gd name="connsiteY504" fmla="*/ 5009137 h 6858000"/>
              <a:gd name="connsiteX505" fmla="*/ 11530884 w 12192000"/>
              <a:gd name="connsiteY505" fmla="*/ 5001057 h 6858000"/>
              <a:gd name="connsiteX506" fmla="*/ 11532856 w 12192000"/>
              <a:gd name="connsiteY506" fmla="*/ 4959950 h 6858000"/>
              <a:gd name="connsiteX507" fmla="*/ 11533408 w 12192000"/>
              <a:gd name="connsiteY507" fmla="*/ 4942986 h 6858000"/>
              <a:gd name="connsiteX508" fmla="*/ 11534829 w 12192000"/>
              <a:gd name="connsiteY508" fmla="*/ 4910321 h 6858000"/>
              <a:gd name="connsiteX509" fmla="*/ 11490486 w 12192000"/>
              <a:gd name="connsiteY509" fmla="*/ 4839467 h 6858000"/>
              <a:gd name="connsiteX510" fmla="*/ 11353134 w 12192000"/>
              <a:gd name="connsiteY510" fmla="*/ 4839467 h 6858000"/>
              <a:gd name="connsiteX511" fmla="*/ 11021833 w 12192000"/>
              <a:gd name="connsiteY511" fmla="*/ 4839467 h 6858000"/>
              <a:gd name="connsiteX512" fmla="*/ 11021833 w 12192000"/>
              <a:gd name="connsiteY512" fmla="*/ 5194966 h 6858000"/>
              <a:gd name="connsiteX513" fmla="*/ 11159185 w 12192000"/>
              <a:gd name="connsiteY513" fmla="*/ 5194966 h 6858000"/>
              <a:gd name="connsiteX514" fmla="*/ 11204574 w 12192000"/>
              <a:gd name="connsiteY514" fmla="*/ 5108730 h 6858000"/>
              <a:gd name="connsiteX515" fmla="*/ 11204096 w 12192000"/>
              <a:gd name="connsiteY515" fmla="*/ 5091384 h 6858000"/>
              <a:gd name="connsiteX516" fmla="*/ 11203922 w 12192000"/>
              <a:gd name="connsiteY516" fmla="*/ 5054553 h 6858000"/>
              <a:gd name="connsiteX517" fmla="*/ 11203021 w 12192000"/>
              <a:gd name="connsiteY517" fmla="*/ 4996840 h 6858000"/>
              <a:gd name="connsiteX518" fmla="*/ 11202802 w 12192000"/>
              <a:gd name="connsiteY518" fmla="*/ 4958985 h 6858000"/>
              <a:gd name="connsiteX519" fmla="*/ 11202581 w 12192000"/>
              <a:gd name="connsiteY519" fmla="*/ 4940903 h 6858000"/>
              <a:gd name="connsiteX520" fmla="*/ 11183423 w 12192000"/>
              <a:gd name="connsiteY520" fmla="*/ 4855626 h 6858000"/>
              <a:gd name="connsiteX521" fmla="*/ 11021833 w 12192000"/>
              <a:gd name="connsiteY521" fmla="*/ 4839467 h 6858000"/>
              <a:gd name="connsiteX522" fmla="*/ 10795578 w 12192000"/>
              <a:gd name="connsiteY522" fmla="*/ 4839467 h 6858000"/>
              <a:gd name="connsiteX523" fmla="*/ 10795578 w 12192000"/>
              <a:gd name="connsiteY523" fmla="*/ 5194966 h 6858000"/>
              <a:gd name="connsiteX524" fmla="*/ 10973328 w 12192000"/>
              <a:gd name="connsiteY524" fmla="*/ 5194966 h 6858000"/>
              <a:gd name="connsiteX525" fmla="*/ 10973328 w 12192000"/>
              <a:gd name="connsiteY525" fmla="*/ 5138409 h 6858000"/>
              <a:gd name="connsiteX526" fmla="*/ 10860214 w 12192000"/>
              <a:gd name="connsiteY526" fmla="*/ 5138409 h 6858000"/>
              <a:gd name="connsiteX527" fmla="*/ 10860214 w 12192000"/>
              <a:gd name="connsiteY527" fmla="*/ 5049535 h 6858000"/>
              <a:gd name="connsiteX528" fmla="*/ 10949089 w 12192000"/>
              <a:gd name="connsiteY528" fmla="*/ 5049535 h 6858000"/>
              <a:gd name="connsiteX529" fmla="*/ 10949089 w 12192000"/>
              <a:gd name="connsiteY529" fmla="*/ 4984898 h 6858000"/>
              <a:gd name="connsiteX530" fmla="*/ 10860214 w 12192000"/>
              <a:gd name="connsiteY530" fmla="*/ 4984898 h 6858000"/>
              <a:gd name="connsiteX531" fmla="*/ 10860214 w 12192000"/>
              <a:gd name="connsiteY531" fmla="*/ 4904103 h 6858000"/>
              <a:gd name="connsiteX532" fmla="*/ 10973328 w 12192000"/>
              <a:gd name="connsiteY532" fmla="*/ 4904103 h 6858000"/>
              <a:gd name="connsiteX533" fmla="*/ 10973328 w 12192000"/>
              <a:gd name="connsiteY533" fmla="*/ 4839467 h 6858000"/>
              <a:gd name="connsiteX534" fmla="*/ 10795578 w 12192000"/>
              <a:gd name="connsiteY534" fmla="*/ 4839467 h 6858000"/>
              <a:gd name="connsiteX535" fmla="*/ 10585484 w 12192000"/>
              <a:gd name="connsiteY535" fmla="*/ 4839467 h 6858000"/>
              <a:gd name="connsiteX536" fmla="*/ 10585484 w 12192000"/>
              <a:gd name="connsiteY536" fmla="*/ 4896024 h 6858000"/>
              <a:gd name="connsiteX537" fmla="*/ 10593564 w 12192000"/>
              <a:gd name="connsiteY537" fmla="*/ 4904103 h 6858000"/>
              <a:gd name="connsiteX538" fmla="*/ 10642041 w 12192000"/>
              <a:gd name="connsiteY538" fmla="*/ 4904103 h 6858000"/>
              <a:gd name="connsiteX539" fmla="*/ 10642041 w 12192000"/>
              <a:gd name="connsiteY539" fmla="*/ 5194966 h 6858000"/>
              <a:gd name="connsiteX540" fmla="*/ 10706677 w 12192000"/>
              <a:gd name="connsiteY540" fmla="*/ 5194966 h 6858000"/>
              <a:gd name="connsiteX541" fmla="*/ 10706677 w 12192000"/>
              <a:gd name="connsiteY541" fmla="*/ 4896024 h 6858000"/>
              <a:gd name="connsiteX542" fmla="*/ 10763234 w 12192000"/>
              <a:gd name="connsiteY542" fmla="*/ 4896024 h 6858000"/>
              <a:gd name="connsiteX543" fmla="*/ 10763234 w 12192000"/>
              <a:gd name="connsiteY543" fmla="*/ 4839467 h 6858000"/>
              <a:gd name="connsiteX544" fmla="*/ 10585484 w 12192000"/>
              <a:gd name="connsiteY544" fmla="*/ 4839467 h 6858000"/>
              <a:gd name="connsiteX545" fmla="*/ 10359230 w 12192000"/>
              <a:gd name="connsiteY545" fmla="*/ 4839467 h 6858000"/>
              <a:gd name="connsiteX546" fmla="*/ 10359230 w 12192000"/>
              <a:gd name="connsiteY546" fmla="*/ 5194966 h 6858000"/>
              <a:gd name="connsiteX547" fmla="*/ 10423866 w 12192000"/>
              <a:gd name="connsiteY547" fmla="*/ 5194966 h 6858000"/>
              <a:gd name="connsiteX548" fmla="*/ 10431946 w 12192000"/>
              <a:gd name="connsiteY548" fmla="*/ 5033376 h 6858000"/>
              <a:gd name="connsiteX549" fmla="*/ 10467388 w 12192000"/>
              <a:gd name="connsiteY549" fmla="*/ 5125533 h 6858000"/>
              <a:gd name="connsiteX550" fmla="*/ 10477898 w 12192000"/>
              <a:gd name="connsiteY550" fmla="*/ 5150529 h 6858000"/>
              <a:gd name="connsiteX551" fmla="*/ 10496582 w 12192000"/>
              <a:gd name="connsiteY551" fmla="*/ 5194966 h 6858000"/>
              <a:gd name="connsiteX552" fmla="*/ 10553139 w 12192000"/>
              <a:gd name="connsiteY552" fmla="*/ 5194966 h 6858000"/>
              <a:gd name="connsiteX553" fmla="*/ 10553139 w 12192000"/>
              <a:gd name="connsiteY553" fmla="*/ 4839467 h 6858000"/>
              <a:gd name="connsiteX554" fmla="*/ 10488502 w 12192000"/>
              <a:gd name="connsiteY554" fmla="*/ 4839467 h 6858000"/>
              <a:gd name="connsiteX555" fmla="*/ 10480423 w 12192000"/>
              <a:gd name="connsiteY555" fmla="*/ 5001057 h 6858000"/>
              <a:gd name="connsiteX556" fmla="*/ 10415787 w 12192000"/>
              <a:gd name="connsiteY556" fmla="*/ 4839467 h 6858000"/>
              <a:gd name="connsiteX557" fmla="*/ 10359230 w 12192000"/>
              <a:gd name="connsiteY557" fmla="*/ 4839467 h 6858000"/>
              <a:gd name="connsiteX558" fmla="*/ 10141056 w 12192000"/>
              <a:gd name="connsiteY558" fmla="*/ 4839467 h 6858000"/>
              <a:gd name="connsiteX559" fmla="*/ 10141056 w 12192000"/>
              <a:gd name="connsiteY559" fmla="*/ 5194966 h 6858000"/>
              <a:gd name="connsiteX560" fmla="*/ 10318806 w 12192000"/>
              <a:gd name="connsiteY560" fmla="*/ 5194966 h 6858000"/>
              <a:gd name="connsiteX561" fmla="*/ 10318806 w 12192000"/>
              <a:gd name="connsiteY561" fmla="*/ 5138409 h 6858000"/>
              <a:gd name="connsiteX562" fmla="*/ 10197613 w 12192000"/>
              <a:gd name="connsiteY562" fmla="*/ 5138409 h 6858000"/>
              <a:gd name="connsiteX563" fmla="*/ 10197613 w 12192000"/>
              <a:gd name="connsiteY563" fmla="*/ 5049535 h 6858000"/>
              <a:gd name="connsiteX564" fmla="*/ 10266257 w 12192000"/>
              <a:gd name="connsiteY564" fmla="*/ 5050324 h 6858000"/>
              <a:gd name="connsiteX565" fmla="*/ 10294567 w 12192000"/>
              <a:gd name="connsiteY565" fmla="*/ 5041455 h 6858000"/>
              <a:gd name="connsiteX566" fmla="*/ 10294567 w 12192000"/>
              <a:gd name="connsiteY566" fmla="*/ 4992978 h 6858000"/>
              <a:gd name="connsiteX567" fmla="*/ 10197613 w 12192000"/>
              <a:gd name="connsiteY567" fmla="*/ 4992978 h 6858000"/>
              <a:gd name="connsiteX568" fmla="*/ 10197613 w 12192000"/>
              <a:gd name="connsiteY568" fmla="*/ 4896024 h 6858000"/>
              <a:gd name="connsiteX569" fmla="*/ 10318806 w 12192000"/>
              <a:gd name="connsiteY569" fmla="*/ 4896024 h 6858000"/>
              <a:gd name="connsiteX570" fmla="*/ 10318806 w 12192000"/>
              <a:gd name="connsiteY570" fmla="*/ 4839467 h 6858000"/>
              <a:gd name="connsiteX571" fmla="*/ 10141056 w 12192000"/>
              <a:gd name="connsiteY571" fmla="*/ 4839467 h 6858000"/>
              <a:gd name="connsiteX572" fmla="*/ 9696627 w 12192000"/>
              <a:gd name="connsiteY572" fmla="*/ 4839467 h 6858000"/>
              <a:gd name="connsiteX573" fmla="*/ 9696627 w 12192000"/>
              <a:gd name="connsiteY573" fmla="*/ 5194966 h 6858000"/>
              <a:gd name="connsiteX574" fmla="*/ 9874377 w 12192000"/>
              <a:gd name="connsiteY574" fmla="*/ 5194966 h 6858000"/>
              <a:gd name="connsiteX575" fmla="*/ 9874377 w 12192000"/>
              <a:gd name="connsiteY575" fmla="*/ 5138409 h 6858000"/>
              <a:gd name="connsiteX576" fmla="*/ 9761263 w 12192000"/>
              <a:gd name="connsiteY576" fmla="*/ 5138409 h 6858000"/>
              <a:gd name="connsiteX577" fmla="*/ 9761263 w 12192000"/>
              <a:gd name="connsiteY577" fmla="*/ 5049535 h 6858000"/>
              <a:gd name="connsiteX578" fmla="*/ 9850138 w 12192000"/>
              <a:gd name="connsiteY578" fmla="*/ 5049535 h 6858000"/>
              <a:gd name="connsiteX579" fmla="*/ 9850138 w 12192000"/>
              <a:gd name="connsiteY579" fmla="*/ 4984898 h 6858000"/>
              <a:gd name="connsiteX580" fmla="*/ 9761263 w 12192000"/>
              <a:gd name="connsiteY580" fmla="*/ 4984898 h 6858000"/>
              <a:gd name="connsiteX581" fmla="*/ 9761263 w 12192000"/>
              <a:gd name="connsiteY581" fmla="*/ 4904103 h 6858000"/>
              <a:gd name="connsiteX582" fmla="*/ 9874377 w 12192000"/>
              <a:gd name="connsiteY582" fmla="*/ 4904103 h 6858000"/>
              <a:gd name="connsiteX583" fmla="*/ 9874377 w 12192000"/>
              <a:gd name="connsiteY583" fmla="*/ 4839467 h 6858000"/>
              <a:gd name="connsiteX584" fmla="*/ 9696627 w 12192000"/>
              <a:gd name="connsiteY584" fmla="*/ 4839467 h 6858000"/>
              <a:gd name="connsiteX585" fmla="*/ 9470372 w 12192000"/>
              <a:gd name="connsiteY585" fmla="*/ 4839467 h 6858000"/>
              <a:gd name="connsiteX586" fmla="*/ 9470372 w 12192000"/>
              <a:gd name="connsiteY586" fmla="*/ 5194966 h 6858000"/>
              <a:gd name="connsiteX587" fmla="*/ 9535008 w 12192000"/>
              <a:gd name="connsiteY587" fmla="*/ 5194966 h 6858000"/>
              <a:gd name="connsiteX588" fmla="*/ 9535008 w 12192000"/>
              <a:gd name="connsiteY588" fmla="*/ 5081853 h 6858000"/>
              <a:gd name="connsiteX589" fmla="*/ 9559247 w 12192000"/>
              <a:gd name="connsiteY589" fmla="*/ 5089932 h 6858000"/>
              <a:gd name="connsiteX590" fmla="*/ 9568683 w 12192000"/>
              <a:gd name="connsiteY590" fmla="*/ 5113697 h 6858000"/>
              <a:gd name="connsiteX591" fmla="*/ 9576921 w 12192000"/>
              <a:gd name="connsiteY591" fmla="*/ 5142954 h 6858000"/>
              <a:gd name="connsiteX592" fmla="*/ 9585347 w 12192000"/>
              <a:gd name="connsiteY592" fmla="*/ 5172274 h 6858000"/>
              <a:gd name="connsiteX593" fmla="*/ 9591565 w 12192000"/>
              <a:gd name="connsiteY593" fmla="*/ 5194966 h 6858000"/>
              <a:gd name="connsiteX594" fmla="*/ 9648122 w 12192000"/>
              <a:gd name="connsiteY594" fmla="*/ 5194966 h 6858000"/>
              <a:gd name="connsiteX595" fmla="*/ 9641194 w 12192000"/>
              <a:gd name="connsiteY595" fmla="*/ 5150592 h 6858000"/>
              <a:gd name="connsiteX596" fmla="*/ 9638527 w 12192000"/>
              <a:gd name="connsiteY596" fmla="*/ 5132350 h 6858000"/>
              <a:gd name="connsiteX597" fmla="*/ 9635576 w 12192000"/>
              <a:gd name="connsiteY597" fmla="*/ 5114486 h 6858000"/>
              <a:gd name="connsiteX598" fmla="*/ 9643419 w 12192000"/>
              <a:gd name="connsiteY598" fmla="*/ 5050134 h 6858000"/>
              <a:gd name="connsiteX599" fmla="*/ 9660304 w 12192000"/>
              <a:gd name="connsiteY599" fmla="*/ 4977939 h 6858000"/>
              <a:gd name="connsiteX600" fmla="*/ 9660241 w 12192000"/>
              <a:gd name="connsiteY600" fmla="*/ 4957125 h 6858000"/>
              <a:gd name="connsiteX601" fmla="*/ 9660935 w 12192000"/>
              <a:gd name="connsiteY601" fmla="*/ 4936406 h 6858000"/>
              <a:gd name="connsiteX602" fmla="*/ 9660998 w 12192000"/>
              <a:gd name="connsiteY602" fmla="*/ 4916254 h 6858000"/>
              <a:gd name="connsiteX603" fmla="*/ 9661172 w 12192000"/>
              <a:gd name="connsiteY603" fmla="*/ 4898030 h 6858000"/>
              <a:gd name="connsiteX604" fmla="*/ 9615803 w 12192000"/>
              <a:gd name="connsiteY604" fmla="*/ 4839467 h 6858000"/>
              <a:gd name="connsiteX605" fmla="*/ 9470372 w 12192000"/>
              <a:gd name="connsiteY605" fmla="*/ 4839467 h 6858000"/>
              <a:gd name="connsiteX606" fmla="*/ 9252198 w 12192000"/>
              <a:gd name="connsiteY606" fmla="*/ 4839467 h 6858000"/>
              <a:gd name="connsiteX607" fmla="*/ 9252198 w 12192000"/>
              <a:gd name="connsiteY607" fmla="*/ 5194966 h 6858000"/>
              <a:gd name="connsiteX608" fmla="*/ 9308755 w 12192000"/>
              <a:gd name="connsiteY608" fmla="*/ 5194966 h 6858000"/>
              <a:gd name="connsiteX609" fmla="*/ 9308755 w 12192000"/>
              <a:gd name="connsiteY609" fmla="*/ 5073773 h 6858000"/>
              <a:gd name="connsiteX610" fmla="*/ 9351172 w 12192000"/>
              <a:gd name="connsiteY610" fmla="*/ 5076298 h 6858000"/>
              <a:gd name="connsiteX611" fmla="*/ 9416408 w 12192000"/>
              <a:gd name="connsiteY611" fmla="*/ 5058214 h 6858000"/>
              <a:gd name="connsiteX612" fmla="*/ 9434761 w 12192000"/>
              <a:gd name="connsiteY612" fmla="*/ 4977229 h 6858000"/>
              <a:gd name="connsiteX613" fmla="*/ 9434492 w 12192000"/>
              <a:gd name="connsiteY613" fmla="*/ 4956620 h 6858000"/>
              <a:gd name="connsiteX614" fmla="*/ 9435076 w 12192000"/>
              <a:gd name="connsiteY614" fmla="*/ 4936011 h 6858000"/>
              <a:gd name="connsiteX615" fmla="*/ 9435029 w 12192000"/>
              <a:gd name="connsiteY615" fmla="*/ 4915970 h 6858000"/>
              <a:gd name="connsiteX616" fmla="*/ 9435047 w 12192000"/>
              <a:gd name="connsiteY616" fmla="*/ 4897902 h 6858000"/>
              <a:gd name="connsiteX617" fmla="*/ 9389550 w 12192000"/>
              <a:gd name="connsiteY617" fmla="*/ 4839467 h 6858000"/>
              <a:gd name="connsiteX618" fmla="*/ 9252198 w 12192000"/>
              <a:gd name="connsiteY618" fmla="*/ 4839467 h 6858000"/>
              <a:gd name="connsiteX619" fmla="*/ 10003687 w 12192000"/>
              <a:gd name="connsiteY619" fmla="*/ 4836436 h 6858000"/>
              <a:gd name="connsiteX620" fmla="*/ 9936148 w 12192000"/>
              <a:gd name="connsiteY620" fmla="*/ 4850891 h 6858000"/>
              <a:gd name="connsiteX621" fmla="*/ 9920052 w 12192000"/>
              <a:gd name="connsiteY621" fmla="*/ 4929193 h 6858000"/>
              <a:gd name="connsiteX622" fmla="*/ 9920872 w 12192000"/>
              <a:gd name="connsiteY622" fmla="*/ 4950560 h 6858000"/>
              <a:gd name="connsiteX623" fmla="*/ 9922892 w 12192000"/>
              <a:gd name="connsiteY623" fmla="*/ 5025295 h 6858000"/>
              <a:gd name="connsiteX624" fmla="*/ 10002172 w 12192000"/>
              <a:gd name="connsiteY624" fmla="*/ 5050544 h 6858000"/>
              <a:gd name="connsiteX625" fmla="*/ 10036005 w 12192000"/>
              <a:gd name="connsiteY625" fmla="*/ 5057613 h 6858000"/>
              <a:gd name="connsiteX626" fmla="*/ 10027926 w 12192000"/>
              <a:gd name="connsiteY626" fmla="*/ 5130329 h 6858000"/>
              <a:gd name="connsiteX627" fmla="*/ 9987528 w 12192000"/>
              <a:gd name="connsiteY627" fmla="*/ 5130329 h 6858000"/>
              <a:gd name="connsiteX628" fmla="*/ 9979449 w 12192000"/>
              <a:gd name="connsiteY628" fmla="*/ 5081852 h 6858000"/>
              <a:gd name="connsiteX629" fmla="*/ 9922892 w 12192000"/>
              <a:gd name="connsiteY629" fmla="*/ 5081852 h 6858000"/>
              <a:gd name="connsiteX630" fmla="*/ 9921756 w 12192000"/>
              <a:gd name="connsiteY630" fmla="*/ 5098390 h 6858000"/>
              <a:gd name="connsiteX631" fmla="*/ 9920872 w 12192000"/>
              <a:gd name="connsiteY631" fmla="*/ 5120230 h 6858000"/>
              <a:gd name="connsiteX632" fmla="*/ 9935895 w 12192000"/>
              <a:gd name="connsiteY632" fmla="*/ 5181205 h 6858000"/>
              <a:gd name="connsiteX633" fmla="*/ 9980206 w 12192000"/>
              <a:gd name="connsiteY633" fmla="*/ 5199258 h 6858000"/>
              <a:gd name="connsiteX634" fmla="*/ 10007727 w 12192000"/>
              <a:gd name="connsiteY634" fmla="*/ 5199005 h 6858000"/>
              <a:gd name="connsiteX635" fmla="*/ 10079464 w 12192000"/>
              <a:gd name="connsiteY635" fmla="*/ 5183162 h 6858000"/>
              <a:gd name="connsiteX636" fmla="*/ 10096586 w 12192000"/>
              <a:gd name="connsiteY636" fmla="*/ 5108899 h 6858000"/>
              <a:gd name="connsiteX637" fmla="*/ 10096097 w 12192000"/>
              <a:gd name="connsiteY637" fmla="*/ 5088922 h 6858000"/>
              <a:gd name="connsiteX638" fmla="*/ 10092562 w 12192000"/>
              <a:gd name="connsiteY638" fmla="*/ 5017216 h 6858000"/>
              <a:gd name="connsiteX639" fmla="*/ 10046515 w 12192000"/>
              <a:gd name="connsiteY639" fmla="*/ 4995944 h 6858000"/>
              <a:gd name="connsiteX640" fmla="*/ 10022371 w 12192000"/>
              <a:gd name="connsiteY640" fmla="*/ 4991967 h 6858000"/>
              <a:gd name="connsiteX641" fmla="*/ 9998038 w 12192000"/>
              <a:gd name="connsiteY641" fmla="*/ 4987864 h 6858000"/>
              <a:gd name="connsiteX642" fmla="*/ 9979449 w 12192000"/>
              <a:gd name="connsiteY642" fmla="*/ 4984898 h 6858000"/>
              <a:gd name="connsiteX643" fmla="*/ 9987528 w 12192000"/>
              <a:gd name="connsiteY643" fmla="*/ 4904102 h 6858000"/>
              <a:gd name="connsiteX644" fmla="*/ 10027926 w 12192000"/>
              <a:gd name="connsiteY644" fmla="*/ 4904102 h 6858000"/>
              <a:gd name="connsiteX645" fmla="*/ 10036005 w 12192000"/>
              <a:gd name="connsiteY645" fmla="*/ 4960659 h 6858000"/>
              <a:gd name="connsiteX646" fmla="*/ 10092562 w 12192000"/>
              <a:gd name="connsiteY646" fmla="*/ 4960659 h 6858000"/>
              <a:gd name="connsiteX647" fmla="*/ 10092846 w 12192000"/>
              <a:gd name="connsiteY647" fmla="*/ 4941786 h 6858000"/>
              <a:gd name="connsiteX648" fmla="*/ 10093067 w 12192000"/>
              <a:gd name="connsiteY648" fmla="*/ 4917232 h 6858000"/>
              <a:gd name="connsiteX649" fmla="*/ 10084483 w 12192000"/>
              <a:gd name="connsiteY649" fmla="*/ 4855625 h 6858000"/>
              <a:gd name="connsiteX650" fmla="*/ 10028936 w 12192000"/>
              <a:gd name="connsiteY650" fmla="*/ 4836752 h 6858000"/>
              <a:gd name="connsiteX651" fmla="*/ 10003687 w 12192000"/>
              <a:gd name="connsiteY651" fmla="*/ 4836436 h 6858000"/>
              <a:gd name="connsiteX652" fmla="*/ 11571308 w 12192000"/>
              <a:gd name="connsiteY652" fmla="*/ 4524326 h 6858000"/>
              <a:gd name="connsiteX653" fmla="*/ 11571308 w 12192000"/>
              <a:gd name="connsiteY653" fmla="*/ 4580883 h 6858000"/>
              <a:gd name="connsiteX654" fmla="*/ 11627865 w 12192000"/>
              <a:gd name="connsiteY654" fmla="*/ 4580883 h 6858000"/>
              <a:gd name="connsiteX655" fmla="*/ 11627865 w 12192000"/>
              <a:gd name="connsiteY655" fmla="*/ 4524326 h 6858000"/>
              <a:gd name="connsiteX656" fmla="*/ 11571308 w 12192000"/>
              <a:gd name="connsiteY656" fmla="*/ 4524326 h 6858000"/>
              <a:gd name="connsiteX657" fmla="*/ 8791608 w 12192000"/>
              <a:gd name="connsiteY657" fmla="*/ 4524326 h 6858000"/>
              <a:gd name="connsiteX658" fmla="*/ 8791608 w 12192000"/>
              <a:gd name="connsiteY658" fmla="*/ 4580883 h 6858000"/>
              <a:gd name="connsiteX659" fmla="*/ 8848165 w 12192000"/>
              <a:gd name="connsiteY659" fmla="*/ 4580883 h 6858000"/>
              <a:gd name="connsiteX660" fmla="*/ 8848165 w 12192000"/>
              <a:gd name="connsiteY660" fmla="*/ 4524326 h 6858000"/>
              <a:gd name="connsiteX661" fmla="*/ 8791608 w 12192000"/>
              <a:gd name="connsiteY661" fmla="*/ 4524326 h 6858000"/>
              <a:gd name="connsiteX662" fmla="*/ 8129006 w 12192000"/>
              <a:gd name="connsiteY662" fmla="*/ 4524326 h 6858000"/>
              <a:gd name="connsiteX663" fmla="*/ 8129006 w 12192000"/>
              <a:gd name="connsiteY663" fmla="*/ 4580883 h 6858000"/>
              <a:gd name="connsiteX664" fmla="*/ 8185563 w 12192000"/>
              <a:gd name="connsiteY664" fmla="*/ 4580883 h 6858000"/>
              <a:gd name="connsiteX665" fmla="*/ 8185563 w 12192000"/>
              <a:gd name="connsiteY665" fmla="*/ 4524326 h 6858000"/>
              <a:gd name="connsiteX666" fmla="*/ 8129006 w 12192000"/>
              <a:gd name="connsiteY666" fmla="*/ 4524326 h 6858000"/>
              <a:gd name="connsiteX667" fmla="*/ 8129006 w 12192000"/>
              <a:gd name="connsiteY667" fmla="*/ 4378877 h 6858000"/>
              <a:gd name="connsiteX668" fmla="*/ 8128501 w 12192000"/>
              <a:gd name="connsiteY668" fmla="*/ 4402611 h 6858000"/>
              <a:gd name="connsiteX669" fmla="*/ 8137085 w 12192000"/>
              <a:gd name="connsiteY669" fmla="*/ 4435434 h 6858000"/>
              <a:gd name="connsiteX670" fmla="*/ 8185563 w 12192000"/>
              <a:gd name="connsiteY670" fmla="*/ 4435434 h 6858000"/>
              <a:gd name="connsiteX671" fmla="*/ 8185563 w 12192000"/>
              <a:gd name="connsiteY671" fmla="*/ 4378877 h 6858000"/>
              <a:gd name="connsiteX672" fmla="*/ 8129006 w 12192000"/>
              <a:gd name="connsiteY672" fmla="*/ 4378877 h 6858000"/>
              <a:gd name="connsiteX673" fmla="*/ 11417779 w 12192000"/>
              <a:gd name="connsiteY673" fmla="*/ 4314233 h 6858000"/>
              <a:gd name="connsiteX674" fmla="*/ 11443027 w 12192000"/>
              <a:gd name="connsiteY674" fmla="*/ 4405128 h 6858000"/>
              <a:gd name="connsiteX675" fmla="*/ 11447130 w 12192000"/>
              <a:gd name="connsiteY675" fmla="*/ 4436057 h 6858000"/>
              <a:gd name="connsiteX676" fmla="*/ 11450097 w 12192000"/>
              <a:gd name="connsiteY676" fmla="*/ 4459664 h 6858000"/>
              <a:gd name="connsiteX677" fmla="*/ 11393540 w 12192000"/>
              <a:gd name="connsiteY677" fmla="*/ 4459664 h 6858000"/>
              <a:gd name="connsiteX678" fmla="*/ 11417779 w 12192000"/>
              <a:gd name="connsiteY678" fmla="*/ 4314233 h 6858000"/>
              <a:gd name="connsiteX679" fmla="*/ 10141055 w 12192000"/>
              <a:gd name="connsiteY679" fmla="*/ 4314233 h 6858000"/>
              <a:gd name="connsiteX680" fmla="*/ 10157214 w 12192000"/>
              <a:gd name="connsiteY680" fmla="*/ 4314233 h 6858000"/>
              <a:gd name="connsiteX681" fmla="*/ 10165294 w 12192000"/>
              <a:gd name="connsiteY681" fmla="*/ 4359680 h 6858000"/>
              <a:gd name="connsiteX682" fmla="*/ 10169839 w 12192000"/>
              <a:gd name="connsiteY682" fmla="*/ 4385244 h 6858000"/>
              <a:gd name="connsiteX683" fmla="*/ 10173373 w 12192000"/>
              <a:gd name="connsiteY683" fmla="*/ 4459664 h 6858000"/>
              <a:gd name="connsiteX684" fmla="*/ 10124896 w 12192000"/>
              <a:gd name="connsiteY684" fmla="*/ 4459664 h 6858000"/>
              <a:gd name="connsiteX685" fmla="*/ 10141055 w 12192000"/>
              <a:gd name="connsiteY685" fmla="*/ 4314233 h 6858000"/>
              <a:gd name="connsiteX686" fmla="*/ 9219877 w 12192000"/>
              <a:gd name="connsiteY686" fmla="*/ 4314233 h 6858000"/>
              <a:gd name="connsiteX687" fmla="*/ 9227956 w 12192000"/>
              <a:gd name="connsiteY687" fmla="*/ 4314233 h 6858000"/>
              <a:gd name="connsiteX688" fmla="*/ 9252195 w 12192000"/>
              <a:gd name="connsiteY688" fmla="*/ 4459664 h 6858000"/>
              <a:gd name="connsiteX689" fmla="*/ 9195638 w 12192000"/>
              <a:gd name="connsiteY689" fmla="*/ 4459664 h 6858000"/>
              <a:gd name="connsiteX690" fmla="*/ 9219877 w 12192000"/>
              <a:gd name="connsiteY690" fmla="*/ 4314233 h 6858000"/>
              <a:gd name="connsiteX691" fmla="*/ 7967395 w 12192000"/>
              <a:gd name="connsiteY691" fmla="*/ 4289991 h 6858000"/>
              <a:gd name="connsiteX692" fmla="*/ 8023952 w 12192000"/>
              <a:gd name="connsiteY692" fmla="*/ 4289991 h 6858000"/>
              <a:gd name="connsiteX693" fmla="*/ 8023952 w 12192000"/>
              <a:gd name="connsiteY693" fmla="*/ 4403104 h 6858000"/>
              <a:gd name="connsiteX694" fmla="*/ 7967395 w 12192000"/>
              <a:gd name="connsiteY694" fmla="*/ 4403104 h 6858000"/>
              <a:gd name="connsiteX695" fmla="*/ 7967395 w 12192000"/>
              <a:gd name="connsiteY695" fmla="*/ 4289991 h 6858000"/>
              <a:gd name="connsiteX696" fmla="*/ 10577404 w 12192000"/>
              <a:gd name="connsiteY696" fmla="*/ 4281911 h 6858000"/>
              <a:gd name="connsiteX697" fmla="*/ 10633961 w 12192000"/>
              <a:gd name="connsiteY697" fmla="*/ 4281911 h 6858000"/>
              <a:gd name="connsiteX698" fmla="*/ 10643113 w 12192000"/>
              <a:gd name="connsiteY698" fmla="*/ 4313472 h 6858000"/>
              <a:gd name="connsiteX699" fmla="*/ 10643050 w 12192000"/>
              <a:gd name="connsiteY699" fmla="*/ 4342507 h 6858000"/>
              <a:gd name="connsiteX700" fmla="*/ 10643113 w 12192000"/>
              <a:gd name="connsiteY700" fmla="*/ 4371543 h 6858000"/>
              <a:gd name="connsiteX701" fmla="*/ 10633961 w 12192000"/>
              <a:gd name="connsiteY701" fmla="*/ 4403104 h 6858000"/>
              <a:gd name="connsiteX702" fmla="*/ 10577404 w 12192000"/>
              <a:gd name="connsiteY702" fmla="*/ 4403104 h 6858000"/>
              <a:gd name="connsiteX703" fmla="*/ 10577404 w 12192000"/>
              <a:gd name="connsiteY703" fmla="*/ 4281911 h 6858000"/>
              <a:gd name="connsiteX704" fmla="*/ 10359230 w 12192000"/>
              <a:gd name="connsiteY704" fmla="*/ 4281911 h 6858000"/>
              <a:gd name="connsiteX705" fmla="*/ 10407707 w 12192000"/>
              <a:gd name="connsiteY705" fmla="*/ 4281911 h 6858000"/>
              <a:gd name="connsiteX706" fmla="*/ 10416576 w 12192000"/>
              <a:gd name="connsiteY706" fmla="*/ 4315523 h 6858000"/>
              <a:gd name="connsiteX707" fmla="*/ 10416292 w 12192000"/>
              <a:gd name="connsiteY707" fmla="*/ 4347052 h 6858000"/>
              <a:gd name="connsiteX708" fmla="*/ 10416071 w 12192000"/>
              <a:gd name="connsiteY708" fmla="*/ 4378644 h 6858000"/>
              <a:gd name="connsiteX709" fmla="*/ 10415787 w 12192000"/>
              <a:gd name="connsiteY709" fmla="*/ 4403104 h 6858000"/>
              <a:gd name="connsiteX710" fmla="*/ 10359230 w 12192000"/>
              <a:gd name="connsiteY710" fmla="*/ 4403104 h 6858000"/>
              <a:gd name="connsiteX711" fmla="*/ 10359230 w 12192000"/>
              <a:gd name="connsiteY711" fmla="*/ 4281911 h 6858000"/>
              <a:gd name="connsiteX712" fmla="*/ 8621917 w 12192000"/>
              <a:gd name="connsiteY712" fmla="*/ 4281911 h 6858000"/>
              <a:gd name="connsiteX713" fmla="*/ 8678474 w 12192000"/>
              <a:gd name="connsiteY713" fmla="*/ 4281911 h 6858000"/>
              <a:gd name="connsiteX714" fmla="*/ 8687626 w 12192000"/>
              <a:gd name="connsiteY714" fmla="*/ 4313472 h 6858000"/>
              <a:gd name="connsiteX715" fmla="*/ 8687563 w 12192000"/>
              <a:gd name="connsiteY715" fmla="*/ 4342507 h 6858000"/>
              <a:gd name="connsiteX716" fmla="*/ 8687626 w 12192000"/>
              <a:gd name="connsiteY716" fmla="*/ 4371543 h 6858000"/>
              <a:gd name="connsiteX717" fmla="*/ 8678474 w 12192000"/>
              <a:gd name="connsiteY717" fmla="*/ 4403104 h 6858000"/>
              <a:gd name="connsiteX718" fmla="*/ 8621917 w 12192000"/>
              <a:gd name="connsiteY718" fmla="*/ 4403104 h 6858000"/>
              <a:gd name="connsiteX719" fmla="*/ 8621917 w 12192000"/>
              <a:gd name="connsiteY719" fmla="*/ 4281911 h 6858000"/>
              <a:gd name="connsiteX720" fmla="*/ 8403743 w 12192000"/>
              <a:gd name="connsiteY720" fmla="*/ 4281911 h 6858000"/>
              <a:gd name="connsiteX721" fmla="*/ 8452220 w 12192000"/>
              <a:gd name="connsiteY721" fmla="*/ 4281911 h 6858000"/>
              <a:gd name="connsiteX722" fmla="*/ 8461217 w 12192000"/>
              <a:gd name="connsiteY722" fmla="*/ 4312416 h 6858000"/>
              <a:gd name="connsiteX723" fmla="*/ 8461089 w 12192000"/>
              <a:gd name="connsiteY723" fmla="*/ 4342034 h 6858000"/>
              <a:gd name="connsiteX724" fmla="*/ 8461010 w 12192000"/>
              <a:gd name="connsiteY724" fmla="*/ 4373989 h 6858000"/>
              <a:gd name="connsiteX725" fmla="*/ 8460805 w 12192000"/>
              <a:gd name="connsiteY725" fmla="*/ 4407649 h 6858000"/>
              <a:gd name="connsiteX726" fmla="*/ 8460694 w 12192000"/>
              <a:gd name="connsiteY726" fmla="*/ 4441403 h 6858000"/>
              <a:gd name="connsiteX727" fmla="*/ 8460300 w 12192000"/>
              <a:gd name="connsiteY727" fmla="*/ 4524297 h 6858000"/>
              <a:gd name="connsiteX728" fmla="*/ 8403743 w 12192000"/>
              <a:gd name="connsiteY728" fmla="*/ 4524297 h 6858000"/>
              <a:gd name="connsiteX729" fmla="*/ 8403743 w 12192000"/>
              <a:gd name="connsiteY729" fmla="*/ 4281911 h 6858000"/>
              <a:gd name="connsiteX730" fmla="*/ 7773462 w 12192000"/>
              <a:gd name="connsiteY730" fmla="*/ 4280901 h 6858000"/>
              <a:gd name="connsiteX731" fmla="*/ 7805780 w 12192000"/>
              <a:gd name="connsiteY731" fmla="*/ 4289990 h 6858000"/>
              <a:gd name="connsiteX732" fmla="*/ 7806854 w 12192000"/>
              <a:gd name="connsiteY732" fmla="*/ 4339982 h 6858000"/>
              <a:gd name="connsiteX733" fmla="*/ 7806885 w 12192000"/>
              <a:gd name="connsiteY733" fmla="*/ 4370722 h 6858000"/>
              <a:gd name="connsiteX734" fmla="*/ 7806834 w 12192000"/>
              <a:gd name="connsiteY734" fmla="*/ 4386810 h 6858000"/>
              <a:gd name="connsiteX735" fmla="*/ 7806885 w 12192000"/>
              <a:gd name="connsiteY735" fmla="*/ 4435485 h 6858000"/>
              <a:gd name="connsiteX736" fmla="*/ 7806854 w 12192000"/>
              <a:gd name="connsiteY736" fmla="*/ 4466225 h 6858000"/>
              <a:gd name="connsiteX737" fmla="*/ 7806826 w 12192000"/>
              <a:gd name="connsiteY737" fmla="*/ 4494661 h 6858000"/>
              <a:gd name="connsiteX738" fmla="*/ 7797701 w 12192000"/>
              <a:gd name="connsiteY738" fmla="*/ 4524297 h 6858000"/>
              <a:gd name="connsiteX739" fmla="*/ 7749224 w 12192000"/>
              <a:gd name="connsiteY739" fmla="*/ 4524297 h 6858000"/>
              <a:gd name="connsiteX740" fmla="*/ 7740071 w 12192000"/>
              <a:gd name="connsiteY740" fmla="*/ 4466225 h 6858000"/>
              <a:gd name="connsiteX741" fmla="*/ 7740040 w 12192000"/>
              <a:gd name="connsiteY741" fmla="*/ 4435485 h 6858000"/>
              <a:gd name="connsiteX742" fmla="*/ 7740091 w 12192000"/>
              <a:gd name="connsiteY742" fmla="*/ 4419397 h 6858000"/>
              <a:gd name="connsiteX743" fmla="*/ 7740040 w 12192000"/>
              <a:gd name="connsiteY743" fmla="*/ 4370722 h 6858000"/>
              <a:gd name="connsiteX744" fmla="*/ 7740071 w 12192000"/>
              <a:gd name="connsiteY744" fmla="*/ 4339982 h 6858000"/>
              <a:gd name="connsiteX745" fmla="*/ 7740099 w 12192000"/>
              <a:gd name="connsiteY745" fmla="*/ 4311546 h 6858000"/>
              <a:gd name="connsiteX746" fmla="*/ 7773462 w 12192000"/>
              <a:gd name="connsiteY746" fmla="*/ 4280901 h 6858000"/>
              <a:gd name="connsiteX747" fmla="*/ 11062235 w 12192000"/>
              <a:gd name="connsiteY747" fmla="*/ 4225348 h 6858000"/>
              <a:gd name="connsiteX748" fmla="*/ 11068782 w 12192000"/>
              <a:gd name="connsiteY748" fmla="*/ 4266219 h 6858000"/>
              <a:gd name="connsiteX749" fmla="*/ 11143819 w 12192000"/>
              <a:gd name="connsiteY749" fmla="*/ 4553515 h 6858000"/>
              <a:gd name="connsiteX750" fmla="*/ 11143030 w 12192000"/>
              <a:gd name="connsiteY750" fmla="*/ 4580847 h 6858000"/>
              <a:gd name="connsiteX751" fmla="*/ 11199587 w 12192000"/>
              <a:gd name="connsiteY751" fmla="*/ 4580847 h 6858000"/>
              <a:gd name="connsiteX752" fmla="*/ 11257658 w 12192000"/>
              <a:gd name="connsiteY752" fmla="*/ 4299641 h 6858000"/>
              <a:gd name="connsiteX753" fmla="*/ 11280382 w 12192000"/>
              <a:gd name="connsiteY753" fmla="*/ 4225348 h 6858000"/>
              <a:gd name="connsiteX754" fmla="*/ 11223825 w 12192000"/>
              <a:gd name="connsiteY754" fmla="*/ 4225348 h 6858000"/>
              <a:gd name="connsiteX755" fmla="*/ 11206120 w 12192000"/>
              <a:gd name="connsiteY755" fmla="*/ 4257192 h 6858000"/>
              <a:gd name="connsiteX756" fmla="*/ 11195042 w 12192000"/>
              <a:gd name="connsiteY756" fmla="*/ 4286449 h 6858000"/>
              <a:gd name="connsiteX757" fmla="*/ 11183901 w 12192000"/>
              <a:gd name="connsiteY757" fmla="*/ 4315769 h 6858000"/>
              <a:gd name="connsiteX758" fmla="*/ 11175348 w 12192000"/>
              <a:gd name="connsiteY758" fmla="*/ 4338461 h 6858000"/>
              <a:gd name="connsiteX759" fmla="*/ 11148774 w 12192000"/>
              <a:gd name="connsiteY759" fmla="*/ 4292414 h 6858000"/>
              <a:gd name="connsiteX760" fmla="*/ 11137981 w 12192000"/>
              <a:gd name="connsiteY760" fmla="*/ 4268270 h 6858000"/>
              <a:gd name="connsiteX761" fmla="*/ 11127061 w 12192000"/>
              <a:gd name="connsiteY761" fmla="*/ 4243937 h 6858000"/>
              <a:gd name="connsiteX762" fmla="*/ 11118792 w 12192000"/>
              <a:gd name="connsiteY762" fmla="*/ 4225348 h 6858000"/>
              <a:gd name="connsiteX763" fmla="*/ 11062235 w 12192000"/>
              <a:gd name="connsiteY763" fmla="*/ 4225348 h 6858000"/>
              <a:gd name="connsiteX764" fmla="*/ 11668275 w 12192000"/>
              <a:gd name="connsiteY764" fmla="*/ 4225347 h 6858000"/>
              <a:gd name="connsiteX765" fmla="*/ 11671873 w 12192000"/>
              <a:gd name="connsiteY765" fmla="*/ 4278180 h 6858000"/>
              <a:gd name="connsiteX766" fmla="*/ 11677364 w 12192000"/>
              <a:gd name="connsiteY766" fmla="*/ 4303112 h 6858000"/>
              <a:gd name="connsiteX767" fmla="*/ 11740991 w 12192000"/>
              <a:gd name="connsiteY767" fmla="*/ 4580846 h 6858000"/>
              <a:gd name="connsiteX768" fmla="*/ 11805627 w 12192000"/>
              <a:gd name="connsiteY768" fmla="*/ 4580846 h 6858000"/>
              <a:gd name="connsiteX769" fmla="*/ 11834126 w 12192000"/>
              <a:gd name="connsiteY769" fmla="*/ 4463472 h 6858000"/>
              <a:gd name="connsiteX770" fmla="*/ 11841985 w 12192000"/>
              <a:gd name="connsiteY770" fmla="*/ 4430365 h 6858000"/>
              <a:gd name="connsiteX771" fmla="*/ 11878343 w 12192000"/>
              <a:gd name="connsiteY771" fmla="*/ 4225347 h 6858000"/>
              <a:gd name="connsiteX772" fmla="*/ 11821786 w 12192000"/>
              <a:gd name="connsiteY772" fmla="*/ 4225347 h 6858000"/>
              <a:gd name="connsiteX773" fmla="*/ 11809081 w 12192000"/>
              <a:gd name="connsiteY773" fmla="*/ 4263366 h 6858000"/>
              <a:gd name="connsiteX774" fmla="*/ 11804080 w 12192000"/>
              <a:gd name="connsiteY774" fmla="*/ 4290804 h 6858000"/>
              <a:gd name="connsiteX775" fmla="*/ 11798636 w 12192000"/>
              <a:gd name="connsiteY775" fmla="*/ 4320471 h 6858000"/>
              <a:gd name="connsiteX776" fmla="*/ 11793003 w 12192000"/>
              <a:gd name="connsiteY776" fmla="*/ 4351590 h 6858000"/>
              <a:gd name="connsiteX777" fmla="*/ 11776889 w 12192000"/>
              <a:gd name="connsiteY777" fmla="*/ 4439884 h 6858000"/>
              <a:gd name="connsiteX778" fmla="*/ 11773309 w 12192000"/>
              <a:gd name="connsiteY778" fmla="*/ 4459653 h 6858000"/>
              <a:gd name="connsiteX779" fmla="*/ 11762610 w 12192000"/>
              <a:gd name="connsiteY779" fmla="*/ 4395964 h 6858000"/>
              <a:gd name="connsiteX780" fmla="*/ 11758160 w 12192000"/>
              <a:gd name="connsiteY780" fmla="*/ 4369768 h 6858000"/>
              <a:gd name="connsiteX781" fmla="*/ 11724832 w 12192000"/>
              <a:gd name="connsiteY781" fmla="*/ 4225347 h 6858000"/>
              <a:gd name="connsiteX782" fmla="*/ 11668275 w 12192000"/>
              <a:gd name="connsiteY782" fmla="*/ 4225347 h 6858000"/>
              <a:gd name="connsiteX783" fmla="*/ 11385457 w 12192000"/>
              <a:gd name="connsiteY783" fmla="*/ 4225347 h 6858000"/>
              <a:gd name="connsiteX784" fmla="*/ 11345460 w 12192000"/>
              <a:gd name="connsiteY784" fmla="*/ 4388748 h 6858000"/>
              <a:gd name="connsiteX785" fmla="*/ 11340009 w 12192000"/>
              <a:gd name="connsiteY785" fmla="*/ 4412186 h 6858000"/>
              <a:gd name="connsiteX786" fmla="*/ 11312741 w 12192000"/>
              <a:gd name="connsiteY786" fmla="*/ 4580846 h 6858000"/>
              <a:gd name="connsiteX787" fmla="*/ 11369298 w 12192000"/>
              <a:gd name="connsiteY787" fmla="*/ 4580846 h 6858000"/>
              <a:gd name="connsiteX788" fmla="*/ 11377377 w 12192000"/>
              <a:gd name="connsiteY788" fmla="*/ 4508130 h 6858000"/>
              <a:gd name="connsiteX789" fmla="*/ 11466252 w 12192000"/>
              <a:gd name="connsiteY789" fmla="*/ 4508130 h 6858000"/>
              <a:gd name="connsiteX790" fmla="*/ 11474331 w 12192000"/>
              <a:gd name="connsiteY790" fmla="*/ 4580846 h 6858000"/>
              <a:gd name="connsiteX791" fmla="*/ 11530888 w 12192000"/>
              <a:gd name="connsiteY791" fmla="*/ 4580846 h 6858000"/>
              <a:gd name="connsiteX792" fmla="*/ 11525953 w 12192000"/>
              <a:gd name="connsiteY792" fmla="*/ 4504771 h 6858000"/>
              <a:gd name="connsiteX793" fmla="*/ 11519084 w 12192000"/>
              <a:gd name="connsiteY793" fmla="*/ 4474834 h 6858000"/>
              <a:gd name="connsiteX794" fmla="*/ 11511573 w 12192000"/>
              <a:gd name="connsiteY794" fmla="*/ 4441837 h 6858000"/>
              <a:gd name="connsiteX795" fmla="*/ 11499714 w 12192000"/>
              <a:gd name="connsiteY795" fmla="*/ 4390518 h 6858000"/>
              <a:gd name="connsiteX796" fmla="*/ 11458172 w 12192000"/>
              <a:gd name="connsiteY796" fmla="*/ 4225347 h 6858000"/>
              <a:gd name="connsiteX797" fmla="*/ 11385457 w 12192000"/>
              <a:gd name="connsiteY797" fmla="*/ 4225347 h 6858000"/>
              <a:gd name="connsiteX798" fmla="*/ 10973350 w 12192000"/>
              <a:gd name="connsiteY798" fmla="*/ 4225347 h 6858000"/>
              <a:gd name="connsiteX799" fmla="*/ 10973350 w 12192000"/>
              <a:gd name="connsiteY799" fmla="*/ 4580846 h 6858000"/>
              <a:gd name="connsiteX800" fmla="*/ 11029907 w 12192000"/>
              <a:gd name="connsiteY800" fmla="*/ 4580846 h 6858000"/>
              <a:gd name="connsiteX801" fmla="*/ 11029907 w 12192000"/>
              <a:gd name="connsiteY801" fmla="*/ 4225347 h 6858000"/>
              <a:gd name="connsiteX802" fmla="*/ 10973350 w 12192000"/>
              <a:gd name="connsiteY802" fmla="*/ 4225347 h 6858000"/>
              <a:gd name="connsiteX803" fmla="*/ 10747095 w 12192000"/>
              <a:gd name="connsiteY803" fmla="*/ 4225347 h 6858000"/>
              <a:gd name="connsiteX804" fmla="*/ 10747095 w 12192000"/>
              <a:gd name="connsiteY804" fmla="*/ 4580846 h 6858000"/>
              <a:gd name="connsiteX805" fmla="*/ 10924845 w 12192000"/>
              <a:gd name="connsiteY805" fmla="*/ 4580846 h 6858000"/>
              <a:gd name="connsiteX806" fmla="*/ 10924845 w 12192000"/>
              <a:gd name="connsiteY806" fmla="*/ 4524289 h 6858000"/>
              <a:gd name="connsiteX807" fmla="*/ 10803652 w 12192000"/>
              <a:gd name="connsiteY807" fmla="*/ 4524289 h 6858000"/>
              <a:gd name="connsiteX808" fmla="*/ 10803652 w 12192000"/>
              <a:gd name="connsiteY808" fmla="*/ 4435415 h 6858000"/>
              <a:gd name="connsiteX809" fmla="*/ 10872296 w 12192000"/>
              <a:gd name="connsiteY809" fmla="*/ 4436204 h 6858000"/>
              <a:gd name="connsiteX810" fmla="*/ 10900606 w 12192000"/>
              <a:gd name="connsiteY810" fmla="*/ 4427335 h 6858000"/>
              <a:gd name="connsiteX811" fmla="*/ 10900606 w 12192000"/>
              <a:gd name="connsiteY811" fmla="*/ 4378858 h 6858000"/>
              <a:gd name="connsiteX812" fmla="*/ 10803652 w 12192000"/>
              <a:gd name="connsiteY812" fmla="*/ 4378858 h 6858000"/>
              <a:gd name="connsiteX813" fmla="*/ 10803652 w 12192000"/>
              <a:gd name="connsiteY813" fmla="*/ 4281904 h 6858000"/>
              <a:gd name="connsiteX814" fmla="*/ 10924845 w 12192000"/>
              <a:gd name="connsiteY814" fmla="*/ 4281904 h 6858000"/>
              <a:gd name="connsiteX815" fmla="*/ 10924845 w 12192000"/>
              <a:gd name="connsiteY815" fmla="*/ 4225347 h 6858000"/>
              <a:gd name="connsiteX816" fmla="*/ 10747095 w 12192000"/>
              <a:gd name="connsiteY816" fmla="*/ 4225347 h 6858000"/>
              <a:gd name="connsiteX817" fmla="*/ 10520840 w 12192000"/>
              <a:gd name="connsiteY817" fmla="*/ 4225347 h 6858000"/>
              <a:gd name="connsiteX818" fmla="*/ 10520840 w 12192000"/>
              <a:gd name="connsiteY818" fmla="*/ 4580846 h 6858000"/>
              <a:gd name="connsiteX819" fmla="*/ 10577397 w 12192000"/>
              <a:gd name="connsiteY819" fmla="*/ 4580846 h 6858000"/>
              <a:gd name="connsiteX820" fmla="*/ 10577397 w 12192000"/>
              <a:gd name="connsiteY820" fmla="*/ 4459653 h 6858000"/>
              <a:gd name="connsiteX821" fmla="*/ 10609715 w 12192000"/>
              <a:gd name="connsiteY821" fmla="*/ 4467733 h 6858000"/>
              <a:gd name="connsiteX822" fmla="*/ 10642033 w 12192000"/>
              <a:gd name="connsiteY822" fmla="*/ 4580846 h 6858000"/>
              <a:gd name="connsiteX823" fmla="*/ 10698590 w 12192000"/>
              <a:gd name="connsiteY823" fmla="*/ 4580846 h 6858000"/>
              <a:gd name="connsiteX824" fmla="*/ 10692909 w 12192000"/>
              <a:gd name="connsiteY824" fmla="*/ 4541648 h 6858000"/>
              <a:gd name="connsiteX825" fmla="*/ 10690510 w 12192000"/>
              <a:gd name="connsiteY825" fmla="*/ 4524289 h 6858000"/>
              <a:gd name="connsiteX826" fmla="*/ 10687606 w 12192000"/>
              <a:gd name="connsiteY826" fmla="*/ 4504911 h 6858000"/>
              <a:gd name="connsiteX827" fmla="*/ 10684955 w 12192000"/>
              <a:gd name="connsiteY827" fmla="*/ 4485407 h 6858000"/>
              <a:gd name="connsiteX828" fmla="*/ 10682430 w 12192000"/>
              <a:gd name="connsiteY828" fmla="*/ 4451574 h 6858000"/>
              <a:gd name="connsiteX829" fmla="*/ 10700552 w 12192000"/>
              <a:gd name="connsiteY829" fmla="*/ 4417520 h 6858000"/>
              <a:gd name="connsiteX830" fmla="*/ 10700452 w 12192000"/>
              <a:gd name="connsiteY830" fmla="*/ 4395522 h 6858000"/>
              <a:gd name="connsiteX831" fmla="*/ 10700404 w 12192000"/>
              <a:gd name="connsiteY831" fmla="*/ 4371599 h 6858000"/>
              <a:gd name="connsiteX832" fmla="*/ 10700104 w 12192000"/>
              <a:gd name="connsiteY832" fmla="*/ 4346540 h 6858000"/>
              <a:gd name="connsiteX833" fmla="*/ 10690510 w 12192000"/>
              <a:gd name="connsiteY833" fmla="*/ 4241506 h 6858000"/>
              <a:gd name="connsiteX834" fmla="*/ 10520840 w 12192000"/>
              <a:gd name="connsiteY834" fmla="*/ 4225347 h 6858000"/>
              <a:gd name="connsiteX835" fmla="*/ 10302666 w 12192000"/>
              <a:gd name="connsiteY835" fmla="*/ 4225347 h 6858000"/>
              <a:gd name="connsiteX836" fmla="*/ 10302666 w 12192000"/>
              <a:gd name="connsiteY836" fmla="*/ 4580846 h 6858000"/>
              <a:gd name="connsiteX837" fmla="*/ 10359223 w 12192000"/>
              <a:gd name="connsiteY837" fmla="*/ 4580846 h 6858000"/>
              <a:gd name="connsiteX838" fmla="*/ 10359223 w 12192000"/>
              <a:gd name="connsiteY838" fmla="*/ 4459653 h 6858000"/>
              <a:gd name="connsiteX839" fmla="*/ 10401640 w 12192000"/>
              <a:gd name="connsiteY839" fmla="*/ 4462178 h 6858000"/>
              <a:gd name="connsiteX840" fmla="*/ 10466876 w 12192000"/>
              <a:gd name="connsiteY840" fmla="*/ 4444094 h 6858000"/>
              <a:gd name="connsiteX841" fmla="*/ 10485229 w 12192000"/>
              <a:gd name="connsiteY841" fmla="*/ 4363109 h 6858000"/>
              <a:gd name="connsiteX842" fmla="*/ 10484960 w 12192000"/>
              <a:gd name="connsiteY842" fmla="*/ 4342500 h 6858000"/>
              <a:gd name="connsiteX843" fmla="*/ 10485544 w 12192000"/>
              <a:gd name="connsiteY843" fmla="*/ 4321891 h 6858000"/>
              <a:gd name="connsiteX844" fmla="*/ 10485497 w 12192000"/>
              <a:gd name="connsiteY844" fmla="*/ 4301850 h 6858000"/>
              <a:gd name="connsiteX845" fmla="*/ 10485515 w 12192000"/>
              <a:gd name="connsiteY845" fmla="*/ 4283782 h 6858000"/>
              <a:gd name="connsiteX846" fmla="*/ 10440018 w 12192000"/>
              <a:gd name="connsiteY846" fmla="*/ 4225347 h 6858000"/>
              <a:gd name="connsiteX847" fmla="*/ 10302666 w 12192000"/>
              <a:gd name="connsiteY847" fmla="*/ 4225347 h 6858000"/>
              <a:gd name="connsiteX848" fmla="*/ 10116814 w 12192000"/>
              <a:gd name="connsiteY848" fmla="*/ 4225347 h 6858000"/>
              <a:gd name="connsiteX849" fmla="*/ 10094627 w 12192000"/>
              <a:gd name="connsiteY849" fmla="*/ 4281432 h 6858000"/>
              <a:gd name="connsiteX850" fmla="*/ 10089041 w 12192000"/>
              <a:gd name="connsiteY850" fmla="*/ 4308951 h 6858000"/>
              <a:gd name="connsiteX851" fmla="*/ 10079612 w 12192000"/>
              <a:gd name="connsiteY851" fmla="*/ 4355328 h 6858000"/>
              <a:gd name="connsiteX852" fmla="*/ 10076417 w 12192000"/>
              <a:gd name="connsiteY852" fmla="*/ 4371283 h 6858000"/>
              <a:gd name="connsiteX853" fmla="*/ 10036019 w 12192000"/>
              <a:gd name="connsiteY853" fmla="*/ 4580846 h 6858000"/>
              <a:gd name="connsiteX854" fmla="*/ 10092576 w 12192000"/>
              <a:gd name="connsiteY854" fmla="*/ 4580846 h 6858000"/>
              <a:gd name="connsiteX855" fmla="*/ 10105200 w 12192000"/>
              <a:gd name="connsiteY855" fmla="*/ 4539943 h 6858000"/>
              <a:gd name="connsiteX856" fmla="*/ 10108735 w 12192000"/>
              <a:gd name="connsiteY856" fmla="*/ 4508130 h 6858000"/>
              <a:gd name="connsiteX857" fmla="*/ 10189530 w 12192000"/>
              <a:gd name="connsiteY857" fmla="*/ 4508130 h 6858000"/>
              <a:gd name="connsiteX858" fmla="*/ 10197609 w 12192000"/>
              <a:gd name="connsiteY858" fmla="*/ 4580846 h 6858000"/>
              <a:gd name="connsiteX859" fmla="*/ 10262246 w 12192000"/>
              <a:gd name="connsiteY859" fmla="*/ 4580846 h 6858000"/>
              <a:gd name="connsiteX860" fmla="*/ 10251523 w 12192000"/>
              <a:gd name="connsiteY860" fmla="*/ 4499013 h 6858000"/>
              <a:gd name="connsiteX861" fmla="*/ 10235853 w 12192000"/>
              <a:gd name="connsiteY861" fmla="*/ 4430450 h 6858000"/>
              <a:gd name="connsiteX862" fmla="*/ 10228378 w 12192000"/>
              <a:gd name="connsiteY862" fmla="*/ 4397269 h 6858000"/>
              <a:gd name="connsiteX863" fmla="*/ 10224562 w 12192000"/>
              <a:gd name="connsiteY863" fmla="*/ 4380389 h 6858000"/>
              <a:gd name="connsiteX864" fmla="*/ 10220704 w 12192000"/>
              <a:gd name="connsiteY864" fmla="*/ 4363316 h 6858000"/>
              <a:gd name="connsiteX865" fmla="*/ 10212806 w 12192000"/>
              <a:gd name="connsiteY865" fmla="*/ 4328363 h 6858000"/>
              <a:gd name="connsiteX866" fmla="*/ 10189530 w 12192000"/>
              <a:gd name="connsiteY866" fmla="*/ 4225347 h 6858000"/>
              <a:gd name="connsiteX867" fmla="*/ 10116814 w 12192000"/>
              <a:gd name="connsiteY867" fmla="*/ 4225347 h 6858000"/>
              <a:gd name="connsiteX868" fmla="*/ 9785513 w 12192000"/>
              <a:gd name="connsiteY868" fmla="*/ 4225347 h 6858000"/>
              <a:gd name="connsiteX869" fmla="*/ 9800315 w 12192000"/>
              <a:gd name="connsiteY869" fmla="*/ 4273603 h 6858000"/>
              <a:gd name="connsiteX870" fmla="*/ 9866813 w 12192000"/>
              <a:gd name="connsiteY870" fmla="*/ 4551179 h 6858000"/>
              <a:gd name="connsiteX871" fmla="*/ 9866308 w 12192000"/>
              <a:gd name="connsiteY871" fmla="*/ 4580846 h 6858000"/>
              <a:gd name="connsiteX872" fmla="*/ 9930944 w 12192000"/>
              <a:gd name="connsiteY872" fmla="*/ 4580846 h 6858000"/>
              <a:gd name="connsiteX873" fmla="*/ 9975382 w 12192000"/>
              <a:gd name="connsiteY873" fmla="*/ 4324195 h 6858000"/>
              <a:gd name="connsiteX874" fmla="*/ 10011740 w 12192000"/>
              <a:gd name="connsiteY874" fmla="*/ 4225347 h 6858000"/>
              <a:gd name="connsiteX875" fmla="*/ 9947103 w 12192000"/>
              <a:gd name="connsiteY875" fmla="*/ 4225347 h 6858000"/>
              <a:gd name="connsiteX876" fmla="*/ 9940318 w 12192000"/>
              <a:gd name="connsiteY876" fmla="*/ 4241601 h 6858000"/>
              <a:gd name="connsiteX877" fmla="*/ 9931449 w 12192000"/>
              <a:gd name="connsiteY877" fmla="*/ 4263220 h 6858000"/>
              <a:gd name="connsiteX878" fmla="*/ 9909704 w 12192000"/>
              <a:gd name="connsiteY878" fmla="*/ 4329024 h 6858000"/>
              <a:gd name="connsiteX879" fmla="*/ 9906706 w 12192000"/>
              <a:gd name="connsiteY879" fmla="*/ 4346540 h 6858000"/>
              <a:gd name="connsiteX880" fmla="*/ 9890547 w 12192000"/>
              <a:gd name="connsiteY880" fmla="*/ 4346540 h 6858000"/>
              <a:gd name="connsiteX881" fmla="*/ 9872841 w 12192000"/>
              <a:gd name="connsiteY881" fmla="*/ 4284523 h 6858000"/>
              <a:gd name="connsiteX882" fmla="*/ 9861764 w 12192000"/>
              <a:gd name="connsiteY882" fmla="*/ 4263220 h 6858000"/>
              <a:gd name="connsiteX883" fmla="*/ 9842070 w 12192000"/>
              <a:gd name="connsiteY883" fmla="*/ 4225347 h 6858000"/>
              <a:gd name="connsiteX884" fmla="*/ 9785513 w 12192000"/>
              <a:gd name="connsiteY884" fmla="*/ 4225347 h 6858000"/>
              <a:gd name="connsiteX885" fmla="*/ 9575419 w 12192000"/>
              <a:gd name="connsiteY885" fmla="*/ 4225347 h 6858000"/>
              <a:gd name="connsiteX886" fmla="*/ 9575419 w 12192000"/>
              <a:gd name="connsiteY886" fmla="*/ 4580846 h 6858000"/>
              <a:gd name="connsiteX887" fmla="*/ 9640055 w 12192000"/>
              <a:gd name="connsiteY887" fmla="*/ 4580846 h 6858000"/>
              <a:gd name="connsiteX888" fmla="*/ 9640055 w 12192000"/>
              <a:gd name="connsiteY888" fmla="*/ 4435415 h 6858000"/>
              <a:gd name="connsiteX889" fmla="*/ 9696612 w 12192000"/>
              <a:gd name="connsiteY889" fmla="*/ 4435415 h 6858000"/>
              <a:gd name="connsiteX890" fmla="*/ 9696612 w 12192000"/>
              <a:gd name="connsiteY890" fmla="*/ 4580846 h 6858000"/>
              <a:gd name="connsiteX891" fmla="*/ 9753169 w 12192000"/>
              <a:gd name="connsiteY891" fmla="*/ 4580846 h 6858000"/>
              <a:gd name="connsiteX892" fmla="*/ 9753169 w 12192000"/>
              <a:gd name="connsiteY892" fmla="*/ 4225347 h 6858000"/>
              <a:gd name="connsiteX893" fmla="*/ 9696612 w 12192000"/>
              <a:gd name="connsiteY893" fmla="*/ 4225347 h 6858000"/>
              <a:gd name="connsiteX894" fmla="*/ 9696612 w 12192000"/>
              <a:gd name="connsiteY894" fmla="*/ 4370778 h 6858000"/>
              <a:gd name="connsiteX895" fmla="*/ 9640055 w 12192000"/>
              <a:gd name="connsiteY895" fmla="*/ 4370778 h 6858000"/>
              <a:gd name="connsiteX896" fmla="*/ 9640055 w 12192000"/>
              <a:gd name="connsiteY896" fmla="*/ 4225347 h 6858000"/>
              <a:gd name="connsiteX897" fmla="*/ 9575419 w 12192000"/>
              <a:gd name="connsiteY897" fmla="*/ 4225347 h 6858000"/>
              <a:gd name="connsiteX898" fmla="*/ 9365325 w 12192000"/>
              <a:gd name="connsiteY898" fmla="*/ 4225347 h 6858000"/>
              <a:gd name="connsiteX899" fmla="*/ 9365325 w 12192000"/>
              <a:gd name="connsiteY899" fmla="*/ 4281904 h 6858000"/>
              <a:gd name="connsiteX900" fmla="*/ 9373405 w 12192000"/>
              <a:gd name="connsiteY900" fmla="*/ 4289983 h 6858000"/>
              <a:gd name="connsiteX901" fmla="*/ 9421882 w 12192000"/>
              <a:gd name="connsiteY901" fmla="*/ 4289983 h 6858000"/>
              <a:gd name="connsiteX902" fmla="*/ 9421882 w 12192000"/>
              <a:gd name="connsiteY902" fmla="*/ 4580846 h 6858000"/>
              <a:gd name="connsiteX903" fmla="*/ 9486518 w 12192000"/>
              <a:gd name="connsiteY903" fmla="*/ 4580846 h 6858000"/>
              <a:gd name="connsiteX904" fmla="*/ 9486518 w 12192000"/>
              <a:gd name="connsiteY904" fmla="*/ 4281904 h 6858000"/>
              <a:gd name="connsiteX905" fmla="*/ 9543075 w 12192000"/>
              <a:gd name="connsiteY905" fmla="*/ 4281904 h 6858000"/>
              <a:gd name="connsiteX906" fmla="*/ 9543075 w 12192000"/>
              <a:gd name="connsiteY906" fmla="*/ 4225347 h 6858000"/>
              <a:gd name="connsiteX907" fmla="*/ 9365325 w 12192000"/>
              <a:gd name="connsiteY907" fmla="*/ 4225347 h 6858000"/>
              <a:gd name="connsiteX908" fmla="*/ 8565354 w 12192000"/>
              <a:gd name="connsiteY908" fmla="*/ 4225347 h 6858000"/>
              <a:gd name="connsiteX909" fmla="*/ 8565354 w 12192000"/>
              <a:gd name="connsiteY909" fmla="*/ 4580846 h 6858000"/>
              <a:gd name="connsiteX910" fmla="*/ 8621911 w 12192000"/>
              <a:gd name="connsiteY910" fmla="*/ 4580846 h 6858000"/>
              <a:gd name="connsiteX911" fmla="*/ 8621911 w 12192000"/>
              <a:gd name="connsiteY911" fmla="*/ 4459653 h 6858000"/>
              <a:gd name="connsiteX912" fmla="*/ 8654229 w 12192000"/>
              <a:gd name="connsiteY912" fmla="*/ 4467733 h 6858000"/>
              <a:gd name="connsiteX913" fmla="*/ 8686547 w 12192000"/>
              <a:gd name="connsiteY913" fmla="*/ 4580846 h 6858000"/>
              <a:gd name="connsiteX914" fmla="*/ 8743104 w 12192000"/>
              <a:gd name="connsiteY914" fmla="*/ 4580846 h 6858000"/>
              <a:gd name="connsiteX915" fmla="*/ 8737423 w 12192000"/>
              <a:gd name="connsiteY915" fmla="*/ 4541648 h 6858000"/>
              <a:gd name="connsiteX916" fmla="*/ 8735024 w 12192000"/>
              <a:gd name="connsiteY916" fmla="*/ 4524289 h 6858000"/>
              <a:gd name="connsiteX917" fmla="*/ 8732120 w 12192000"/>
              <a:gd name="connsiteY917" fmla="*/ 4504911 h 6858000"/>
              <a:gd name="connsiteX918" fmla="*/ 8729469 w 12192000"/>
              <a:gd name="connsiteY918" fmla="*/ 4485407 h 6858000"/>
              <a:gd name="connsiteX919" fmla="*/ 8726944 w 12192000"/>
              <a:gd name="connsiteY919" fmla="*/ 4451574 h 6858000"/>
              <a:gd name="connsiteX920" fmla="*/ 8745066 w 12192000"/>
              <a:gd name="connsiteY920" fmla="*/ 4417520 h 6858000"/>
              <a:gd name="connsiteX921" fmla="*/ 8744966 w 12192000"/>
              <a:gd name="connsiteY921" fmla="*/ 4395522 h 6858000"/>
              <a:gd name="connsiteX922" fmla="*/ 8744918 w 12192000"/>
              <a:gd name="connsiteY922" fmla="*/ 4371599 h 6858000"/>
              <a:gd name="connsiteX923" fmla="*/ 8744618 w 12192000"/>
              <a:gd name="connsiteY923" fmla="*/ 4346540 h 6858000"/>
              <a:gd name="connsiteX924" fmla="*/ 8735024 w 12192000"/>
              <a:gd name="connsiteY924" fmla="*/ 4241506 h 6858000"/>
              <a:gd name="connsiteX925" fmla="*/ 8565354 w 12192000"/>
              <a:gd name="connsiteY925" fmla="*/ 4225347 h 6858000"/>
              <a:gd name="connsiteX926" fmla="*/ 8347180 w 12192000"/>
              <a:gd name="connsiteY926" fmla="*/ 4225347 h 6858000"/>
              <a:gd name="connsiteX927" fmla="*/ 8347180 w 12192000"/>
              <a:gd name="connsiteY927" fmla="*/ 4580846 h 6858000"/>
              <a:gd name="connsiteX928" fmla="*/ 8484532 w 12192000"/>
              <a:gd name="connsiteY928" fmla="*/ 4580846 h 6858000"/>
              <a:gd name="connsiteX929" fmla="*/ 8529921 w 12192000"/>
              <a:gd name="connsiteY929" fmla="*/ 4494610 h 6858000"/>
              <a:gd name="connsiteX930" fmla="*/ 8529443 w 12192000"/>
              <a:gd name="connsiteY930" fmla="*/ 4477264 h 6858000"/>
              <a:gd name="connsiteX931" fmla="*/ 8529269 w 12192000"/>
              <a:gd name="connsiteY931" fmla="*/ 4440433 h 6858000"/>
              <a:gd name="connsiteX932" fmla="*/ 8528368 w 12192000"/>
              <a:gd name="connsiteY932" fmla="*/ 4382720 h 6858000"/>
              <a:gd name="connsiteX933" fmla="*/ 8528149 w 12192000"/>
              <a:gd name="connsiteY933" fmla="*/ 4344865 h 6858000"/>
              <a:gd name="connsiteX934" fmla="*/ 8527928 w 12192000"/>
              <a:gd name="connsiteY934" fmla="*/ 4326783 h 6858000"/>
              <a:gd name="connsiteX935" fmla="*/ 8508770 w 12192000"/>
              <a:gd name="connsiteY935" fmla="*/ 4241506 h 6858000"/>
              <a:gd name="connsiteX936" fmla="*/ 8347180 w 12192000"/>
              <a:gd name="connsiteY936" fmla="*/ 4225347 h 6858000"/>
              <a:gd name="connsiteX937" fmla="*/ 7902751 w 12192000"/>
              <a:gd name="connsiteY937" fmla="*/ 4225347 h 6858000"/>
              <a:gd name="connsiteX938" fmla="*/ 7902751 w 12192000"/>
              <a:gd name="connsiteY938" fmla="*/ 4580846 h 6858000"/>
              <a:gd name="connsiteX939" fmla="*/ 7967387 w 12192000"/>
              <a:gd name="connsiteY939" fmla="*/ 4580846 h 6858000"/>
              <a:gd name="connsiteX940" fmla="*/ 7967387 w 12192000"/>
              <a:gd name="connsiteY940" fmla="*/ 4467733 h 6858000"/>
              <a:gd name="connsiteX941" fmla="*/ 7991626 w 12192000"/>
              <a:gd name="connsiteY941" fmla="*/ 4475812 h 6858000"/>
              <a:gd name="connsiteX942" fmla="*/ 8001062 w 12192000"/>
              <a:gd name="connsiteY942" fmla="*/ 4499577 h 6858000"/>
              <a:gd name="connsiteX943" fmla="*/ 8009300 w 12192000"/>
              <a:gd name="connsiteY943" fmla="*/ 4528834 h 6858000"/>
              <a:gd name="connsiteX944" fmla="*/ 8017726 w 12192000"/>
              <a:gd name="connsiteY944" fmla="*/ 4558154 h 6858000"/>
              <a:gd name="connsiteX945" fmla="*/ 8023944 w 12192000"/>
              <a:gd name="connsiteY945" fmla="*/ 4580846 h 6858000"/>
              <a:gd name="connsiteX946" fmla="*/ 8080501 w 12192000"/>
              <a:gd name="connsiteY946" fmla="*/ 4580846 h 6858000"/>
              <a:gd name="connsiteX947" fmla="*/ 8073573 w 12192000"/>
              <a:gd name="connsiteY947" fmla="*/ 4536472 h 6858000"/>
              <a:gd name="connsiteX948" fmla="*/ 8070906 w 12192000"/>
              <a:gd name="connsiteY948" fmla="*/ 4518230 h 6858000"/>
              <a:gd name="connsiteX949" fmla="*/ 8067955 w 12192000"/>
              <a:gd name="connsiteY949" fmla="*/ 4500366 h 6858000"/>
              <a:gd name="connsiteX950" fmla="*/ 8075798 w 12192000"/>
              <a:gd name="connsiteY950" fmla="*/ 4436014 h 6858000"/>
              <a:gd name="connsiteX951" fmla="*/ 8092683 w 12192000"/>
              <a:gd name="connsiteY951" fmla="*/ 4363819 h 6858000"/>
              <a:gd name="connsiteX952" fmla="*/ 8092620 w 12192000"/>
              <a:gd name="connsiteY952" fmla="*/ 4343005 h 6858000"/>
              <a:gd name="connsiteX953" fmla="*/ 8093314 w 12192000"/>
              <a:gd name="connsiteY953" fmla="*/ 4322286 h 6858000"/>
              <a:gd name="connsiteX954" fmla="*/ 8093377 w 12192000"/>
              <a:gd name="connsiteY954" fmla="*/ 4302134 h 6858000"/>
              <a:gd name="connsiteX955" fmla="*/ 8093551 w 12192000"/>
              <a:gd name="connsiteY955" fmla="*/ 4283910 h 6858000"/>
              <a:gd name="connsiteX956" fmla="*/ 8048182 w 12192000"/>
              <a:gd name="connsiteY956" fmla="*/ 4225347 h 6858000"/>
              <a:gd name="connsiteX957" fmla="*/ 7902751 w 12192000"/>
              <a:gd name="connsiteY957" fmla="*/ 4225347 h 6858000"/>
              <a:gd name="connsiteX958" fmla="*/ 7248229 w 12192000"/>
              <a:gd name="connsiteY958" fmla="*/ 4225347 h 6858000"/>
              <a:gd name="connsiteX959" fmla="*/ 7248229 w 12192000"/>
              <a:gd name="connsiteY959" fmla="*/ 4580846 h 6858000"/>
              <a:gd name="connsiteX960" fmla="*/ 7304786 w 12192000"/>
              <a:gd name="connsiteY960" fmla="*/ 4580846 h 6858000"/>
              <a:gd name="connsiteX961" fmla="*/ 7312865 w 12192000"/>
              <a:gd name="connsiteY961" fmla="*/ 4395017 h 6858000"/>
              <a:gd name="connsiteX962" fmla="*/ 7377501 w 12192000"/>
              <a:gd name="connsiteY962" fmla="*/ 4580846 h 6858000"/>
              <a:gd name="connsiteX963" fmla="*/ 7434058 w 12192000"/>
              <a:gd name="connsiteY963" fmla="*/ 4580846 h 6858000"/>
              <a:gd name="connsiteX964" fmla="*/ 7434058 w 12192000"/>
              <a:gd name="connsiteY964" fmla="*/ 4225347 h 6858000"/>
              <a:gd name="connsiteX965" fmla="*/ 7377501 w 12192000"/>
              <a:gd name="connsiteY965" fmla="*/ 4225347 h 6858000"/>
              <a:gd name="connsiteX966" fmla="*/ 7369422 w 12192000"/>
              <a:gd name="connsiteY966" fmla="*/ 4395017 h 6858000"/>
              <a:gd name="connsiteX967" fmla="*/ 7333979 w 12192000"/>
              <a:gd name="connsiteY967" fmla="*/ 4293991 h 6858000"/>
              <a:gd name="connsiteX968" fmla="*/ 7323470 w 12192000"/>
              <a:gd name="connsiteY968" fmla="*/ 4269279 h 6858000"/>
              <a:gd name="connsiteX969" fmla="*/ 7304786 w 12192000"/>
              <a:gd name="connsiteY969" fmla="*/ 4225347 h 6858000"/>
              <a:gd name="connsiteX970" fmla="*/ 7248229 w 12192000"/>
              <a:gd name="connsiteY970" fmla="*/ 4225347 h 6858000"/>
              <a:gd name="connsiteX971" fmla="*/ 6731075 w 12192000"/>
              <a:gd name="connsiteY971" fmla="*/ 4225347 h 6858000"/>
              <a:gd name="connsiteX972" fmla="*/ 6731075 w 12192000"/>
              <a:gd name="connsiteY972" fmla="*/ 4580846 h 6858000"/>
              <a:gd name="connsiteX973" fmla="*/ 6787632 w 12192000"/>
              <a:gd name="connsiteY973" fmla="*/ 4580846 h 6858000"/>
              <a:gd name="connsiteX974" fmla="*/ 6795711 w 12192000"/>
              <a:gd name="connsiteY974" fmla="*/ 4419256 h 6858000"/>
              <a:gd name="connsiteX975" fmla="*/ 6815989 w 12192000"/>
              <a:gd name="connsiteY975" fmla="*/ 4506284 h 6858000"/>
              <a:gd name="connsiteX976" fmla="*/ 6820455 w 12192000"/>
              <a:gd name="connsiteY976" fmla="*/ 4522774 h 6858000"/>
              <a:gd name="connsiteX977" fmla="*/ 6836109 w 12192000"/>
              <a:gd name="connsiteY977" fmla="*/ 4580846 h 6858000"/>
              <a:gd name="connsiteX978" fmla="*/ 6876506 w 12192000"/>
              <a:gd name="connsiteY978" fmla="*/ 4580846 h 6858000"/>
              <a:gd name="connsiteX979" fmla="*/ 6888470 w 12192000"/>
              <a:gd name="connsiteY979" fmla="*/ 4538281 h 6858000"/>
              <a:gd name="connsiteX980" fmla="*/ 6892445 w 12192000"/>
              <a:gd name="connsiteY980" fmla="*/ 4517125 h 6858000"/>
              <a:gd name="connsiteX981" fmla="*/ 6896360 w 12192000"/>
              <a:gd name="connsiteY981" fmla="*/ 4496431 h 6858000"/>
              <a:gd name="connsiteX982" fmla="*/ 6916904 w 12192000"/>
              <a:gd name="connsiteY982" fmla="*/ 4386937 h 6858000"/>
              <a:gd name="connsiteX983" fmla="*/ 6924984 w 12192000"/>
              <a:gd name="connsiteY983" fmla="*/ 4580846 h 6858000"/>
              <a:gd name="connsiteX984" fmla="*/ 6981540 w 12192000"/>
              <a:gd name="connsiteY984" fmla="*/ 4580846 h 6858000"/>
              <a:gd name="connsiteX985" fmla="*/ 6981540 w 12192000"/>
              <a:gd name="connsiteY985" fmla="*/ 4225347 h 6858000"/>
              <a:gd name="connsiteX986" fmla="*/ 6908825 w 12192000"/>
              <a:gd name="connsiteY986" fmla="*/ 4225347 h 6858000"/>
              <a:gd name="connsiteX987" fmla="*/ 6889336 w 12192000"/>
              <a:gd name="connsiteY987" fmla="*/ 4280199 h 6858000"/>
              <a:gd name="connsiteX988" fmla="*/ 6852268 w 12192000"/>
              <a:gd name="connsiteY988" fmla="*/ 4427335 h 6858000"/>
              <a:gd name="connsiteX989" fmla="*/ 6841569 w 12192000"/>
              <a:gd name="connsiteY989" fmla="*/ 4378400 h 6858000"/>
              <a:gd name="connsiteX990" fmla="*/ 6837119 w 12192000"/>
              <a:gd name="connsiteY990" fmla="*/ 4358154 h 6858000"/>
              <a:gd name="connsiteX991" fmla="*/ 6803791 w 12192000"/>
              <a:gd name="connsiteY991" fmla="*/ 4225347 h 6858000"/>
              <a:gd name="connsiteX992" fmla="*/ 6731075 w 12192000"/>
              <a:gd name="connsiteY992" fmla="*/ 4225347 h 6858000"/>
              <a:gd name="connsiteX993" fmla="*/ 9204251 w 12192000"/>
              <a:gd name="connsiteY993" fmla="*/ 4224558 h 6858000"/>
              <a:gd name="connsiteX994" fmla="*/ 9175880 w 12192000"/>
              <a:gd name="connsiteY994" fmla="*/ 4248623 h 6858000"/>
              <a:gd name="connsiteX995" fmla="*/ 9158358 w 12192000"/>
              <a:gd name="connsiteY995" fmla="*/ 4336977 h 6858000"/>
              <a:gd name="connsiteX996" fmla="*/ 9153186 w 12192000"/>
              <a:gd name="connsiteY996" fmla="*/ 4359921 h 6858000"/>
              <a:gd name="connsiteX997" fmla="*/ 9142613 w 12192000"/>
              <a:gd name="connsiteY997" fmla="*/ 4407136 h 6858000"/>
              <a:gd name="connsiteX998" fmla="*/ 9114840 w 12192000"/>
              <a:gd name="connsiteY998" fmla="*/ 4580846 h 6858000"/>
              <a:gd name="connsiteX999" fmla="*/ 9171397 w 12192000"/>
              <a:gd name="connsiteY999" fmla="*/ 4580846 h 6858000"/>
              <a:gd name="connsiteX1000" fmla="*/ 9179476 w 12192000"/>
              <a:gd name="connsiteY1000" fmla="*/ 4508130 h 6858000"/>
              <a:gd name="connsiteX1001" fmla="*/ 9260271 w 12192000"/>
              <a:gd name="connsiteY1001" fmla="*/ 4516210 h 6858000"/>
              <a:gd name="connsiteX1002" fmla="*/ 9276431 w 12192000"/>
              <a:gd name="connsiteY1002" fmla="*/ 4580846 h 6858000"/>
              <a:gd name="connsiteX1003" fmla="*/ 9332987 w 12192000"/>
              <a:gd name="connsiteY1003" fmla="*/ 4580846 h 6858000"/>
              <a:gd name="connsiteX1004" fmla="*/ 9329792 w 12192000"/>
              <a:gd name="connsiteY1004" fmla="*/ 4537365 h 6858000"/>
              <a:gd name="connsiteX1005" fmla="*/ 9325286 w 12192000"/>
              <a:gd name="connsiteY1005" fmla="*/ 4514600 h 6858000"/>
              <a:gd name="connsiteX1006" fmla="*/ 9320258 w 12192000"/>
              <a:gd name="connsiteY1006" fmla="*/ 4489192 h 6858000"/>
              <a:gd name="connsiteX1007" fmla="*/ 9314808 w 12192000"/>
              <a:gd name="connsiteY1007" fmla="*/ 4462178 h 6858000"/>
              <a:gd name="connsiteX1008" fmla="*/ 9260271 w 12192000"/>
              <a:gd name="connsiteY1008" fmla="*/ 4225347 h 6858000"/>
              <a:gd name="connsiteX1009" fmla="*/ 9244649 w 12192000"/>
              <a:gd name="connsiteY1009" fmla="*/ 4225063 h 6858000"/>
              <a:gd name="connsiteX1010" fmla="*/ 9224419 w 12192000"/>
              <a:gd name="connsiteY1010" fmla="*/ 4224842 h 6858000"/>
              <a:gd name="connsiteX1011" fmla="*/ 9204251 w 12192000"/>
              <a:gd name="connsiteY1011" fmla="*/ 4224558 h 6858000"/>
              <a:gd name="connsiteX1012" fmla="*/ 7627661 w 12192000"/>
              <a:gd name="connsiteY1012" fmla="*/ 4224430 h 6858000"/>
              <a:gd name="connsiteX1013" fmla="*/ 7606249 w 12192000"/>
              <a:gd name="connsiteY1013" fmla="*/ 4224558 h 6858000"/>
              <a:gd name="connsiteX1014" fmla="*/ 7583130 w 12192000"/>
              <a:gd name="connsiteY1014" fmla="*/ 4224637 h 6858000"/>
              <a:gd name="connsiteX1015" fmla="*/ 7558813 w 12192000"/>
              <a:gd name="connsiteY1015" fmla="*/ 4224842 h 6858000"/>
              <a:gd name="connsiteX1016" fmla="*/ 7474483 w 12192000"/>
              <a:gd name="connsiteY1016" fmla="*/ 4225347 h 6858000"/>
              <a:gd name="connsiteX1017" fmla="*/ 7474483 w 12192000"/>
              <a:gd name="connsiteY1017" fmla="*/ 4281904 h 6858000"/>
              <a:gd name="connsiteX1018" fmla="*/ 7531040 w 12192000"/>
              <a:gd name="connsiteY1018" fmla="*/ 4281904 h 6858000"/>
              <a:gd name="connsiteX1019" fmla="*/ 7531040 w 12192000"/>
              <a:gd name="connsiteY1019" fmla="*/ 4580846 h 6858000"/>
              <a:gd name="connsiteX1020" fmla="*/ 7587596 w 12192000"/>
              <a:gd name="connsiteY1020" fmla="*/ 4580846 h 6858000"/>
              <a:gd name="connsiteX1021" fmla="*/ 7587596 w 12192000"/>
              <a:gd name="connsiteY1021" fmla="*/ 4281904 h 6858000"/>
              <a:gd name="connsiteX1022" fmla="*/ 7652233 w 12192000"/>
              <a:gd name="connsiteY1022" fmla="*/ 4281904 h 6858000"/>
              <a:gd name="connsiteX1023" fmla="*/ 7652233 w 12192000"/>
              <a:gd name="connsiteY1023" fmla="*/ 4233427 h 6858000"/>
              <a:gd name="connsiteX1024" fmla="*/ 7627661 w 12192000"/>
              <a:gd name="connsiteY1024" fmla="*/ 4224430 h 6858000"/>
              <a:gd name="connsiteX1025" fmla="*/ 7046549 w 12192000"/>
              <a:gd name="connsiteY1025" fmla="*/ 4224430 h 6858000"/>
              <a:gd name="connsiteX1026" fmla="*/ 7021005 w 12192000"/>
              <a:gd name="connsiteY1026" fmla="*/ 4247588 h 6858000"/>
              <a:gd name="connsiteX1027" fmla="*/ 7021059 w 12192000"/>
              <a:gd name="connsiteY1027" fmla="*/ 4266236 h 6858000"/>
              <a:gd name="connsiteX1028" fmla="*/ 7021061 w 12192000"/>
              <a:gd name="connsiteY1028" fmla="*/ 4287312 h 6858000"/>
              <a:gd name="connsiteX1029" fmla="*/ 7021188 w 12192000"/>
              <a:gd name="connsiteY1029" fmla="*/ 4310214 h 6858000"/>
              <a:gd name="connsiteX1030" fmla="*/ 7021367 w 12192000"/>
              <a:gd name="connsiteY1030" fmla="*/ 4382470 h 6858000"/>
              <a:gd name="connsiteX1031" fmla="*/ 7021533 w 12192000"/>
              <a:gd name="connsiteY1031" fmla="*/ 4432856 h 6858000"/>
              <a:gd name="connsiteX1032" fmla="*/ 7021977 w 12192000"/>
              <a:gd name="connsiteY1032" fmla="*/ 4580846 h 6858000"/>
              <a:gd name="connsiteX1033" fmla="*/ 7199726 w 12192000"/>
              <a:gd name="connsiteY1033" fmla="*/ 4580846 h 6858000"/>
              <a:gd name="connsiteX1034" fmla="*/ 7199726 w 12192000"/>
              <a:gd name="connsiteY1034" fmla="*/ 4524289 h 6858000"/>
              <a:gd name="connsiteX1035" fmla="*/ 7086613 w 12192000"/>
              <a:gd name="connsiteY1035" fmla="*/ 4524289 h 6858000"/>
              <a:gd name="connsiteX1036" fmla="*/ 7086613 w 12192000"/>
              <a:gd name="connsiteY1036" fmla="*/ 4435415 h 6858000"/>
              <a:gd name="connsiteX1037" fmla="*/ 7175488 w 12192000"/>
              <a:gd name="connsiteY1037" fmla="*/ 4435415 h 6858000"/>
              <a:gd name="connsiteX1038" fmla="*/ 7175488 w 12192000"/>
              <a:gd name="connsiteY1038" fmla="*/ 4370779 h 6858000"/>
              <a:gd name="connsiteX1039" fmla="*/ 7086613 w 12192000"/>
              <a:gd name="connsiteY1039" fmla="*/ 4370779 h 6858000"/>
              <a:gd name="connsiteX1040" fmla="*/ 7086613 w 12192000"/>
              <a:gd name="connsiteY1040" fmla="*/ 4281904 h 6858000"/>
              <a:gd name="connsiteX1041" fmla="*/ 7199726 w 12192000"/>
              <a:gd name="connsiteY1041" fmla="*/ 4281904 h 6858000"/>
              <a:gd name="connsiteX1042" fmla="*/ 7199726 w 12192000"/>
              <a:gd name="connsiteY1042" fmla="*/ 4225347 h 6858000"/>
              <a:gd name="connsiteX1043" fmla="*/ 7139808 w 12192000"/>
              <a:gd name="connsiteY1043" fmla="*/ 4224953 h 6858000"/>
              <a:gd name="connsiteX1044" fmla="*/ 7115396 w 12192000"/>
              <a:gd name="connsiteY1044" fmla="*/ 4224842 h 6858000"/>
              <a:gd name="connsiteX1045" fmla="*/ 7091079 w 12192000"/>
              <a:gd name="connsiteY1045" fmla="*/ 4224637 h 6858000"/>
              <a:gd name="connsiteX1046" fmla="*/ 7067960 w 12192000"/>
              <a:gd name="connsiteY1046" fmla="*/ 4224558 h 6858000"/>
              <a:gd name="connsiteX1047" fmla="*/ 7046549 w 12192000"/>
              <a:gd name="connsiteY1047" fmla="*/ 4224430 h 6858000"/>
              <a:gd name="connsiteX1048" fmla="*/ 7798206 w 12192000"/>
              <a:gd name="connsiteY1048" fmla="*/ 4220265 h 6858000"/>
              <a:gd name="connsiteX1049" fmla="*/ 7773463 w 12192000"/>
              <a:gd name="connsiteY1049" fmla="*/ 4220802 h 6858000"/>
              <a:gd name="connsiteX1050" fmla="*/ 7703621 w 12192000"/>
              <a:gd name="connsiteY1050" fmla="*/ 4237817 h 6858000"/>
              <a:gd name="connsiteX1051" fmla="*/ 7679182 w 12192000"/>
              <a:gd name="connsiteY1051" fmla="*/ 4303405 h 6858000"/>
              <a:gd name="connsiteX1052" fmla="*/ 7679507 w 12192000"/>
              <a:gd name="connsiteY1052" fmla="*/ 4321259 h 6858000"/>
              <a:gd name="connsiteX1053" fmla="*/ 7679459 w 12192000"/>
              <a:gd name="connsiteY1053" fmla="*/ 4359053 h 6858000"/>
              <a:gd name="connsiteX1054" fmla="*/ 7679931 w 12192000"/>
              <a:gd name="connsiteY1054" fmla="*/ 4418358 h 6858000"/>
              <a:gd name="connsiteX1055" fmla="*/ 7679860 w 12192000"/>
              <a:gd name="connsiteY1055" fmla="*/ 4457166 h 6858000"/>
              <a:gd name="connsiteX1056" fmla="*/ 7680012 w 12192000"/>
              <a:gd name="connsiteY1056" fmla="*/ 4475780 h 6858000"/>
              <a:gd name="connsiteX1057" fmla="*/ 7699360 w 12192000"/>
              <a:gd name="connsiteY1057" fmla="*/ 4564353 h 6858000"/>
              <a:gd name="connsiteX1058" fmla="*/ 7743669 w 12192000"/>
              <a:gd name="connsiteY1058" fmla="*/ 4586211 h 6858000"/>
              <a:gd name="connsiteX1059" fmla="*/ 7773463 w 12192000"/>
              <a:gd name="connsiteY1059" fmla="*/ 4585895 h 6858000"/>
              <a:gd name="connsiteX1060" fmla="*/ 7847565 w 12192000"/>
              <a:gd name="connsiteY1060" fmla="*/ 4564225 h 6858000"/>
              <a:gd name="connsiteX1061" fmla="*/ 7867035 w 12192000"/>
              <a:gd name="connsiteY1061" fmla="*/ 4495024 h 6858000"/>
              <a:gd name="connsiteX1062" fmla="*/ 7866914 w 12192000"/>
              <a:gd name="connsiteY1062" fmla="*/ 4477832 h 6858000"/>
              <a:gd name="connsiteX1063" fmla="*/ 7867150 w 12192000"/>
              <a:gd name="connsiteY1063" fmla="*/ 4441221 h 6858000"/>
              <a:gd name="connsiteX1064" fmla="*/ 7867160 w 12192000"/>
              <a:gd name="connsiteY1064" fmla="*/ 4383939 h 6858000"/>
              <a:gd name="connsiteX1065" fmla="*/ 7867478 w 12192000"/>
              <a:gd name="connsiteY1065" fmla="*/ 4346374 h 6858000"/>
              <a:gd name="connsiteX1066" fmla="*/ 7867419 w 12192000"/>
              <a:gd name="connsiteY1066" fmla="*/ 4328361 h 6858000"/>
              <a:gd name="connsiteX1067" fmla="*/ 7862337 w 12192000"/>
              <a:gd name="connsiteY1067" fmla="*/ 4265744 h 6858000"/>
              <a:gd name="connsiteX1068" fmla="*/ 7798206 w 12192000"/>
              <a:gd name="connsiteY1068" fmla="*/ 4220265 h 6858000"/>
              <a:gd name="connsiteX1069" fmla="*/ 8970142 w 12192000"/>
              <a:gd name="connsiteY1069" fmla="*/ 4220243 h 6858000"/>
              <a:gd name="connsiteX1070" fmla="*/ 8909706 w 12192000"/>
              <a:gd name="connsiteY1070" fmla="*/ 4236866 h 6858000"/>
              <a:gd name="connsiteX1071" fmla="*/ 8893831 w 12192000"/>
              <a:gd name="connsiteY1071" fmla="*/ 4315074 h 6858000"/>
              <a:gd name="connsiteX1072" fmla="*/ 8894652 w 12192000"/>
              <a:gd name="connsiteY1072" fmla="*/ 4336440 h 6858000"/>
              <a:gd name="connsiteX1073" fmla="*/ 8896672 w 12192000"/>
              <a:gd name="connsiteY1073" fmla="*/ 4411176 h 6858000"/>
              <a:gd name="connsiteX1074" fmla="*/ 8975952 w 12192000"/>
              <a:gd name="connsiteY1074" fmla="*/ 4436424 h 6858000"/>
              <a:gd name="connsiteX1075" fmla="*/ 9009785 w 12192000"/>
              <a:gd name="connsiteY1075" fmla="*/ 4443494 h 6858000"/>
              <a:gd name="connsiteX1076" fmla="*/ 9001706 w 12192000"/>
              <a:gd name="connsiteY1076" fmla="*/ 4516210 h 6858000"/>
              <a:gd name="connsiteX1077" fmla="*/ 8961308 w 12192000"/>
              <a:gd name="connsiteY1077" fmla="*/ 4516210 h 6858000"/>
              <a:gd name="connsiteX1078" fmla="*/ 8953229 w 12192000"/>
              <a:gd name="connsiteY1078" fmla="*/ 4467732 h 6858000"/>
              <a:gd name="connsiteX1079" fmla="*/ 8896672 w 12192000"/>
              <a:gd name="connsiteY1079" fmla="*/ 4467732 h 6858000"/>
              <a:gd name="connsiteX1080" fmla="*/ 8895536 w 12192000"/>
              <a:gd name="connsiteY1080" fmla="*/ 4484270 h 6858000"/>
              <a:gd name="connsiteX1081" fmla="*/ 8894652 w 12192000"/>
              <a:gd name="connsiteY1081" fmla="*/ 4506110 h 6858000"/>
              <a:gd name="connsiteX1082" fmla="*/ 8896672 w 12192000"/>
              <a:gd name="connsiteY1082" fmla="*/ 4548528 h 6858000"/>
              <a:gd name="connsiteX1083" fmla="*/ 8953702 w 12192000"/>
              <a:gd name="connsiteY1083" fmla="*/ 4585422 h 6858000"/>
              <a:gd name="connsiteX1084" fmla="*/ 8981002 w 12192000"/>
              <a:gd name="connsiteY1084" fmla="*/ 4585391 h 6858000"/>
              <a:gd name="connsiteX1085" fmla="*/ 9057379 w 12192000"/>
              <a:gd name="connsiteY1085" fmla="*/ 4564813 h 6858000"/>
              <a:gd name="connsiteX1086" fmla="*/ 9077972 w 12192000"/>
              <a:gd name="connsiteY1086" fmla="*/ 4488073 h 6858000"/>
              <a:gd name="connsiteX1087" fmla="*/ 9076946 w 12192000"/>
              <a:gd name="connsiteY1087" fmla="*/ 4469247 h 6858000"/>
              <a:gd name="connsiteX1088" fmla="*/ 9074421 w 12192000"/>
              <a:gd name="connsiteY1088" fmla="*/ 4403096 h 6858000"/>
              <a:gd name="connsiteX1089" fmla="*/ 8961308 w 12192000"/>
              <a:gd name="connsiteY1089" fmla="*/ 4362699 h 6858000"/>
              <a:gd name="connsiteX1090" fmla="*/ 8961308 w 12192000"/>
              <a:gd name="connsiteY1090" fmla="*/ 4289983 h 6858000"/>
              <a:gd name="connsiteX1091" fmla="*/ 9001706 w 12192000"/>
              <a:gd name="connsiteY1091" fmla="*/ 4289983 h 6858000"/>
              <a:gd name="connsiteX1092" fmla="*/ 9009785 w 12192000"/>
              <a:gd name="connsiteY1092" fmla="*/ 4346540 h 6858000"/>
              <a:gd name="connsiteX1093" fmla="*/ 9037559 w 12192000"/>
              <a:gd name="connsiteY1093" fmla="*/ 4347045 h 6858000"/>
              <a:gd name="connsiteX1094" fmla="*/ 9074421 w 12192000"/>
              <a:gd name="connsiteY1094" fmla="*/ 4338460 h 6858000"/>
              <a:gd name="connsiteX1095" fmla="*/ 9074421 w 12192000"/>
              <a:gd name="connsiteY1095" fmla="*/ 4265744 h 6858000"/>
              <a:gd name="connsiteX1096" fmla="*/ 9034024 w 12192000"/>
              <a:gd name="connsiteY1096" fmla="*/ 4225347 h 6858000"/>
              <a:gd name="connsiteX1097" fmla="*/ 8970142 w 12192000"/>
              <a:gd name="connsiteY1097" fmla="*/ 4220243 h 6858000"/>
              <a:gd name="connsiteX1098" fmla="*/ 10108734 w 12192000"/>
              <a:gd name="connsiteY1098" fmla="*/ 3692033 h 6858000"/>
              <a:gd name="connsiteX1099" fmla="*/ 10108734 w 12192000"/>
              <a:gd name="connsiteY1099" fmla="*/ 3716272 h 6858000"/>
              <a:gd name="connsiteX1100" fmla="*/ 10165291 w 12192000"/>
              <a:gd name="connsiteY1100" fmla="*/ 3716272 h 6858000"/>
              <a:gd name="connsiteX1101" fmla="*/ 10165291 w 12192000"/>
              <a:gd name="connsiteY1101" fmla="*/ 3692033 h 6858000"/>
              <a:gd name="connsiteX1102" fmla="*/ 10108734 w 12192000"/>
              <a:gd name="connsiteY1102" fmla="*/ 3692033 h 6858000"/>
              <a:gd name="connsiteX1103" fmla="*/ 2569628 w 12192000"/>
              <a:gd name="connsiteY1103" fmla="*/ 2633494 h 6858000"/>
              <a:gd name="connsiteX1104" fmla="*/ 2569628 w 12192000"/>
              <a:gd name="connsiteY1104" fmla="*/ 3360647 h 6858000"/>
              <a:gd name="connsiteX1105" fmla="*/ 3030161 w 12192000"/>
              <a:gd name="connsiteY1105" fmla="*/ 3360647 h 6858000"/>
              <a:gd name="connsiteX1106" fmla="*/ 3030161 w 12192000"/>
              <a:gd name="connsiteY1106" fmla="*/ 3150584 h 6858000"/>
              <a:gd name="connsiteX1107" fmla="*/ 2876649 w 12192000"/>
              <a:gd name="connsiteY1107" fmla="*/ 3150584 h 6858000"/>
              <a:gd name="connsiteX1108" fmla="*/ 2860490 w 12192000"/>
              <a:gd name="connsiteY1108" fmla="*/ 3190980 h 6858000"/>
              <a:gd name="connsiteX1109" fmla="*/ 2820092 w 12192000"/>
              <a:gd name="connsiteY1109" fmla="*/ 3207141 h 6858000"/>
              <a:gd name="connsiteX1110" fmla="*/ 2820092 w 12192000"/>
              <a:gd name="connsiteY1110" fmla="*/ 3312171 h 6858000"/>
              <a:gd name="connsiteX1111" fmla="*/ 2779695 w 12192000"/>
              <a:gd name="connsiteY1111" fmla="*/ 3312171 h 6858000"/>
              <a:gd name="connsiteX1112" fmla="*/ 2779695 w 12192000"/>
              <a:gd name="connsiteY1112" fmla="*/ 3045548 h 6858000"/>
              <a:gd name="connsiteX1113" fmla="*/ 2864025 w 12192000"/>
              <a:gd name="connsiteY1113" fmla="*/ 3046056 h 6858000"/>
              <a:gd name="connsiteX1114" fmla="*/ 2890645 w 12192000"/>
              <a:gd name="connsiteY1114" fmla="*/ 3046278 h 6858000"/>
              <a:gd name="connsiteX1115" fmla="*/ 2911461 w 12192000"/>
              <a:gd name="connsiteY1115" fmla="*/ 3046337 h 6858000"/>
              <a:gd name="connsiteX1116" fmla="*/ 2949366 w 12192000"/>
              <a:gd name="connsiteY1116" fmla="*/ 3045548 h 6858000"/>
              <a:gd name="connsiteX1117" fmla="*/ 2958518 w 12192000"/>
              <a:gd name="connsiteY1117" fmla="*/ 3019293 h 6858000"/>
              <a:gd name="connsiteX1118" fmla="*/ 2958455 w 12192000"/>
              <a:gd name="connsiteY1118" fmla="*/ 2997076 h 6858000"/>
              <a:gd name="connsiteX1119" fmla="*/ 2957444 w 12192000"/>
              <a:gd name="connsiteY1119" fmla="*/ 2956676 h 6858000"/>
              <a:gd name="connsiteX1120" fmla="*/ 2932873 w 12192000"/>
              <a:gd name="connsiteY1120" fmla="*/ 2947680 h 6858000"/>
              <a:gd name="connsiteX1121" fmla="*/ 2911461 w 12192000"/>
              <a:gd name="connsiteY1121" fmla="*/ 2947807 h 6858000"/>
              <a:gd name="connsiteX1122" fmla="*/ 2890645 w 12192000"/>
              <a:gd name="connsiteY1122" fmla="*/ 2947870 h 6858000"/>
              <a:gd name="connsiteX1123" fmla="*/ 2779695 w 12192000"/>
              <a:gd name="connsiteY1123" fmla="*/ 2948597 h 6858000"/>
              <a:gd name="connsiteX1124" fmla="*/ 2779695 w 12192000"/>
              <a:gd name="connsiteY1124" fmla="*/ 2681969 h 6858000"/>
              <a:gd name="connsiteX1125" fmla="*/ 2820092 w 12192000"/>
              <a:gd name="connsiteY1125" fmla="*/ 2681969 h 6858000"/>
              <a:gd name="connsiteX1126" fmla="*/ 2820092 w 12192000"/>
              <a:gd name="connsiteY1126" fmla="*/ 2787005 h 6858000"/>
              <a:gd name="connsiteX1127" fmla="*/ 2860490 w 12192000"/>
              <a:gd name="connsiteY1127" fmla="*/ 2803165 h 6858000"/>
              <a:gd name="connsiteX1128" fmla="*/ 2876649 w 12192000"/>
              <a:gd name="connsiteY1128" fmla="*/ 2843562 h 6858000"/>
              <a:gd name="connsiteX1129" fmla="*/ 3030161 w 12192000"/>
              <a:gd name="connsiteY1129" fmla="*/ 2843562 h 6858000"/>
              <a:gd name="connsiteX1130" fmla="*/ 3030161 w 12192000"/>
              <a:gd name="connsiteY1130" fmla="*/ 2633494 h 6858000"/>
              <a:gd name="connsiteX1131" fmla="*/ 2569628 w 12192000"/>
              <a:gd name="connsiteY1131" fmla="*/ 2633494 h 6858000"/>
              <a:gd name="connsiteX1132" fmla="*/ 1430270 w 12192000"/>
              <a:gd name="connsiteY1132" fmla="*/ 2633493 h 6858000"/>
              <a:gd name="connsiteX1133" fmla="*/ 1392902 w 12192000"/>
              <a:gd name="connsiteY1133" fmla="*/ 2684494 h 6858000"/>
              <a:gd name="connsiteX1134" fmla="*/ 1373713 w 12192000"/>
              <a:gd name="connsiteY1134" fmla="*/ 2690050 h 6858000"/>
              <a:gd name="connsiteX1135" fmla="*/ 1373713 w 12192000"/>
              <a:gd name="connsiteY1135" fmla="*/ 2730447 h 6858000"/>
              <a:gd name="connsiteX1136" fmla="*/ 1333316 w 12192000"/>
              <a:gd name="connsiteY1136" fmla="*/ 2730447 h 6858000"/>
              <a:gd name="connsiteX1137" fmla="*/ 1333316 w 12192000"/>
              <a:gd name="connsiteY1137" fmla="*/ 2916278 h 6858000"/>
              <a:gd name="connsiteX1138" fmla="*/ 1373713 w 12192000"/>
              <a:gd name="connsiteY1138" fmla="*/ 2916278 h 6858000"/>
              <a:gd name="connsiteX1139" fmla="*/ 1373713 w 12192000"/>
              <a:gd name="connsiteY1139" fmla="*/ 2956676 h 6858000"/>
              <a:gd name="connsiteX1140" fmla="*/ 1414111 w 12192000"/>
              <a:gd name="connsiteY1140" fmla="*/ 2964755 h 6858000"/>
              <a:gd name="connsiteX1141" fmla="*/ 1422190 w 12192000"/>
              <a:gd name="connsiteY1141" fmla="*/ 3005153 h 6858000"/>
              <a:gd name="connsiteX1142" fmla="*/ 1583780 w 12192000"/>
              <a:gd name="connsiteY1142" fmla="*/ 3005153 h 6858000"/>
              <a:gd name="connsiteX1143" fmla="*/ 1583780 w 12192000"/>
              <a:gd name="connsiteY1143" fmla="*/ 3045548 h 6858000"/>
              <a:gd name="connsiteX1144" fmla="*/ 1624177 w 12192000"/>
              <a:gd name="connsiteY1144" fmla="*/ 3061709 h 6858000"/>
              <a:gd name="connsiteX1145" fmla="*/ 1624177 w 12192000"/>
              <a:gd name="connsiteY1145" fmla="*/ 3263694 h 6858000"/>
              <a:gd name="connsiteX1146" fmla="*/ 1575700 w 12192000"/>
              <a:gd name="connsiteY1146" fmla="*/ 3271774 h 6858000"/>
              <a:gd name="connsiteX1147" fmla="*/ 1575700 w 12192000"/>
              <a:gd name="connsiteY1147" fmla="*/ 3312171 h 6858000"/>
              <a:gd name="connsiteX1148" fmla="*/ 1535303 w 12192000"/>
              <a:gd name="connsiteY1148" fmla="*/ 3304091 h 6858000"/>
              <a:gd name="connsiteX1149" fmla="*/ 1527223 w 12192000"/>
              <a:gd name="connsiteY1149" fmla="*/ 3150584 h 6858000"/>
              <a:gd name="connsiteX1150" fmla="*/ 1325236 w 12192000"/>
              <a:gd name="connsiteY1150" fmla="*/ 3150584 h 6858000"/>
              <a:gd name="connsiteX1151" fmla="*/ 1325236 w 12192000"/>
              <a:gd name="connsiteY1151" fmla="*/ 3312171 h 6858000"/>
              <a:gd name="connsiteX1152" fmla="*/ 1365634 w 12192000"/>
              <a:gd name="connsiteY1152" fmla="*/ 3312171 h 6858000"/>
              <a:gd name="connsiteX1153" fmla="*/ 1365634 w 12192000"/>
              <a:gd name="connsiteY1153" fmla="*/ 3352568 h 6858000"/>
              <a:gd name="connsiteX1154" fmla="*/ 1388794 w 12192000"/>
              <a:gd name="connsiteY1154" fmla="*/ 3361620 h 6858000"/>
              <a:gd name="connsiteX1155" fmla="*/ 1408747 w 12192000"/>
              <a:gd name="connsiteY1155" fmla="*/ 3361564 h 6858000"/>
              <a:gd name="connsiteX1156" fmla="*/ 1431294 w 12192000"/>
              <a:gd name="connsiteY1156" fmla="*/ 3361564 h 6858000"/>
              <a:gd name="connsiteX1157" fmla="*/ 1455801 w 12192000"/>
              <a:gd name="connsiteY1157" fmla="*/ 3361435 h 6858000"/>
              <a:gd name="connsiteX1158" fmla="*/ 1533111 w 12192000"/>
              <a:gd name="connsiteY1158" fmla="*/ 3361256 h 6858000"/>
              <a:gd name="connsiteX1159" fmla="*/ 1587025 w 12192000"/>
              <a:gd name="connsiteY1159" fmla="*/ 3361090 h 6858000"/>
              <a:gd name="connsiteX1160" fmla="*/ 1745370 w 12192000"/>
              <a:gd name="connsiteY1160" fmla="*/ 3360647 h 6858000"/>
              <a:gd name="connsiteX1161" fmla="*/ 1753450 w 12192000"/>
              <a:gd name="connsiteY1161" fmla="*/ 3320250 h 6858000"/>
              <a:gd name="connsiteX1162" fmla="*/ 1793847 w 12192000"/>
              <a:gd name="connsiteY1162" fmla="*/ 3312171 h 6858000"/>
              <a:gd name="connsiteX1163" fmla="*/ 1801927 w 12192000"/>
              <a:gd name="connsiteY1163" fmla="*/ 3271774 h 6858000"/>
              <a:gd name="connsiteX1164" fmla="*/ 1842324 w 12192000"/>
              <a:gd name="connsiteY1164" fmla="*/ 3263694 h 6858000"/>
              <a:gd name="connsiteX1165" fmla="*/ 1842324 w 12192000"/>
              <a:gd name="connsiteY1165" fmla="*/ 3061709 h 6858000"/>
              <a:gd name="connsiteX1166" fmla="*/ 1801927 w 12192000"/>
              <a:gd name="connsiteY1166" fmla="*/ 3045548 h 6858000"/>
              <a:gd name="connsiteX1167" fmla="*/ 1793847 w 12192000"/>
              <a:gd name="connsiteY1167" fmla="*/ 3013232 h 6858000"/>
              <a:gd name="connsiteX1168" fmla="*/ 1753450 w 12192000"/>
              <a:gd name="connsiteY1168" fmla="*/ 2997076 h 6858000"/>
              <a:gd name="connsiteX1169" fmla="*/ 1745370 w 12192000"/>
              <a:gd name="connsiteY1169" fmla="*/ 2956676 h 6858000"/>
              <a:gd name="connsiteX1170" fmla="*/ 1591859 w 12192000"/>
              <a:gd name="connsiteY1170" fmla="*/ 2956676 h 6858000"/>
              <a:gd name="connsiteX1171" fmla="*/ 1591859 w 12192000"/>
              <a:gd name="connsiteY1171" fmla="*/ 2916278 h 6858000"/>
              <a:gd name="connsiteX1172" fmla="*/ 1543382 w 12192000"/>
              <a:gd name="connsiteY1172" fmla="*/ 2916278 h 6858000"/>
              <a:gd name="connsiteX1173" fmla="*/ 1543382 w 12192000"/>
              <a:gd name="connsiteY1173" fmla="*/ 2730447 h 6858000"/>
              <a:gd name="connsiteX1174" fmla="*/ 1575700 w 12192000"/>
              <a:gd name="connsiteY1174" fmla="*/ 2730447 h 6858000"/>
              <a:gd name="connsiteX1175" fmla="*/ 1591859 w 12192000"/>
              <a:gd name="connsiteY1175" fmla="*/ 2690050 h 6858000"/>
              <a:gd name="connsiteX1176" fmla="*/ 1632257 w 12192000"/>
              <a:gd name="connsiteY1176" fmla="*/ 2681969 h 6858000"/>
              <a:gd name="connsiteX1177" fmla="*/ 1632257 w 12192000"/>
              <a:gd name="connsiteY1177" fmla="*/ 2795085 h 6858000"/>
              <a:gd name="connsiteX1178" fmla="*/ 1672654 w 12192000"/>
              <a:gd name="connsiteY1178" fmla="*/ 2803165 h 6858000"/>
              <a:gd name="connsiteX1179" fmla="*/ 1680734 w 12192000"/>
              <a:gd name="connsiteY1179" fmla="*/ 2843562 h 6858000"/>
              <a:gd name="connsiteX1180" fmla="*/ 1729164 w 12192000"/>
              <a:gd name="connsiteY1180" fmla="*/ 2843956 h 6858000"/>
              <a:gd name="connsiteX1181" fmla="*/ 1748905 w 12192000"/>
              <a:gd name="connsiteY1181" fmla="*/ 2844067 h 6858000"/>
              <a:gd name="connsiteX1182" fmla="*/ 1818086 w 12192000"/>
              <a:gd name="connsiteY1182" fmla="*/ 2843562 h 6858000"/>
              <a:gd name="connsiteX1183" fmla="*/ 1827083 w 12192000"/>
              <a:gd name="connsiteY1183" fmla="*/ 2820473 h 6858000"/>
              <a:gd name="connsiteX1184" fmla="*/ 1826954 w 12192000"/>
              <a:gd name="connsiteY1184" fmla="*/ 2801115 h 6858000"/>
              <a:gd name="connsiteX1185" fmla="*/ 1826876 w 12192000"/>
              <a:gd name="connsiteY1185" fmla="*/ 2780204 h 6858000"/>
              <a:gd name="connsiteX1186" fmla="*/ 1826670 w 12192000"/>
              <a:gd name="connsiteY1186" fmla="*/ 2758224 h 6858000"/>
              <a:gd name="connsiteX1187" fmla="*/ 1826165 w 12192000"/>
              <a:gd name="connsiteY1187" fmla="*/ 2681969 h 6858000"/>
              <a:gd name="connsiteX1188" fmla="*/ 1745370 w 12192000"/>
              <a:gd name="connsiteY1188" fmla="*/ 2673890 h 6858000"/>
              <a:gd name="connsiteX1189" fmla="*/ 1737291 w 12192000"/>
              <a:gd name="connsiteY1189" fmla="*/ 2633493 h 6858000"/>
              <a:gd name="connsiteX1190" fmla="*/ 1430270 w 12192000"/>
              <a:gd name="connsiteY1190" fmla="*/ 2633493 h 6858000"/>
              <a:gd name="connsiteX1191" fmla="*/ 210112 w 12192000"/>
              <a:gd name="connsiteY1191" fmla="*/ 2633493 h 6858000"/>
              <a:gd name="connsiteX1192" fmla="*/ 172744 w 12192000"/>
              <a:gd name="connsiteY1192" fmla="*/ 2684494 h 6858000"/>
              <a:gd name="connsiteX1193" fmla="*/ 153555 w 12192000"/>
              <a:gd name="connsiteY1193" fmla="*/ 2690050 h 6858000"/>
              <a:gd name="connsiteX1194" fmla="*/ 153555 w 12192000"/>
              <a:gd name="connsiteY1194" fmla="*/ 2730447 h 6858000"/>
              <a:gd name="connsiteX1195" fmla="*/ 113158 w 12192000"/>
              <a:gd name="connsiteY1195" fmla="*/ 2730447 h 6858000"/>
              <a:gd name="connsiteX1196" fmla="*/ 113158 w 12192000"/>
              <a:gd name="connsiteY1196" fmla="*/ 2916278 h 6858000"/>
              <a:gd name="connsiteX1197" fmla="*/ 153555 w 12192000"/>
              <a:gd name="connsiteY1197" fmla="*/ 2916278 h 6858000"/>
              <a:gd name="connsiteX1198" fmla="*/ 153555 w 12192000"/>
              <a:gd name="connsiteY1198" fmla="*/ 2956676 h 6858000"/>
              <a:gd name="connsiteX1199" fmla="*/ 193953 w 12192000"/>
              <a:gd name="connsiteY1199" fmla="*/ 2964755 h 6858000"/>
              <a:gd name="connsiteX1200" fmla="*/ 202032 w 12192000"/>
              <a:gd name="connsiteY1200" fmla="*/ 3005153 h 6858000"/>
              <a:gd name="connsiteX1201" fmla="*/ 363623 w 12192000"/>
              <a:gd name="connsiteY1201" fmla="*/ 3005153 h 6858000"/>
              <a:gd name="connsiteX1202" fmla="*/ 363623 w 12192000"/>
              <a:gd name="connsiteY1202" fmla="*/ 3045548 h 6858000"/>
              <a:gd name="connsiteX1203" fmla="*/ 404020 w 12192000"/>
              <a:gd name="connsiteY1203" fmla="*/ 3061709 h 6858000"/>
              <a:gd name="connsiteX1204" fmla="*/ 404020 w 12192000"/>
              <a:gd name="connsiteY1204" fmla="*/ 3263694 h 6858000"/>
              <a:gd name="connsiteX1205" fmla="*/ 355543 w 12192000"/>
              <a:gd name="connsiteY1205" fmla="*/ 3271774 h 6858000"/>
              <a:gd name="connsiteX1206" fmla="*/ 355543 w 12192000"/>
              <a:gd name="connsiteY1206" fmla="*/ 3312171 h 6858000"/>
              <a:gd name="connsiteX1207" fmla="*/ 315146 w 12192000"/>
              <a:gd name="connsiteY1207" fmla="*/ 3304091 h 6858000"/>
              <a:gd name="connsiteX1208" fmla="*/ 307066 w 12192000"/>
              <a:gd name="connsiteY1208" fmla="*/ 3150584 h 6858000"/>
              <a:gd name="connsiteX1209" fmla="*/ 105078 w 12192000"/>
              <a:gd name="connsiteY1209" fmla="*/ 3150584 h 6858000"/>
              <a:gd name="connsiteX1210" fmla="*/ 105078 w 12192000"/>
              <a:gd name="connsiteY1210" fmla="*/ 3312171 h 6858000"/>
              <a:gd name="connsiteX1211" fmla="*/ 145476 w 12192000"/>
              <a:gd name="connsiteY1211" fmla="*/ 3312171 h 6858000"/>
              <a:gd name="connsiteX1212" fmla="*/ 145476 w 12192000"/>
              <a:gd name="connsiteY1212" fmla="*/ 3352568 h 6858000"/>
              <a:gd name="connsiteX1213" fmla="*/ 168636 w 12192000"/>
              <a:gd name="connsiteY1213" fmla="*/ 3361619 h 6858000"/>
              <a:gd name="connsiteX1214" fmla="*/ 188589 w 12192000"/>
              <a:gd name="connsiteY1214" fmla="*/ 3361564 h 6858000"/>
              <a:gd name="connsiteX1215" fmla="*/ 211136 w 12192000"/>
              <a:gd name="connsiteY1215" fmla="*/ 3361563 h 6858000"/>
              <a:gd name="connsiteX1216" fmla="*/ 235644 w 12192000"/>
              <a:gd name="connsiteY1216" fmla="*/ 3361435 h 6858000"/>
              <a:gd name="connsiteX1217" fmla="*/ 312954 w 12192000"/>
              <a:gd name="connsiteY1217" fmla="*/ 3361256 h 6858000"/>
              <a:gd name="connsiteX1218" fmla="*/ 366868 w 12192000"/>
              <a:gd name="connsiteY1218" fmla="*/ 3361090 h 6858000"/>
              <a:gd name="connsiteX1219" fmla="*/ 525213 w 12192000"/>
              <a:gd name="connsiteY1219" fmla="*/ 3360647 h 6858000"/>
              <a:gd name="connsiteX1220" fmla="*/ 533293 w 12192000"/>
              <a:gd name="connsiteY1220" fmla="*/ 3320250 h 6858000"/>
              <a:gd name="connsiteX1221" fmla="*/ 573690 w 12192000"/>
              <a:gd name="connsiteY1221" fmla="*/ 3312171 h 6858000"/>
              <a:gd name="connsiteX1222" fmla="*/ 581770 w 12192000"/>
              <a:gd name="connsiteY1222" fmla="*/ 3271774 h 6858000"/>
              <a:gd name="connsiteX1223" fmla="*/ 622167 w 12192000"/>
              <a:gd name="connsiteY1223" fmla="*/ 3263694 h 6858000"/>
              <a:gd name="connsiteX1224" fmla="*/ 622167 w 12192000"/>
              <a:gd name="connsiteY1224" fmla="*/ 3061709 h 6858000"/>
              <a:gd name="connsiteX1225" fmla="*/ 581770 w 12192000"/>
              <a:gd name="connsiteY1225" fmla="*/ 3045548 h 6858000"/>
              <a:gd name="connsiteX1226" fmla="*/ 573690 w 12192000"/>
              <a:gd name="connsiteY1226" fmla="*/ 3013232 h 6858000"/>
              <a:gd name="connsiteX1227" fmla="*/ 533293 w 12192000"/>
              <a:gd name="connsiteY1227" fmla="*/ 2997075 h 6858000"/>
              <a:gd name="connsiteX1228" fmla="*/ 525213 w 12192000"/>
              <a:gd name="connsiteY1228" fmla="*/ 2956676 h 6858000"/>
              <a:gd name="connsiteX1229" fmla="*/ 371702 w 12192000"/>
              <a:gd name="connsiteY1229" fmla="*/ 2956676 h 6858000"/>
              <a:gd name="connsiteX1230" fmla="*/ 371702 w 12192000"/>
              <a:gd name="connsiteY1230" fmla="*/ 2916278 h 6858000"/>
              <a:gd name="connsiteX1231" fmla="*/ 323225 w 12192000"/>
              <a:gd name="connsiteY1231" fmla="*/ 2916278 h 6858000"/>
              <a:gd name="connsiteX1232" fmla="*/ 323225 w 12192000"/>
              <a:gd name="connsiteY1232" fmla="*/ 2730447 h 6858000"/>
              <a:gd name="connsiteX1233" fmla="*/ 355543 w 12192000"/>
              <a:gd name="connsiteY1233" fmla="*/ 2730447 h 6858000"/>
              <a:gd name="connsiteX1234" fmla="*/ 371702 w 12192000"/>
              <a:gd name="connsiteY1234" fmla="*/ 2690050 h 6858000"/>
              <a:gd name="connsiteX1235" fmla="*/ 412100 w 12192000"/>
              <a:gd name="connsiteY1235" fmla="*/ 2681969 h 6858000"/>
              <a:gd name="connsiteX1236" fmla="*/ 412100 w 12192000"/>
              <a:gd name="connsiteY1236" fmla="*/ 2795084 h 6858000"/>
              <a:gd name="connsiteX1237" fmla="*/ 452497 w 12192000"/>
              <a:gd name="connsiteY1237" fmla="*/ 2803165 h 6858000"/>
              <a:gd name="connsiteX1238" fmla="*/ 460577 w 12192000"/>
              <a:gd name="connsiteY1238" fmla="*/ 2843562 h 6858000"/>
              <a:gd name="connsiteX1239" fmla="*/ 509007 w 12192000"/>
              <a:gd name="connsiteY1239" fmla="*/ 2843956 h 6858000"/>
              <a:gd name="connsiteX1240" fmla="*/ 528748 w 12192000"/>
              <a:gd name="connsiteY1240" fmla="*/ 2844067 h 6858000"/>
              <a:gd name="connsiteX1241" fmla="*/ 597929 w 12192000"/>
              <a:gd name="connsiteY1241" fmla="*/ 2843562 h 6858000"/>
              <a:gd name="connsiteX1242" fmla="*/ 606926 w 12192000"/>
              <a:gd name="connsiteY1242" fmla="*/ 2820473 h 6858000"/>
              <a:gd name="connsiteX1243" fmla="*/ 606797 w 12192000"/>
              <a:gd name="connsiteY1243" fmla="*/ 2801115 h 6858000"/>
              <a:gd name="connsiteX1244" fmla="*/ 606719 w 12192000"/>
              <a:gd name="connsiteY1244" fmla="*/ 2780204 h 6858000"/>
              <a:gd name="connsiteX1245" fmla="*/ 606513 w 12192000"/>
              <a:gd name="connsiteY1245" fmla="*/ 2758224 h 6858000"/>
              <a:gd name="connsiteX1246" fmla="*/ 606008 w 12192000"/>
              <a:gd name="connsiteY1246" fmla="*/ 2681969 h 6858000"/>
              <a:gd name="connsiteX1247" fmla="*/ 525213 w 12192000"/>
              <a:gd name="connsiteY1247" fmla="*/ 2673890 h 6858000"/>
              <a:gd name="connsiteX1248" fmla="*/ 517134 w 12192000"/>
              <a:gd name="connsiteY1248" fmla="*/ 2633493 h 6858000"/>
              <a:gd name="connsiteX1249" fmla="*/ 210112 w 12192000"/>
              <a:gd name="connsiteY1249" fmla="*/ 2633493 h 6858000"/>
              <a:gd name="connsiteX1250" fmla="*/ 1937851 w 12192000"/>
              <a:gd name="connsiteY1250" fmla="*/ 2632522 h 6858000"/>
              <a:gd name="connsiteX1251" fmla="*/ 1905977 w 12192000"/>
              <a:gd name="connsiteY1251" fmla="*/ 2660159 h 6858000"/>
              <a:gd name="connsiteX1252" fmla="*/ 1905949 w 12192000"/>
              <a:gd name="connsiteY1252" fmla="*/ 2684493 h 6858000"/>
              <a:gd name="connsiteX1253" fmla="*/ 1905918 w 12192000"/>
              <a:gd name="connsiteY1253" fmla="*/ 2710817 h 6858000"/>
              <a:gd name="connsiteX1254" fmla="*/ 1906012 w 12192000"/>
              <a:gd name="connsiteY1254" fmla="*/ 2738527 h 6858000"/>
              <a:gd name="connsiteX1255" fmla="*/ 1905918 w 12192000"/>
              <a:gd name="connsiteY1255" fmla="*/ 2766237 h 6858000"/>
              <a:gd name="connsiteX1256" fmla="*/ 1905949 w 12192000"/>
              <a:gd name="connsiteY1256" fmla="*/ 2792558 h 6858000"/>
              <a:gd name="connsiteX1257" fmla="*/ 1907022 w 12192000"/>
              <a:gd name="connsiteY1257" fmla="*/ 2835482 h 6858000"/>
              <a:gd name="connsiteX1258" fmla="*/ 1933281 w 12192000"/>
              <a:gd name="connsiteY1258" fmla="*/ 2844634 h 6858000"/>
              <a:gd name="connsiteX1259" fmla="*/ 1955500 w 12192000"/>
              <a:gd name="connsiteY1259" fmla="*/ 2844571 h 6858000"/>
              <a:gd name="connsiteX1260" fmla="*/ 1995897 w 12192000"/>
              <a:gd name="connsiteY1260" fmla="*/ 2843561 h 6858000"/>
              <a:gd name="connsiteX1261" fmla="*/ 2004482 w 12192000"/>
              <a:gd name="connsiteY1261" fmla="*/ 2814778 h 6858000"/>
              <a:gd name="connsiteX1262" fmla="*/ 2003977 w 12192000"/>
              <a:gd name="connsiteY1262" fmla="*/ 2795084 h 6858000"/>
              <a:gd name="connsiteX1263" fmla="*/ 2044374 w 12192000"/>
              <a:gd name="connsiteY1263" fmla="*/ 2795084 h 6858000"/>
              <a:gd name="connsiteX1264" fmla="*/ 2052454 w 12192000"/>
              <a:gd name="connsiteY1264" fmla="*/ 2690048 h 6858000"/>
              <a:gd name="connsiteX1265" fmla="*/ 2092851 w 12192000"/>
              <a:gd name="connsiteY1265" fmla="*/ 2681969 h 6858000"/>
              <a:gd name="connsiteX1266" fmla="*/ 2092457 w 12192000"/>
              <a:gd name="connsiteY1266" fmla="*/ 2919955 h 6858000"/>
              <a:gd name="connsiteX1267" fmla="*/ 2092297 w 12192000"/>
              <a:gd name="connsiteY1267" fmla="*/ 3041154 h 6858000"/>
              <a:gd name="connsiteX1268" fmla="*/ 2092097 w 12192000"/>
              <a:gd name="connsiteY1268" fmla="*/ 3160016 h 6858000"/>
              <a:gd name="connsiteX1269" fmla="*/ 2092062 w 12192000"/>
              <a:gd name="connsiteY1269" fmla="*/ 3205088 h 6858000"/>
              <a:gd name="connsiteX1270" fmla="*/ 2091931 w 12192000"/>
              <a:gd name="connsiteY1270" fmla="*/ 3270270 h 6858000"/>
              <a:gd name="connsiteX1271" fmla="*/ 2091934 w 12192000"/>
              <a:gd name="connsiteY1271" fmla="*/ 3290093 h 6858000"/>
              <a:gd name="connsiteX1272" fmla="*/ 2091846 w 12192000"/>
              <a:gd name="connsiteY1272" fmla="*/ 3309005 h 6858000"/>
              <a:gd name="connsiteX1273" fmla="*/ 2100935 w 12192000"/>
              <a:gd name="connsiteY1273" fmla="*/ 3360647 h 6858000"/>
              <a:gd name="connsiteX1274" fmla="*/ 2302925 w 12192000"/>
              <a:gd name="connsiteY1274" fmla="*/ 3360647 h 6858000"/>
              <a:gd name="connsiteX1275" fmla="*/ 2302925 w 12192000"/>
              <a:gd name="connsiteY1275" fmla="*/ 2681969 h 6858000"/>
              <a:gd name="connsiteX1276" fmla="*/ 2351401 w 12192000"/>
              <a:gd name="connsiteY1276" fmla="*/ 2681969 h 6858000"/>
              <a:gd name="connsiteX1277" fmla="*/ 2351401 w 12192000"/>
              <a:gd name="connsiteY1277" fmla="*/ 2795084 h 6858000"/>
              <a:gd name="connsiteX1278" fmla="*/ 2391799 w 12192000"/>
              <a:gd name="connsiteY1278" fmla="*/ 2803162 h 6858000"/>
              <a:gd name="connsiteX1279" fmla="*/ 2399878 w 12192000"/>
              <a:gd name="connsiteY1279" fmla="*/ 2843561 h 6858000"/>
              <a:gd name="connsiteX1280" fmla="*/ 2488753 w 12192000"/>
              <a:gd name="connsiteY1280" fmla="*/ 2843561 h 6858000"/>
              <a:gd name="connsiteX1281" fmla="*/ 2488753 w 12192000"/>
              <a:gd name="connsiteY1281" fmla="*/ 2633492 h 6858000"/>
              <a:gd name="connsiteX1282" fmla="*/ 2285235 w 12192000"/>
              <a:gd name="connsiteY1282" fmla="*/ 2633098 h 6858000"/>
              <a:gd name="connsiteX1283" fmla="*/ 2181583 w 12192000"/>
              <a:gd name="connsiteY1283" fmla="*/ 2632938 h 6858000"/>
              <a:gd name="connsiteX1284" fmla="*/ 2079925 w 12192000"/>
              <a:gd name="connsiteY1284" fmla="*/ 2632739 h 6858000"/>
              <a:gd name="connsiteX1285" fmla="*/ 2041376 w 12192000"/>
              <a:gd name="connsiteY1285" fmla="*/ 2632703 h 6858000"/>
              <a:gd name="connsiteX1286" fmla="*/ 1985637 w 12192000"/>
              <a:gd name="connsiteY1286" fmla="*/ 2632572 h 6858000"/>
              <a:gd name="connsiteX1287" fmla="*/ 1968678 w 12192000"/>
              <a:gd name="connsiteY1287" fmla="*/ 2632576 h 6858000"/>
              <a:gd name="connsiteX1288" fmla="*/ 1937851 w 12192000"/>
              <a:gd name="connsiteY1288" fmla="*/ 2632522 h 6858000"/>
              <a:gd name="connsiteX1289" fmla="*/ 3163547 w 12192000"/>
              <a:gd name="connsiteY1289" fmla="*/ 2632485 h 6858000"/>
              <a:gd name="connsiteX1290" fmla="*/ 3126094 w 12192000"/>
              <a:gd name="connsiteY1290" fmla="*/ 2687609 h 6858000"/>
              <a:gd name="connsiteX1291" fmla="*/ 3126145 w 12192000"/>
              <a:gd name="connsiteY1291" fmla="*/ 2707631 h 6858000"/>
              <a:gd name="connsiteX1292" fmla="*/ 3126088 w 12192000"/>
              <a:gd name="connsiteY1292" fmla="*/ 2773857 h 6858000"/>
              <a:gd name="connsiteX1293" fmla="*/ 3126108 w 12192000"/>
              <a:gd name="connsiteY1293" fmla="*/ 2821328 h 6858000"/>
              <a:gd name="connsiteX1294" fmla="*/ 3126107 w 12192000"/>
              <a:gd name="connsiteY1294" fmla="*/ 2919928 h 6858000"/>
              <a:gd name="connsiteX1295" fmla="*/ 3126136 w 12192000"/>
              <a:gd name="connsiteY1295" fmla="*/ 3048636 h 6858000"/>
              <a:gd name="connsiteX1296" fmla="*/ 3126093 w 12192000"/>
              <a:gd name="connsiteY1296" fmla="*/ 3148807 h 6858000"/>
              <a:gd name="connsiteX1297" fmla="*/ 3126116 w 12192000"/>
              <a:gd name="connsiteY1297" fmla="*/ 3196535 h 6858000"/>
              <a:gd name="connsiteX1298" fmla="*/ 3126101 w 12192000"/>
              <a:gd name="connsiteY1298" fmla="*/ 3265536 h 6858000"/>
              <a:gd name="connsiteX1299" fmla="*/ 3126145 w 12192000"/>
              <a:gd name="connsiteY1299" fmla="*/ 3286513 h 6858000"/>
              <a:gd name="connsiteX1300" fmla="*/ 3127190 w 12192000"/>
              <a:gd name="connsiteY1300" fmla="*/ 3352568 h 6858000"/>
              <a:gd name="connsiteX1301" fmla="*/ 3153858 w 12192000"/>
              <a:gd name="connsiteY1301" fmla="*/ 3361692 h 6858000"/>
              <a:gd name="connsiteX1302" fmla="*/ 3178191 w 12192000"/>
              <a:gd name="connsiteY1302" fmla="*/ 3361720 h 6858000"/>
              <a:gd name="connsiteX1303" fmla="*/ 3204513 w 12192000"/>
              <a:gd name="connsiteY1303" fmla="*/ 3361752 h 6858000"/>
              <a:gd name="connsiteX1304" fmla="*/ 3232224 w 12192000"/>
              <a:gd name="connsiteY1304" fmla="*/ 3361657 h 6858000"/>
              <a:gd name="connsiteX1305" fmla="*/ 3259933 w 12192000"/>
              <a:gd name="connsiteY1305" fmla="*/ 3361752 h 6858000"/>
              <a:gd name="connsiteX1306" fmla="*/ 3286256 w 12192000"/>
              <a:gd name="connsiteY1306" fmla="*/ 3361720 h 6858000"/>
              <a:gd name="connsiteX1307" fmla="*/ 3329178 w 12192000"/>
              <a:gd name="connsiteY1307" fmla="*/ 3360647 h 6858000"/>
              <a:gd name="connsiteX1308" fmla="*/ 3338229 w 12192000"/>
              <a:gd name="connsiteY1308" fmla="*/ 3335032 h 6858000"/>
              <a:gd name="connsiteX1309" fmla="*/ 3338175 w 12192000"/>
              <a:gd name="connsiteY1309" fmla="*/ 3311601 h 6858000"/>
              <a:gd name="connsiteX1310" fmla="*/ 3338174 w 12192000"/>
              <a:gd name="connsiteY1310" fmla="*/ 3285135 h 6858000"/>
              <a:gd name="connsiteX1311" fmla="*/ 3338047 w 12192000"/>
              <a:gd name="connsiteY1311" fmla="*/ 3256343 h 6858000"/>
              <a:gd name="connsiteX1312" fmla="*/ 3337868 w 12192000"/>
              <a:gd name="connsiteY1312" fmla="*/ 3165557 h 6858000"/>
              <a:gd name="connsiteX1313" fmla="*/ 3337702 w 12192000"/>
              <a:gd name="connsiteY1313" fmla="*/ 3102239 h 6858000"/>
              <a:gd name="connsiteX1314" fmla="*/ 3337312 w 12192000"/>
              <a:gd name="connsiteY1314" fmla="*/ 2932789 h 6858000"/>
              <a:gd name="connsiteX1315" fmla="*/ 3337258 w 12192000"/>
              <a:gd name="connsiteY1315" fmla="*/ 2916279 h 6858000"/>
              <a:gd name="connsiteX1316" fmla="*/ 3377655 w 12192000"/>
              <a:gd name="connsiteY1316" fmla="*/ 2924360 h 6858000"/>
              <a:gd name="connsiteX1317" fmla="*/ 3385736 w 12192000"/>
              <a:gd name="connsiteY1317" fmla="*/ 2956677 h 6858000"/>
              <a:gd name="connsiteX1318" fmla="*/ 3400884 w 12192000"/>
              <a:gd name="connsiteY1318" fmla="*/ 2958192 h 6858000"/>
              <a:gd name="connsiteX1319" fmla="*/ 3428153 w 12192000"/>
              <a:gd name="connsiteY1319" fmla="*/ 2985459 h 6858000"/>
              <a:gd name="connsiteX1320" fmla="*/ 3434213 w 12192000"/>
              <a:gd name="connsiteY1320" fmla="*/ 3005154 h 6858000"/>
              <a:gd name="connsiteX1321" fmla="*/ 3474612 w 12192000"/>
              <a:gd name="connsiteY1321" fmla="*/ 3005154 h 6858000"/>
              <a:gd name="connsiteX1322" fmla="*/ 3482691 w 12192000"/>
              <a:gd name="connsiteY1322" fmla="*/ 2964757 h 6858000"/>
              <a:gd name="connsiteX1323" fmla="*/ 3523092 w 12192000"/>
              <a:gd name="connsiteY1323" fmla="*/ 2956677 h 6858000"/>
              <a:gd name="connsiteX1324" fmla="*/ 3523092 w 12192000"/>
              <a:gd name="connsiteY1324" fmla="*/ 2916279 h 6858000"/>
              <a:gd name="connsiteX1325" fmla="*/ 3563489 w 12192000"/>
              <a:gd name="connsiteY1325" fmla="*/ 2924360 h 6858000"/>
              <a:gd name="connsiteX1326" fmla="*/ 3571568 w 12192000"/>
              <a:gd name="connsiteY1326" fmla="*/ 3360647 h 6858000"/>
              <a:gd name="connsiteX1327" fmla="*/ 3773545 w 12192000"/>
              <a:gd name="connsiteY1327" fmla="*/ 3360647 h 6858000"/>
              <a:gd name="connsiteX1328" fmla="*/ 3782718 w 12192000"/>
              <a:gd name="connsiteY1328" fmla="*/ 3306532 h 6858000"/>
              <a:gd name="connsiteX1329" fmla="*/ 3782669 w 12192000"/>
              <a:gd name="connsiteY1329" fmla="*/ 3286513 h 6858000"/>
              <a:gd name="connsiteX1330" fmla="*/ 3782725 w 12192000"/>
              <a:gd name="connsiteY1330" fmla="*/ 3220290 h 6858000"/>
              <a:gd name="connsiteX1331" fmla="*/ 3782706 w 12192000"/>
              <a:gd name="connsiteY1331" fmla="*/ 3172820 h 6858000"/>
              <a:gd name="connsiteX1332" fmla="*/ 3782706 w 12192000"/>
              <a:gd name="connsiteY1332" fmla="*/ 3074220 h 6858000"/>
              <a:gd name="connsiteX1333" fmla="*/ 3782677 w 12192000"/>
              <a:gd name="connsiteY1333" fmla="*/ 2945512 h 6858000"/>
              <a:gd name="connsiteX1334" fmla="*/ 3782720 w 12192000"/>
              <a:gd name="connsiteY1334" fmla="*/ 2845340 h 6858000"/>
              <a:gd name="connsiteX1335" fmla="*/ 3782698 w 12192000"/>
              <a:gd name="connsiteY1335" fmla="*/ 2797610 h 6858000"/>
              <a:gd name="connsiteX1336" fmla="*/ 3782712 w 12192000"/>
              <a:gd name="connsiteY1336" fmla="*/ 2728610 h 6858000"/>
              <a:gd name="connsiteX1337" fmla="*/ 3782669 w 12192000"/>
              <a:gd name="connsiteY1337" fmla="*/ 2707631 h 6858000"/>
              <a:gd name="connsiteX1338" fmla="*/ 3782718 w 12192000"/>
              <a:gd name="connsiteY1338" fmla="*/ 2687609 h 6858000"/>
              <a:gd name="connsiteX1339" fmla="*/ 3773545 w 12192000"/>
              <a:gd name="connsiteY1339" fmla="*/ 2633494 h 6858000"/>
              <a:gd name="connsiteX1340" fmla="*/ 3716992 w 12192000"/>
              <a:gd name="connsiteY1340" fmla="*/ 2633494 h 6858000"/>
              <a:gd name="connsiteX1341" fmla="*/ 3700833 w 12192000"/>
              <a:gd name="connsiteY1341" fmla="*/ 2673890 h 6858000"/>
              <a:gd name="connsiteX1342" fmla="*/ 3668515 w 12192000"/>
              <a:gd name="connsiteY1342" fmla="*/ 2681970 h 6858000"/>
              <a:gd name="connsiteX1343" fmla="*/ 3660438 w 12192000"/>
              <a:gd name="connsiteY1343" fmla="*/ 2702171 h 6858000"/>
              <a:gd name="connsiteX1344" fmla="*/ 3652359 w 12192000"/>
              <a:gd name="connsiteY1344" fmla="*/ 2722371 h 6858000"/>
              <a:gd name="connsiteX1345" fmla="*/ 3635191 w 12192000"/>
              <a:gd name="connsiteY1345" fmla="*/ 2728935 h 6858000"/>
              <a:gd name="connsiteX1346" fmla="*/ 3620042 w 12192000"/>
              <a:gd name="connsiteY1346" fmla="*/ 2730447 h 6858000"/>
              <a:gd name="connsiteX1347" fmla="*/ 3611963 w 12192000"/>
              <a:gd name="connsiteY1347" fmla="*/ 2770848 h 6858000"/>
              <a:gd name="connsiteX1348" fmla="*/ 3579647 w 12192000"/>
              <a:gd name="connsiteY1348" fmla="*/ 2770848 h 6858000"/>
              <a:gd name="connsiteX1349" fmla="*/ 3563489 w 12192000"/>
              <a:gd name="connsiteY1349" fmla="*/ 2811244 h 6858000"/>
              <a:gd name="connsiteX1350" fmla="*/ 3531171 w 12192000"/>
              <a:gd name="connsiteY1350" fmla="*/ 2819324 h 6858000"/>
              <a:gd name="connsiteX1351" fmla="*/ 3523092 w 12192000"/>
              <a:gd name="connsiteY1351" fmla="*/ 2839524 h 6858000"/>
              <a:gd name="connsiteX1352" fmla="*/ 3515011 w 12192000"/>
              <a:gd name="connsiteY1352" fmla="*/ 2859722 h 6858000"/>
              <a:gd name="connsiteX1353" fmla="*/ 3482691 w 12192000"/>
              <a:gd name="connsiteY1353" fmla="*/ 2867801 h 6858000"/>
              <a:gd name="connsiteX1354" fmla="*/ 3472592 w 12192000"/>
              <a:gd name="connsiteY1354" fmla="*/ 2888506 h 6858000"/>
              <a:gd name="connsiteX1355" fmla="*/ 3466531 w 12192000"/>
              <a:gd name="connsiteY1355" fmla="*/ 2908200 h 6858000"/>
              <a:gd name="connsiteX1356" fmla="*/ 3434213 w 12192000"/>
              <a:gd name="connsiteY1356" fmla="*/ 2908200 h 6858000"/>
              <a:gd name="connsiteX1357" fmla="*/ 3426134 w 12192000"/>
              <a:gd name="connsiteY1357" fmla="*/ 2867801 h 6858000"/>
              <a:gd name="connsiteX1358" fmla="*/ 3385736 w 12192000"/>
              <a:gd name="connsiteY1358" fmla="*/ 2867801 h 6858000"/>
              <a:gd name="connsiteX1359" fmla="*/ 3385736 w 12192000"/>
              <a:gd name="connsiteY1359" fmla="*/ 2827403 h 6858000"/>
              <a:gd name="connsiteX1360" fmla="*/ 3356952 w 12192000"/>
              <a:gd name="connsiteY1360" fmla="*/ 2818820 h 6858000"/>
              <a:gd name="connsiteX1361" fmla="*/ 3337258 w 12192000"/>
              <a:gd name="connsiteY1361" fmla="*/ 2819324 h 6858000"/>
              <a:gd name="connsiteX1362" fmla="*/ 3337258 w 12192000"/>
              <a:gd name="connsiteY1362" fmla="*/ 2778926 h 6858000"/>
              <a:gd name="connsiteX1363" fmla="*/ 3308473 w 12192000"/>
              <a:gd name="connsiteY1363" fmla="*/ 2770343 h 6858000"/>
              <a:gd name="connsiteX1364" fmla="*/ 3288782 w 12192000"/>
              <a:gd name="connsiteY1364" fmla="*/ 2770848 h 6858000"/>
              <a:gd name="connsiteX1365" fmla="*/ 3288782 w 12192000"/>
              <a:gd name="connsiteY1365" fmla="*/ 2730447 h 6858000"/>
              <a:gd name="connsiteX1366" fmla="*/ 3248383 w 12192000"/>
              <a:gd name="connsiteY1366" fmla="*/ 2722371 h 6858000"/>
              <a:gd name="connsiteX1367" fmla="*/ 3240303 w 12192000"/>
              <a:gd name="connsiteY1367" fmla="*/ 2681970 h 6858000"/>
              <a:gd name="connsiteX1368" fmla="*/ 3199905 w 12192000"/>
              <a:gd name="connsiteY1368" fmla="*/ 2681970 h 6858000"/>
              <a:gd name="connsiteX1369" fmla="*/ 3199905 w 12192000"/>
              <a:gd name="connsiteY1369" fmla="*/ 2641573 h 6858000"/>
              <a:gd name="connsiteX1370" fmla="*/ 3163547 w 12192000"/>
              <a:gd name="connsiteY1370" fmla="*/ 2632485 h 6858000"/>
              <a:gd name="connsiteX1371" fmla="*/ 772272 w 12192000"/>
              <a:gd name="connsiteY1371" fmla="*/ 2632388 h 6858000"/>
              <a:gd name="connsiteX1372" fmla="*/ 745951 w 12192000"/>
              <a:gd name="connsiteY1372" fmla="*/ 2632419 h 6858000"/>
              <a:gd name="connsiteX1373" fmla="*/ 693826 w 12192000"/>
              <a:gd name="connsiteY1373" fmla="*/ 2687859 h 6858000"/>
              <a:gd name="connsiteX1374" fmla="*/ 693876 w 12192000"/>
              <a:gd name="connsiteY1374" fmla="*/ 2707472 h 6858000"/>
              <a:gd name="connsiteX1375" fmla="*/ 693844 w 12192000"/>
              <a:gd name="connsiteY1375" fmla="*/ 2748154 h 6858000"/>
              <a:gd name="connsiteX1376" fmla="*/ 693896 w 12192000"/>
              <a:gd name="connsiteY1376" fmla="*/ 2812628 h 6858000"/>
              <a:gd name="connsiteX1377" fmla="*/ 693852 w 12192000"/>
              <a:gd name="connsiteY1377" fmla="*/ 2854602 h 6858000"/>
              <a:gd name="connsiteX1378" fmla="*/ 693876 w 12192000"/>
              <a:gd name="connsiteY1378" fmla="*/ 2874617 h 6858000"/>
              <a:gd name="connsiteX1379" fmla="*/ 694949 w 12192000"/>
              <a:gd name="connsiteY1379" fmla="*/ 2940515 h 6858000"/>
              <a:gd name="connsiteX1380" fmla="*/ 723732 w 12192000"/>
              <a:gd name="connsiteY1380" fmla="*/ 2949102 h 6858000"/>
              <a:gd name="connsiteX1381" fmla="*/ 743426 w 12192000"/>
              <a:gd name="connsiteY1381" fmla="*/ 2948596 h 6858000"/>
              <a:gd name="connsiteX1382" fmla="*/ 743426 w 12192000"/>
              <a:gd name="connsiteY1382" fmla="*/ 2988994 h 6858000"/>
              <a:gd name="connsiteX1383" fmla="*/ 772209 w 12192000"/>
              <a:gd name="connsiteY1383" fmla="*/ 2997578 h 6858000"/>
              <a:gd name="connsiteX1384" fmla="*/ 791903 w 12192000"/>
              <a:gd name="connsiteY1384" fmla="*/ 2997075 h 6858000"/>
              <a:gd name="connsiteX1385" fmla="*/ 791903 w 12192000"/>
              <a:gd name="connsiteY1385" fmla="*/ 3037470 h 6858000"/>
              <a:gd name="connsiteX1386" fmla="*/ 864619 w 12192000"/>
              <a:gd name="connsiteY1386" fmla="*/ 3045547 h 6858000"/>
              <a:gd name="connsiteX1387" fmla="*/ 872698 w 12192000"/>
              <a:gd name="connsiteY1387" fmla="*/ 3360647 h 6858000"/>
              <a:gd name="connsiteX1388" fmla="*/ 973188 w 12192000"/>
              <a:gd name="connsiteY1388" fmla="*/ 3361151 h 6858000"/>
              <a:gd name="connsiteX1389" fmla="*/ 1004920 w 12192000"/>
              <a:gd name="connsiteY1389" fmla="*/ 3361374 h 6858000"/>
              <a:gd name="connsiteX1390" fmla="*/ 1029713 w 12192000"/>
              <a:gd name="connsiteY1390" fmla="*/ 3361435 h 6858000"/>
              <a:gd name="connsiteX1391" fmla="*/ 1055227 w 12192000"/>
              <a:gd name="connsiteY1391" fmla="*/ 3361564 h 6858000"/>
              <a:gd name="connsiteX1392" fmla="*/ 1082766 w 12192000"/>
              <a:gd name="connsiteY1392" fmla="*/ 3352566 h 6858000"/>
              <a:gd name="connsiteX1393" fmla="*/ 1083680 w 12192000"/>
              <a:gd name="connsiteY1393" fmla="*/ 3303611 h 6858000"/>
              <a:gd name="connsiteX1394" fmla="*/ 1083555 w 12192000"/>
              <a:gd name="connsiteY1394" fmla="*/ 3282851 h 6858000"/>
              <a:gd name="connsiteX1395" fmla="*/ 1083375 w 12192000"/>
              <a:gd name="connsiteY1395" fmla="*/ 3217334 h 6858000"/>
              <a:gd name="connsiteX1396" fmla="*/ 1083210 w 12192000"/>
              <a:gd name="connsiteY1396" fmla="*/ 3171651 h 6858000"/>
              <a:gd name="connsiteX1397" fmla="*/ 1082893 w 12192000"/>
              <a:gd name="connsiteY1397" fmla="*/ 3066268 h 6858000"/>
              <a:gd name="connsiteX1398" fmla="*/ 1082766 w 12192000"/>
              <a:gd name="connsiteY1398" fmla="*/ 3037470 h 6858000"/>
              <a:gd name="connsiteX1399" fmla="*/ 1155481 w 12192000"/>
              <a:gd name="connsiteY1399" fmla="*/ 3037470 h 6858000"/>
              <a:gd name="connsiteX1400" fmla="*/ 1161540 w 12192000"/>
              <a:gd name="connsiteY1400" fmla="*/ 3017776 h 6858000"/>
              <a:gd name="connsiteX1401" fmla="*/ 1188809 w 12192000"/>
              <a:gd name="connsiteY1401" fmla="*/ 2990508 h 6858000"/>
              <a:gd name="connsiteX1402" fmla="*/ 1203958 w 12192000"/>
              <a:gd name="connsiteY1402" fmla="*/ 2988994 h 6858000"/>
              <a:gd name="connsiteX1403" fmla="*/ 1212037 w 12192000"/>
              <a:gd name="connsiteY1403" fmla="*/ 2956676 h 6858000"/>
              <a:gd name="connsiteX1404" fmla="*/ 1232647 w 12192000"/>
              <a:gd name="connsiteY1404" fmla="*/ 2947523 h 6858000"/>
              <a:gd name="connsiteX1405" fmla="*/ 1252435 w 12192000"/>
              <a:gd name="connsiteY1405" fmla="*/ 2940515 h 6858000"/>
              <a:gd name="connsiteX1406" fmla="*/ 1252830 w 12192000"/>
              <a:gd name="connsiteY1406" fmla="*/ 2834645 h 6858000"/>
              <a:gd name="connsiteX1407" fmla="*/ 1252940 w 12192000"/>
              <a:gd name="connsiteY1407" fmla="*/ 2791549 h 6858000"/>
              <a:gd name="connsiteX1408" fmla="*/ 1253189 w 12192000"/>
              <a:gd name="connsiteY1408" fmla="*/ 2727829 h 6858000"/>
              <a:gd name="connsiteX1409" fmla="*/ 1253224 w 12192000"/>
              <a:gd name="connsiteY1409" fmla="*/ 2707755 h 6858000"/>
              <a:gd name="connsiteX1410" fmla="*/ 1252435 w 12192000"/>
              <a:gd name="connsiteY1410" fmla="*/ 2641571 h 6858000"/>
              <a:gd name="connsiteX1411" fmla="*/ 1225766 w 12192000"/>
              <a:gd name="connsiteY1411" fmla="*/ 2632447 h 6858000"/>
              <a:gd name="connsiteX1412" fmla="*/ 1201433 w 12192000"/>
              <a:gd name="connsiteY1412" fmla="*/ 2632419 h 6858000"/>
              <a:gd name="connsiteX1413" fmla="*/ 1175111 w 12192000"/>
              <a:gd name="connsiteY1413" fmla="*/ 2632388 h 6858000"/>
              <a:gd name="connsiteX1414" fmla="*/ 1147401 w 12192000"/>
              <a:gd name="connsiteY1414" fmla="*/ 2632484 h 6858000"/>
              <a:gd name="connsiteX1415" fmla="*/ 1119691 w 12192000"/>
              <a:gd name="connsiteY1415" fmla="*/ 2632388 h 6858000"/>
              <a:gd name="connsiteX1416" fmla="*/ 1093370 w 12192000"/>
              <a:gd name="connsiteY1416" fmla="*/ 2632419 h 6858000"/>
              <a:gd name="connsiteX1417" fmla="*/ 1050448 w 12192000"/>
              <a:gd name="connsiteY1417" fmla="*/ 2633492 h 6858000"/>
              <a:gd name="connsiteX1418" fmla="*/ 1041089 w 12192000"/>
              <a:gd name="connsiteY1418" fmla="*/ 2655732 h 6858000"/>
              <a:gd name="connsiteX1419" fmla="*/ 1040709 w 12192000"/>
              <a:gd name="connsiteY1419" fmla="*/ 2674379 h 6858000"/>
              <a:gd name="connsiteX1420" fmla="*/ 1040221 w 12192000"/>
              <a:gd name="connsiteY1420" fmla="*/ 2695457 h 6858000"/>
              <a:gd name="connsiteX1421" fmla="*/ 1039811 w 12192000"/>
              <a:gd name="connsiteY1421" fmla="*/ 2718360 h 6858000"/>
              <a:gd name="connsiteX1422" fmla="*/ 1038306 w 12192000"/>
              <a:gd name="connsiteY1422" fmla="*/ 2790615 h 6858000"/>
              <a:gd name="connsiteX1423" fmla="*/ 1037296 w 12192000"/>
              <a:gd name="connsiteY1423" fmla="*/ 2841003 h 6858000"/>
              <a:gd name="connsiteX1424" fmla="*/ 1034901 w 12192000"/>
              <a:gd name="connsiteY1424" fmla="*/ 2957230 h 6858000"/>
              <a:gd name="connsiteX1425" fmla="*/ 1034288 w 12192000"/>
              <a:gd name="connsiteY1425" fmla="*/ 2988994 h 6858000"/>
              <a:gd name="connsiteX1426" fmla="*/ 1001971 w 12192000"/>
              <a:gd name="connsiteY1426" fmla="*/ 2997075 h 6858000"/>
              <a:gd name="connsiteX1427" fmla="*/ 993891 w 12192000"/>
              <a:gd name="connsiteY1427" fmla="*/ 3029390 h 6858000"/>
              <a:gd name="connsiteX1428" fmla="*/ 953494 w 12192000"/>
              <a:gd name="connsiteY1428" fmla="*/ 3037470 h 6858000"/>
              <a:gd name="connsiteX1429" fmla="*/ 953494 w 12192000"/>
              <a:gd name="connsiteY1429" fmla="*/ 2997075 h 6858000"/>
              <a:gd name="connsiteX1430" fmla="*/ 913096 w 12192000"/>
              <a:gd name="connsiteY1430" fmla="*/ 2988994 h 6858000"/>
              <a:gd name="connsiteX1431" fmla="*/ 910619 w 12192000"/>
              <a:gd name="connsiteY1431" fmla="*/ 2865890 h 6858000"/>
              <a:gd name="connsiteX1432" fmla="*/ 909561 w 12192000"/>
              <a:gd name="connsiteY1432" fmla="*/ 2815788 h 6858000"/>
              <a:gd name="connsiteX1433" fmla="*/ 908082 w 12192000"/>
              <a:gd name="connsiteY1433" fmla="*/ 2741693 h 6858000"/>
              <a:gd name="connsiteX1434" fmla="*/ 907573 w 12192000"/>
              <a:gd name="connsiteY1434" fmla="*/ 2718360 h 6858000"/>
              <a:gd name="connsiteX1435" fmla="*/ 907164 w 12192000"/>
              <a:gd name="connsiteY1435" fmla="*/ 2695457 h 6858000"/>
              <a:gd name="connsiteX1436" fmla="*/ 906675 w 12192000"/>
              <a:gd name="connsiteY1436" fmla="*/ 2674379 h 6858000"/>
              <a:gd name="connsiteX1437" fmla="*/ 905017 w 12192000"/>
              <a:gd name="connsiteY1437" fmla="*/ 2641571 h 6858000"/>
              <a:gd name="connsiteX1438" fmla="*/ 878348 w 12192000"/>
              <a:gd name="connsiteY1438" fmla="*/ 2632447 h 6858000"/>
              <a:gd name="connsiteX1439" fmla="*/ 854015 w 12192000"/>
              <a:gd name="connsiteY1439" fmla="*/ 2632419 h 6858000"/>
              <a:gd name="connsiteX1440" fmla="*/ 827693 w 12192000"/>
              <a:gd name="connsiteY1440" fmla="*/ 2632388 h 6858000"/>
              <a:gd name="connsiteX1441" fmla="*/ 799983 w 12192000"/>
              <a:gd name="connsiteY1441" fmla="*/ 2632484 h 6858000"/>
              <a:gd name="connsiteX1442" fmla="*/ 772272 w 12192000"/>
              <a:gd name="connsiteY1442" fmla="*/ 2632388 h 6858000"/>
              <a:gd name="connsiteX1443" fmla="*/ 8395657 w 12192000"/>
              <a:gd name="connsiteY1443" fmla="*/ 1873888 h 6858000"/>
              <a:gd name="connsiteX1444" fmla="*/ 8395663 w 12192000"/>
              <a:gd name="connsiteY1444" fmla="*/ 1873888 h 6858000"/>
              <a:gd name="connsiteX1445" fmla="*/ 8395663 w 12192000"/>
              <a:gd name="connsiteY1445" fmla="*/ 1873906 h 6858000"/>
              <a:gd name="connsiteX1446" fmla="*/ 8395657 w 12192000"/>
              <a:gd name="connsiteY1446" fmla="*/ 1873906 h 6858000"/>
              <a:gd name="connsiteX1447" fmla="*/ 4961411 w 12192000"/>
              <a:gd name="connsiteY1447" fmla="*/ 1873733 h 6858000"/>
              <a:gd name="connsiteX1448" fmla="*/ 4961437 w 12192000"/>
              <a:gd name="connsiteY1448" fmla="*/ 1873889 h 6858000"/>
              <a:gd name="connsiteX1449" fmla="*/ 4961411 w 12192000"/>
              <a:gd name="connsiteY1449" fmla="*/ 1873889 h 6858000"/>
              <a:gd name="connsiteX1450" fmla="*/ 8436054 w 12192000"/>
              <a:gd name="connsiteY1450" fmla="*/ 1833512 h 6858000"/>
              <a:gd name="connsiteX1451" fmla="*/ 8436061 w 12192000"/>
              <a:gd name="connsiteY1451" fmla="*/ 1833512 h 6858000"/>
              <a:gd name="connsiteX1452" fmla="*/ 8436061 w 12192000"/>
              <a:gd name="connsiteY1452" fmla="*/ 1873910 h 6858000"/>
              <a:gd name="connsiteX1453" fmla="*/ 8395663 w 12192000"/>
              <a:gd name="connsiteY1453" fmla="*/ 1873910 h 6858000"/>
              <a:gd name="connsiteX1454" fmla="*/ 8395663 w 12192000"/>
              <a:gd name="connsiteY1454" fmla="*/ 1873906 h 6858000"/>
              <a:gd name="connsiteX1455" fmla="*/ 8436054 w 12192000"/>
              <a:gd name="connsiteY1455" fmla="*/ 1873906 h 6858000"/>
              <a:gd name="connsiteX1456" fmla="*/ 8395663 w 12192000"/>
              <a:gd name="connsiteY1456" fmla="*/ 1833512 h 6858000"/>
              <a:gd name="connsiteX1457" fmla="*/ 8436019 w 12192000"/>
              <a:gd name="connsiteY1457" fmla="*/ 1833512 h 6858000"/>
              <a:gd name="connsiteX1458" fmla="*/ 8436019 w 12192000"/>
              <a:gd name="connsiteY1458" fmla="*/ 1873888 h 6858000"/>
              <a:gd name="connsiteX1459" fmla="*/ 8395663 w 12192000"/>
              <a:gd name="connsiteY1459" fmla="*/ 1873888 h 6858000"/>
              <a:gd name="connsiteX1460" fmla="*/ 5009915 w 12192000"/>
              <a:gd name="connsiteY1460" fmla="*/ 1833512 h 6858000"/>
              <a:gd name="connsiteX1461" fmla="*/ 5009917 w 12192000"/>
              <a:gd name="connsiteY1461" fmla="*/ 1833512 h 6858000"/>
              <a:gd name="connsiteX1462" fmla="*/ 5009917 w 12192000"/>
              <a:gd name="connsiteY1462" fmla="*/ 1873909 h 6858000"/>
              <a:gd name="connsiteX1463" fmla="*/ 4961441 w 12192000"/>
              <a:gd name="connsiteY1463" fmla="*/ 1873909 h 6858000"/>
              <a:gd name="connsiteX1464" fmla="*/ 4961437 w 12192000"/>
              <a:gd name="connsiteY1464" fmla="*/ 1873889 h 6858000"/>
              <a:gd name="connsiteX1465" fmla="*/ 5009892 w 12192000"/>
              <a:gd name="connsiteY1465" fmla="*/ 1873889 h 6858000"/>
              <a:gd name="connsiteX1466" fmla="*/ 5009892 w 12192000"/>
              <a:gd name="connsiteY1466" fmla="*/ 1873878 h 6858000"/>
              <a:gd name="connsiteX1467" fmla="*/ 5009915 w 12192000"/>
              <a:gd name="connsiteY1467" fmla="*/ 1873878 h 6858000"/>
              <a:gd name="connsiteX1468" fmla="*/ 8395657 w 12192000"/>
              <a:gd name="connsiteY1468" fmla="*/ 1833508 h 6858000"/>
              <a:gd name="connsiteX1469" fmla="*/ 8395657 w 12192000"/>
              <a:gd name="connsiteY1469" fmla="*/ 1873888 h 6858000"/>
              <a:gd name="connsiteX1470" fmla="*/ 8395621 w 12192000"/>
              <a:gd name="connsiteY1470" fmla="*/ 1873888 h 6858000"/>
              <a:gd name="connsiteX1471" fmla="*/ 8395621 w 12192000"/>
              <a:gd name="connsiteY1471" fmla="*/ 1833509 h 6858000"/>
              <a:gd name="connsiteX1472" fmla="*/ 8436019 w 12192000"/>
              <a:gd name="connsiteY1472" fmla="*/ 1833504 h 6858000"/>
              <a:gd name="connsiteX1473" fmla="*/ 8436054 w 12192000"/>
              <a:gd name="connsiteY1473" fmla="*/ 1833508 h 6858000"/>
              <a:gd name="connsiteX1474" fmla="*/ 8436054 w 12192000"/>
              <a:gd name="connsiteY1474" fmla="*/ 1833512 h 6858000"/>
              <a:gd name="connsiteX1475" fmla="*/ 8436019 w 12192000"/>
              <a:gd name="connsiteY1475" fmla="*/ 1833512 h 6858000"/>
              <a:gd name="connsiteX1476" fmla="*/ 4961369 w 12192000"/>
              <a:gd name="connsiteY1476" fmla="*/ 1833482 h 6858000"/>
              <a:gd name="connsiteX1477" fmla="*/ 4961411 w 12192000"/>
              <a:gd name="connsiteY1477" fmla="*/ 1833491 h 6858000"/>
              <a:gd name="connsiteX1478" fmla="*/ 4961411 w 12192000"/>
              <a:gd name="connsiteY1478" fmla="*/ 1873733 h 6858000"/>
              <a:gd name="connsiteX1479" fmla="*/ 4954731 w 12192000"/>
              <a:gd name="connsiteY1479" fmla="*/ 1833653 h 6858000"/>
              <a:gd name="connsiteX1480" fmla="*/ 8413504 w 12192000"/>
              <a:gd name="connsiteY1480" fmla="*/ 1828988 h 6858000"/>
              <a:gd name="connsiteX1481" fmla="*/ 8436019 w 12192000"/>
              <a:gd name="connsiteY1481" fmla="*/ 1833491 h 6858000"/>
              <a:gd name="connsiteX1482" fmla="*/ 8436019 w 12192000"/>
              <a:gd name="connsiteY1482" fmla="*/ 1833504 h 6858000"/>
              <a:gd name="connsiteX1483" fmla="*/ 8420905 w 12192000"/>
              <a:gd name="connsiteY1483" fmla="*/ 1831993 h 6858000"/>
              <a:gd name="connsiteX1484" fmla="*/ 4953361 w 12192000"/>
              <a:gd name="connsiteY1484" fmla="*/ 1825433 h 6858000"/>
              <a:gd name="connsiteX1485" fmla="*/ 4963377 w 12192000"/>
              <a:gd name="connsiteY1485" fmla="*/ 1826864 h 6858000"/>
              <a:gd name="connsiteX1486" fmla="*/ 4971068 w 12192000"/>
              <a:gd name="connsiteY1486" fmla="*/ 1832544 h 6858000"/>
              <a:gd name="connsiteX1487" fmla="*/ 4990196 w 12192000"/>
              <a:gd name="connsiteY1487" fmla="*/ 1833996 h 6858000"/>
              <a:gd name="connsiteX1488" fmla="*/ 5009785 w 12192000"/>
              <a:gd name="connsiteY1488" fmla="*/ 1833493 h 6858000"/>
              <a:gd name="connsiteX1489" fmla="*/ 5009892 w 12192000"/>
              <a:gd name="connsiteY1489" fmla="*/ 1833509 h 6858000"/>
              <a:gd name="connsiteX1490" fmla="*/ 5009892 w 12192000"/>
              <a:gd name="connsiteY1490" fmla="*/ 1873878 h 6858000"/>
              <a:gd name="connsiteX1491" fmla="*/ 4961436 w 12192000"/>
              <a:gd name="connsiteY1491" fmla="*/ 1873878 h 6858000"/>
              <a:gd name="connsiteX1492" fmla="*/ 4961436 w 12192000"/>
              <a:gd name="connsiteY1492" fmla="*/ 1833481 h 6858000"/>
              <a:gd name="connsiteX1493" fmla="*/ 4961369 w 12192000"/>
              <a:gd name="connsiteY1493" fmla="*/ 1833482 h 6858000"/>
              <a:gd name="connsiteX1494" fmla="*/ 4954473 w 12192000"/>
              <a:gd name="connsiteY1494" fmla="*/ 1832103 h 6858000"/>
              <a:gd name="connsiteX1495" fmla="*/ 8347180 w 12192000"/>
              <a:gd name="connsiteY1495" fmla="*/ 1793195 h 6858000"/>
              <a:gd name="connsiteX1496" fmla="*/ 8353078 w 12192000"/>
              <a:gd name="connsiteY1496" fmla="*/ 1810009 h 6858000"/>
              <a:gd name="connsiteX1497" fmla="*/ 8355224 w 12192000"/>
              <a:gd name="connsiteY1497" fmla="*/ 1825411 h 6858000"/>
              <a:gd name="connsiteX1498" fmla="*/ 8395621 w 12192000"/>
              <a:gd name="connsiteY1498" fmla="*/ 1833491 h 6858000"/>
              <a:gd name="connsiteX1499" fmla="*/ 8395621 w 12192000"/>
              <a:gd name="connsiteY1499" fmla="*/ 1833509 h 6858000"/>
              <a:gd name="connsiteX1500" fmla="*/ 8375963 w 12192000"/>
              <a:gd name="connsiteY1500" fmla="*/ 1834013 h 6858000"/>
              <a:gd name="connsiteX1501" fmla="*/ 8347180 w 12192000"/>
              <a:gd name="connsiteY1501" fmla="*/ 1825429 h 6858000"/>
              <a:gd name="connsiteX1502" fmla="*/ 8369422 w 12192000"/>
              <a:gd name="connsiteY1502" fmla="*/ 1785031 h 6858000"/>
              <a:gd name="connsiteX1503" fmla="*/ 8387577 w 12192000"/>
              <a:gd name="connsiteY1503" fmla="*/ 1785031 h 6858000"/>
              <a:gd name="connsiteX1504" fmla="*/ 8393637 w 12192000"/>
              <a:gd name="connsiteY1504" fmla="*/ 1804725 h 6858000"/>
              <a:gd name="connsiteX1505" fmla="*/ 8402937 w 12192000"/>
              <a:gd name="connsiteY1505" fmla="*/ 1824698 h 6858000"/>
              <a:gd name="connsiteX1506" fmla="*/ 8413504 w 12192000"/>
              <a:gd name="connsiteY1506" fmla="*/ 1828988 h 6858000"/>
              <a:gd name="connsiteX1507" fmla="*/ 8395621 w 12192000"/>
              <a:gd name="connsiteY1507" fmla="*/ 1825411 h 6858000"/>
              <a:gd name="connsiteX1508" fmla="*/ 8394106 w 12192000"/>
              <a:gd name="connsiteY1508" fmla="*/ 1810262 h 6858000"/>
              <a:gd name="connsiteX1509" fmla="*/ 8387542 w 12192000"/>
              <a:gd name="connsiteY1509" fmla="*/ 1793093 h 6858000"/>
              <a:gd name="connsiteX1510" fmla="*/ 4912420 w 12192000"/>
              <a:gd name="connsiteY1510" fmla="*/ 1785013 h 6858000"/>
              <a:gd name="connsiteX1511" fmla="*/ 4912928 w 12192000"/>
              <a:gd name="connsiteY1511" fmla="*/ 1785013 h 6858000"/>
              <a:gd name="connsiteX1512" fmla="*/ 4921009 w 12192000"/>
              <a:gd name="connsiteY1512" fmla="*/ 1825412 h 6858000"/>
              <a:gd name="connsiteX1513" fmla="*/ 4954473 w 12192000"/>
              <a:gd name="connsiteY1513" fmla="*/ 1832103 h 6858000"/>
              <a:gd name="connsiteX1514" fmla="*/ 4954731 w 12192000"/>
              <a:gd name="connsiteY1514" fmla="*/ 1833653 h 6858000"/>
              <a:gd name="connsiteX1515" fmla="*/ 4941742 w 12192000"/>
              <a:gd name="connsiteY1515" fmla="*/ 1833986 h 6858000"/>
              <a:gd name="connsiteX1516" fmla="*/ 4912959 w 12192000"/>
              <a:gd name="connsiteY1516" fmla="*/ 1825401 h 6858000"/>
              <a:gd name="connsiteX1517" fmla="*/ 7636094 w 12192000"/>
              <a:gd name="connsiteY1517" fmla="*/ 1599186 h 6858000"/>
              <a:gd name="connsiteX1518" fmla="*/ 7676492 w 12192000"/>
              <a:gd name="connsiteY1518" fmla="*/ 1599186 h 6858000"/>
              <a:gd name="connsiteX1519" fmla="*/ 7684571 w 12192000"/>
              <a:gd name="connsiteY1519" fmla="*/ 1639584 h 6858000"/>
              <a:gd name="connsiteX1520" fmla="*/ 7724969 w 12192000"/>
              <a:gd name="connsiteY1520" fmla="*/ 1647663 h 6858000"/>
              <a:gd name="connsiteX1521" fmla="*/ 7725387 w 12192000"/>
              <a:gd name="connsiteY1521" fmla="*/ 1855827 h 6858000"/>
              <a:gd name="connsiteX1522" fmla="*/ 7725578 w 12192000"/>
              <a:gd name="connsiteY1522" fmla="*/ 1952476 h 6858000"/>
              <a:gd name="connsiteX1523" fmla="*/ 7725735 w 12192000"/>
              <a:gd name="connsiteY1523" fmla="*/ 2045670 h 6858000"/>
              <a:gd name="connsiteX1524" fmla="*/ 7725823 w 12192000"/>
              <a:gd name="connsiteY1524" fmla="*/ 2081303 h 6858000"/>
              <a:gd name="connsiteX1525" fmla="*/ 7725886 w 12192000"/>
              <a:gd name="connsiteY1525" fmla="*/ 2131040 h 6858000"/>
              <a:gd name="connsiteX1526" fmla="*/ 7725940 w 12192000"/>
              <a:gd name="connsiteY1526" fmla="*/ 2159698 h 6858000"/>
              <a:gd name="connsiteX1527" fmla="*/ 7716889 w 12192000"/>
              <a:gd name="connsiteY1527" fmla="*/ 2188992 h 6858000"/>
              <a:gd name="connsiteX1528" fmla="*/ 7676492 w 12192000"/>
              <a:gd name="connsiteY1528" fmla="*/ 2188992 h 6858000"/>
              <a:gd name="connsiteX1529" fmla="*/ 7676492 w 12192000"/>
              <a:gd name="connsiteY1529" fmla="*/ 2229390 h 6858000"/>
              <a:gd name="connsiteX1530" fmla="*/ 7636094 w 12192000"/>
              <a:gd name="connsiteY1530" fmla="*/ 2229390 h 6858000"/>
              <a:gd name="connsiteX1531" fmla="*/ 7636094 w 12192000"/>
              <a:gd name="connsiteY1531" fmla="*/ 1599186 h 6858000"/>
              <a:gd name="connsiteX1532" fmla="*/ 5446280 w 12192000"/>
              <a:gd name="connsiteY1532" fmla="*/ 1599186 h 6858000"/>
              <a:gd name="connsiteX1533" fmla="*/ 5486678 w 12192000"/>
              <a:gd name="connsiteY1533" fmla="*/ 1599186 h 6858000"/>
              <a:gd name="connsiteX1534" fmla="*/ 5494758 w 12192000"/>
              <a:gd name="connsiteY1534" fmla="*/ 1639584 h 6858000"/>
              <a:gd name="connsiteX1535" fmla="*/ 5535155 w 12192000"/>
              <a:gd name="connsiteY1535" fmla="*/ 1647663 h 6858000"/>
              <a:gd name="connsiteX1536" fmla="*/ 5535572 w 12192000"/>
              <a:gd name="connsiteY1536" fmla="*/ 1855826 h 6858000"/>
              <a:gd name="connsiteX1537" fmla="*/ 5535764 w 12192000"/>
              <a:gd name="connsiteY1537" fmla="*/ 1952475 h 6858000"/>
              <a:gd name="connsiteX1538" fmla="*/ 5535921 w 12192000"/>
              <a:gd name="connsiteY1538" fmla="*/ 2045670 h 6858000"/>
              <a:gd name="connsiteX1539" fmla="*/ 5536008 w 12192000"/>
              <a:gd name="connsiteY1539" fmla="*/ 2081302 h 6858000"/>
              <a:gd name="connsiteX1540" fmla="*/ 5536072 w 12192000"/>
              <a:gd name="connsiteY1540" fmla="*/ 2131040 h 6858000"/>
              <a:gd name="connsiteX1541" fmla="*/ 5536125 w 12192000"/>
              <a:gd name="connsiteY1541" fmla="*/ 2159698 h 6858000"/>
              <a:gd name="connsiteX1542" fmla="*/ 5527075 w 12192000"/>
              <a:gd name="connsiteY1542" fmla="*/ 2188992 h 6858000"/>
              <a:gd name="connsiteX1543" fmla="*/ 5486678 w 12192000"/>
              <a:gd name="connsiteY1543" fmla="*/ 2188992 h 6858000"/>
              <a:gd name="connsiteX1544" fmla="*/ 5486678 w 12192000"/>
              <a:gd name="connsiteY1544" fmla="*/ 2229390 h 6858000"/>
              <a:gd name="connsiteX1545" fmla="*/ 5446280 w 12192000"/>
              <a:gd name="connsiteY1545" fmla="*/ 2229390 h 6858000"/>
              <a:gd name="connsiteX1546" fmla="*/ 5446280 w 12192000"/>
              <a:gd name="connsiteY1546" fmla="*/ 1599186 h 6858000"/>
              <a:gd name="connsiteX1547" fmla="*/ 2125190 w 12192000"/>
              <a:gd name="connsiteY1547" fmla="*/ 1599186 h 6858000"/>
              <a:gd name="connsiteX1548" fmla="*/ 2165593 w 12192000"/>
              <a:gd name="connsiteY1548" fmla="*/ 1599186 h 6858000"/>
              <a:gd name="connsiteX1549" fmla="*/ 2173672 w 12192000"/>
              <a:gd name="connsiteY1549" fmla="*/ 1639584 h 6858000"/>
              <a:gd name="connsiteX1550" fmla="*/ 2214069 w 12192000"/>
              <a:gd name="connsiteY1550" fmla="*/ 1647663 h 6858000"/>
              <a:gd name="connsiteX1551" fmla="*/ 2214488 w 12192000"/>
              <a:gd name="connsiteY1551" fmla="*/ 1855826 h 6858000"/>
              <a:gd name="connsiteX1552" fmla="*/ 2214679 w 12192000"/>
              <a:gd name="connsiteY1552" fmla="*/ 1952475 h 6858000"/>
              <a:gd name="connsiteX1553" fmla="*/ 2214836 w 12192000"/>
              <a:gd name="connsiteY1553" fmla="*/ 2045670 h 6858000"/>
              <a:gd name="connsiteX1554" fmla="*/ 2214924 w 12192000"/>
              <a:gd name="connsiteY1554" fmla="*/ 2081302 h 6858000"/>
              <a:gd name="connsiteX1555" fmla="*/ 2214986 w 12192000"/>
              <a:gd name="connsiteY1555" fmla="*/ 2131040 h 6858000"/>
              <a:gd name="connsiteX1556" fmla="*/ 2215041 w 12192000"/>
              <a:gd name="connsiteY1556" fmla="*/ 2159697 h 6858000"/>
              <a:gd name="connsiteX1557" fmla="*/ 2205988 w 12192000"/>
              <a:gd name="connsiteY1557" fmla="*/ 2188992 h 6858000"/>
              <a:gd name="connsiteX1558" fmla="*/ 2165593 w 12192000"/>
              <a:gd name="connsiteY1558" fmla="*/ 2188992 h 6858000"/>
              <a:gd name="connsiteX1559" fmla="*/ 2165593 w 12192000"/>
              <a:gd name="connsiteY1559" fmla="*/ 2229390 h 6858000"/>
              <a:gd name="connsiteX1560" fmla="*/ 2125190 w 12192000"/>
              <a:gd name="connsiteY1560" fmla="*/ 2229390 h 6858000"/>
              <a:gd name="connsiteX1561" fmla="*/ 2125190 w 12192000"/>
              <a:gd name="connsiteY1561" fmla="*/ 1599186 h 6858000"/>
              <a:gd name="connsiteX1562" fmla="*/ 6116956 w 12192000"/>
              <a:gd name="connsiteY1562" fmla="*/ 1599183 h 6858000"/>
              <a:gd name="connsiteX1563" fmla="*/ 6157353 w 12192000"/>
              <a:gd name="connsiteY1563" fmla="*/ 1607263 h 6858000"/>
              <a:gd name="connsiteX1564" fmla="*/ 6157353 w 12192000"/>
              <a:gd name="connsiteY1564" fmla="*/ 1906205 h 6858000"/>
              <a:gd name="connsiteX1565" fmla="*/ 6116956 w 12192000"/>
              <a:gd name="connsiteY1565" fmla="*/ 1922364 h 6858000"/>
              <a:gd name="connsiteX1566" fmla="*/ 6100797 w 12192000"/>
              <a:gd name="connsiteY1566" fmla="*/ 1962762 h 6858000"/>
              <a:gd name="connsiteX1567" fmla="*/ 6060399 w 12192000"/>
              <a:gd name="connsiteY1567" fmla="*/ 1954682 h 6858000"/>
              <a:gd name="connsiteX1568" fmla="*/ 6060399 w 12192000"/>
              <a:gd name="connsiteY1568" fmla="*/ 1647660 h 6858000"/>
              <a:gd name="connsiteX1569" fmla="*/ 6100797 w 12192000"/>
              <a:gd name="connsiteY1569" fmla="*/ 1639581 h 6858000"/>
              <a:gd name="connsiteX1570" fmla="*/ 6116956 w 12192000"/>
              <a:gd name="connsiteY1570" fmla="*/ 1599183 h 6858000"/>
              <a:gd name="connsiteX1571" fmla="*/ 331308 w 12192000"/>
              <a:gd name="connsiteY1571" fmla="*/ 1599181 h 6858000"/>
              <a:gd name="connsiteX1572" fmla="*/ 371706 w 12192000"/>
              <a:gd name="connsiteY1572" fmla="*/ 1599181 h 6858000"/>
              <a:gd name="connsiteX1573" fmla="*/ 377765 w 12192000"/>
              <a:gd name="connsiteY1573" fmla="*/ 1618876 h 6858000"/>
              <a:gd name="connsiteX1574" fmla="*/ 387865 w 12192000"/>
              <a:gd name="connsiteY1574" fmla="*/ 1639580 h 6858000"/>
              <a:gd name="connsiteX1575" fmla="*/ 420183 w 12192000"/>
              <a:gd name="connsiteY1575" fmla="*/ 1647659 h 6858000"/>
              <a:gd name="connsiteX1576" fmla="*/ 420183 w 12192000"/>
              <a:gd name="connsiteY1576" fmla="*/ 1873886 h 6858000"/>
              <a:gd name="connsiteX1577" fmla="*/ 379785 w 12192000"/>
              <a:gd name="connsiteY1577" fmla="*/ 1873886 h 6858000"/>
              <a:gd name="connsiteX1578" fmla="*/ 379785 w 12192000"/>
              <a:gd name="connsiteY1578" fmla="*/ 1914283 h 6858000"/>
              <a:gd name="connsiteX1579" fmla="*/ 331308 w 12192000"/>
              <a:gd name="connsiteY1579" fmla="*/ 1914283 h 6858000"/>
              <a:gd name="connsiteX1580" fmla="*/ 331308 w 12192000"/>
              <a:gd name="connsiteY1580" fmla="*/ 1599181 h 6858000"/>
              <a:gd name="connsiteX1581" fmla="*/ 4921009 w 12192000"/>
              <a:gd name="connsiteY1581" fmla="*/ 1558776 h 6858000"/>
              <a:gd name="connsiteX1582" fmla="*/ 4921038 w 12192000"/>
              <a:gd name="connsiteY1582" fmla="*/ 1558776 h 6858000"/>
              <a:gd name="connsiteX1583" fmla="*/ 4921038 w 12192000"/>
              <a:gd name="connsiteY1583" fmla="*/ 1785004 h 6858000"/>
              <a:gd name="connsiteX1584" fmla="*/ 4961436 w 12192000"/>
              <a:gd name="connsiteY1584" fmla="*/ 1785004 h 6858000"/>
              <a:gd name="connsiteX1585" fmla="*/ 4969515 w 12192000"/>
              <a:gd name="connsiteY1585" fmla="*/ 1825401 h 6858000"/>
              <a:gd name="connsiteX1586" fmla="*/ 5009915 w 12192000"/>
              <a:gd name="connsiteY1586" fmla="*/ 1833481 h 6858000"/>
              <a:gd name="connsiteX1587" fmla="*/ 5009915 w 12192000"/>
              <a:gd name="connsiteY1587" fmla="*/ 1833512 h 6858000"/>
              <a:gd name="connsiteX1588" fmla="*/ 5009892 w 12192000"/>
              <a:gd name="connsiteY1588" fmla="*/ 1833509 h 6858000"/>
              <a:gd name="connsiteX1589" fmla="*/ 5009892 w 12192000"/>
              <a:gd name="connsiteY1589" fmla="*/ 1833491 h 6858000"/>
              <a:gd name="connsiteX1590" fmla="*/ 5009785 w 12192000"/>
              <a:gd name="connsiteY1590" fmla="*/ 1833493 h 6858000"/>
              <a:gd name="connsiteX1591" fmla="*/ 4963377 w 12192000"/>
              <a:gd name="connsiteY1591" fmla="*/ 1826864 h 6858000"/>
              <a:gd name="connsiteX1592" fmla="*/ 4961411 w 12192000"/>
              <a:gd name="connsiteY1592" fmla="*/ 1825412 h 6858000"/>
              <a:gd name="connsiteX1593" fmla="*/ 4961411 w 12192000"/>
              <a:gd name="connsiteY1593" fmla="*/ 1785013 h 6858000"/>
              <a:gd name="connsiteX1594" fmla="*/ 4921009 w 12192000"/>
              <a:gd name="connsiteY1594" fmla="*/ 1785013 h 6858000"/>
              <a:gd name="connsiteX1595" fmla="*/ 3296877 w 12192000"/>
              <a:gd name="connsiteY1595" fmla="*/ 1550706 h 6858000"/>
              <a:gd name="connsiteX1596" fmla="*/ 3296877 w 12192000"/>
              <a:gd name="connsiteY1596" fmla="*/ 2277869 h 6858000"/>
              <a:gd name="connsiteX1597" fmla="*/ 3498868 w 12192000"/>
              <a:gd name="connsiteY1597" fmla="*/ 2277869 h 6858000"/>
              <a:gd name="connsiteX1598" fmla="*/ 3507920 w 12192000"/>
              <a:gd name="connsiteY1598" fmla="*/ 2252248 h 6858000"/>
              <a:gd name="connsiteX1599" fmla="*/ 3507865 w 12192000"/>
              <a:gd name="connsiteY1599" fmla="*/ 2228817 h 6858000"/>
              <a:gd name="connsiteX1600" fmla="*/ 3507863 w 12192000"/>
              <a:gd name="connsiteY1600" fmla="*/ 2202348 h 6858000"/>
              <a:gd name="connsiteX1601" fmla="*/ 3507737 w 12192000"/>
              <a:gd name="connsiteY1601" fmla="*/ 2173557 h 6858000"/>
              <a:gd name="connsiteX1602" fmla="*/ 3507557 w 12192000"/>
              <a:gd name="connsiteY1602" fmla="*/ 2082770 h 6858000"/>
              <a:gd name="connsiteX1603" fmla="*/ 3507391 w 12192000"/>
              <a:gd name="connsiteY1603" fmla="*/ 2019453 h 6858000"/>
              <a:gd name="connsiteX1604" fmla="*/ 3507002 w 12192000"/>
              <a:gd name="connsiteY1604" fmla="*/ 1850000 h 6858000"/>
              <a:gd name="connsiteX1605" fmla="*/ 3506948 w 12192000"/>
              <a:gd name="connsiteY1605" fmla="*/ 1833491 h 6858000"/>
              <a:gd name="connsiteX1606" fmla="*/ 3547348 w 12192000"/>
              <a:gd name="connsiteY1606" fmla="*/ 1833491 h 6858000"/>
              <a:gd name="connsiteX1607" fmla="*/ 3547348 w 12192000"/>
              <a:gd name="connsiteY1607" fmla="*/ 1865810 h 6858000"/>
              <a:gd name="connsiteX1608" fmla="*/ 3587742 w 12192000"/>
              <a:gd name="connsiteY1608" fmla="*/ 1881969 h 6858000"/>
              <a:gd name="connsiteX1609" fmla="*/ 3594307 w 12192000"/>
              <a:gd name="connsiteY1609" fmla="*/ 1903178 h 6858000"/>
              <a:gd name="connsiteX1610" fmla="*/ 3595821 w 12192000"/>
              <a:gd name="connsiteY1610" fmla="*/ 1922367 h 6858000"/>
              <a:gd name="connsiteX1611" fmla="*/ 3644295 w 12192000"/>
              <a:gd name="connsiteY1611" fmla="*/ 1922367 h 6858000"/>
              <a:gd name="connsiteX1612" fmla="*/ 3652375 w 12192000"/>
              <a:gd name="connsiteY1612" fmla="*/ 1881969 h 6858000"/>
              <a:gd name="connsiteX1613" fmla="*/ 3692771 w 12192000"/>
              <a:gd name="connsiteY1613" fmla="*/ 1873890 h 6858000"/>
              <a:gd name="connsiteX1614" fmla="*/ 3692771 w 12192000"/>
              <a:gd name="connsiteY1614" fmla="*/ 1833491 h 6858000"/>
              <a:gd name="connsiteX1615" fmla="*/ 3733166 w 12192000"/>
              <a:gd name="connsiteY1615" fmla="*/ 1833491 h 6858000"/>
              <a:gd name="connsiteX1616" fmla="*/ 3732772 w 12192000"/>
              <a:gd name="connsiteY1616" fmla="*/ 1988186 h 6858000"/>
              <a:gd name="connsiteX1617" fmla="*/ 3732661 w 12192000"/>
              <a:gd name="connsiteY1617" fmla="*/ 2051132 h 6858000"/>
              <a:gd name="connsiteX1618" fmla="*/ 3732411 w 12192000"/>
              <a:gd name="connsiteY1618" fmla="*/ 2144242 h 6858000"/>
              <a:gd name="connsiteX1619" fmla="*/ 3732376 w 12192000"/>
              <a:gd name="connsiteY1619" fmla="*/ 2173557 h 6858000"/>
              <a:gd name="connsiteX1620" fmla="*/ 3732252 w 12192000"/>
              <a:gd name="connsiteY1620" fmla="*/ 2202348 h 6858000"/>
              <a:gd name="connsiteX1621" fmla="*/ 3732250 w 12192000"/>
              <a:gd name="connsiteY1621" fmla="*/ 2228817 h 6858000"/>
              <a:gd name="connsiteX1622" fmla="*/ 3732195 w 12192000"/>
              <a:gd name="connsiteY1622" fmla="*/ 2252248 h 6858000"/>
              <a:gd name="connsiteX1623" fmla="*/ 3741245 w 12192000"/>
              <a:gd name="connsiteY1623" fmla="*/ 2277869 h 6858000"/>
              <a:gd name="connsiteX1624" fmla="*/ 3943235 w 12192000"/>
              <a:gd name="connsiteY1624" fmla="*/ 2277869 h 6858000"/>
              <a:gd name="connsiteX1625" fmla="*/ 3943235 w 12192000"/>
              <a:gd name="connsiteY1625" fmla="*/ 1550706 h 6858000"/>
              <a:gd name="connsiteX1626" fmla="*/ 3878598 w 12192000"/>
              <a:gd name="connsiteY1626" fmla="*/ 1550706 h 6858000"/>
              <a:gd name="connsiteX1627" fmla="*/ 3870517 w 12192000"/>
              <a:gd name="connsiteY1627" fmla="*/ 1591104 h 6858000"/>
              <a:gd name="connsiteX1628" fmla="*/ 3830118 w 12192000"/>
              <a:gd name="connsiteY1628" fmla="*/ 1599183 h 6858000"/>
              <a:gd name="connsiteX1629" fmla="*/ 3822038 w 12192000"/>
              <a:gd name="connsiteY1629" fmla="*/ 1639582 h 6858000"/>
              <a:gd name="connsiteX1630" fmla="*/ 3781640 w 12192000"/>
              <a:gd name="connsiteY1630" fmla="*/ 1647661 h 6858000"/>
              <a:gd name="connsiteX1631" fmla="*/ 3781640 w 12192000"/>
              <a:gd name="connsiteY1631" fmla="*/ 1688059 h 6858000"/>
              <a:gd name="connsiteX1632" fmla="*/ 3741245 w 12192000"/>
              <a:gd name="connsiteY1632" fmla="*/ 1688059 h 6858000"/>
              <a:gd name="connsiteX1633" fmla="*/ 3733166 w 12192000"/>
              <a:gd name="connsiteY1633" fmla="*/ 1728458 h 6858000"/>
              <a:gd name="connsiteX1634" fmla="*/ 3692771 w 12192000"/>
              <a:gd name="connsiteY1634" fmla="*/ 1736537 h 6858000"/>
              <a:gd name="connsiteX1635" fmla="*/ 3684692 w 12192000"/>
              <a:gd name="connsiteY1635" fmla="*/ 1776935 h 6858000"/>
              <a:gd name="connsiteX1636" fmla="*/ 3669543 w 12192000"/>
              <a:gd name="connsiteY1636" fmla="*/ 1778450 h 6858000"/>
              <a:gd name="connsiteX1637" fmla="*/ 3642276 w 12192000"/>
              <a:gd name="connsiteY1637" fmla="*/ 1805718 h 6858000"/>
              <a:gd name="connsiteX1638" fmla="*/ 3636218 w 12192000"/>
              <a:gd name="connsiteY1638" fmla="*/ 1825412 h 6858000"/>
              <a:gd name="connsiteX1639" fmla="*/ 3603901 w 12192000"/>
              <a:gd name="connsiteY1639" fmla="*/ 1825412 h 6858000"/>
              <a:gd name="connsiteX1640" fmla="*/ 3595821 w 12192000"/>
              <a:gd name="connsiteY1640" fmla="*/ 1785014 h 6858000"/>
              <a:gd name="connsiteX1641" fmla="*/ 3555427 w 12192000"/>
              <a:gd name="connsiteY1641" fmla="*/ 1776935 h 6858000"/>
              <a:gd name="connsiteX1642" fmla="*/ 3547348 w 12192000"/>
              <a:gd name="connsiteY1642" fmla="*/ 1736537 h 6858000"/>
              <a:gd name="connsiteX1643" fmla="*/ 3506948 w 12192000"/>
              <a:gd name="connsiteY1643" fmla="*/ 1736537 h 6858000"/>
              <a:gd name="connsiteX1644" fmla="*/ 3506948 w 12192000"/>
              <a:gd name="connsiteY1644" fmla="*/ 1696138 h 6858000"/>
              <a:gd name="connsiteX1645" fmla="*/ 3478163 w 12192000"/>
              <a:gd name="connsiteY1645" fmla="*/ 1687554 h 6858000"/>
              <a:gd name="connsiteX1646" fmla="*/ 3458468 w 12192000"/>
              <a:gd name="connsiteY1646" fmla="*/ 1688059 h 6858000"/>
              <a:gd name="connsiteX1647" fmla="*/ 3458468 w 12192000"/>
              <a:gd name="connsiteY1647" fmla="*/ 1647661 h 6858000"/>
              <a:gd name="connsiteX1648" fmla="*/ 3418072 w 12192000"/>
              <a:gd name="connsiteY1648" fmla="*/ 1639582 h 6858000"/>
              <a:gd name="connsiteX1649" fmla="*/ 3409991 w 12192000"/>
              <a:gd name="connsiteY1649" fmla="*/ 1599183 h 6858000"/>
              <a:gd name="connsiteX1650" fmla="*/ 3369593 w 12192000"/>
              <a:gd name="connsiteY1650" fmla="*/ 1591104 h 6858000"/>
              <a:gd name="connsiteX1651" fmla="*/ 3361512 w 12192000"/>
              <a:gd name="connsiteY1651" fmla="*/ 1550706 h 6858000"/>
              <a:gd name="connsiteX1652" fmla="*/ 3296877 w 12192000"/>
              <a:gd name="connsiteY1652" fmla="*/ 1550706 h 6858000"/>
              <a:gd name="connsiteX1653" fmla="*/ 2537307 w 12192000"/>
              <a:gd name="connsiteY1653" fmla="*/ 1550706 h 6858000"/>
              <a:gd name="connsiteX1654" fmla="*/ 2537307 w 12192000"/>
              <a:gd name="connsiteY1654" fmla="*/ 2277868 h 6858000"/>
              <a:gd name="connsiteX1655" fmla="*/ 2739295 w 12192000"/>
              <a:gd name="connsiteY1655" fmla="*/ 2277868 h 6858000"/>
              <a:gd name="connsiteX1656" fmla="*/ 2748345 w 12192000"/>
              <a:gd name="connsiteY1656" fmla="*/ 2252248 h 6858000"/>
              <a:gd name="connsiteX1657" fmla="*/ 2748291 w 12192000"/>
              <a:gd name="connsiteY1657" fmla="*/ 2228817 h 6858000"/>
              <a:gd name="connsiteX1658" fmla="*/ 2748290 w 12192000"/>
              <a:gd name="connsiteY1658" fmla="*/ 2202348 h 6858000"/>
              <a:gd name="connsiteX1659" fmla="*/ 2748163 w 12192000"/>
              <a:gd name="connsiteY1659" fmla="*/ 2173557 h 6858000"/>
              <a:gd name="connsiteX1660" fmla="*/ 2747983 w 12192000"/>
              <a:gd name="connsiteY1660" fmla="*/ 2082770 h 6858000"/>
              <a:gd name="connsiteX1661" fmla="*/ 2747818 w 12192000"/>
              <a:gd name="connsiteY1661" fmla="*/ 2019453 h 6858000"/>
              <a:gd name="connsiteX1662" fmla="*/ 2747428 w 12192000"/>
              <a:gd name="connsiteY1662" fmla="*/ 1850000 h 6858000"/>
              <a:gd name="connsiteX1663" fmla="*/ 2747375 w 12192000"/>
              <a:gd name="connsiteY1663" fmla="*/ 1833491 h 6858000"/>
              <a:gd name="connsiteX1664" fmla="*/ 2787771 w 12192000"/>
              <a:gd name="connsiteY1664" fmla="*/ 1833491 h 6858000"/>
              <a:gd name="connsiteX1665" fmla="*/ 2787771 w 12192000"/>
              <a:gd name="connsiteY1665" fmla="*/ 1865809 h 6858000"/>
              <a:gd name="connsiteX1666" fmla="*/ 2828169 w 12192000"/>
              <a:gd name="connsiteY1666" fmla="*/ 1881969 h 6858000"/>
              <a:gd name="connsiteX1667" fmla="*/ 2834735 w 12192000"/>
              <a:gd name="connsiteY1667" fmla="*/ 1903178 h 6858000"/>
              <a:gd name="connsiteX1668" fmla="*/ 2836249 w 12192000"/>
              <a:gd name="connsiteY1668" fmla="*/ 1922366 h 6858000"/>
              <a:gd name="connsiteX1669" fmla="*/ 2884724 w 12192000"/>
              <a:gd name="connsiteY1669" fmla="*/ 1922366 h 6858000"/>
              <a:gd name="connsiteX1670" fmla="*/ 2892804 w 12192000"/>
              <a:gd name="connsiteY1670" fmla="*/ 1881969 h 6858000"/>
              <a:gd name="connsiteX1671" fmla="*/ 2933203 w 12192000"/>
              <a:gd name="connsiteY1671" fmla="*/ 1873890 h 6858000"/>
              <a:gd name="connsiteX1672" fmla="*/ 2933203 w 12192000"/>
              <a:gd name="connsiteY1672" fmla="*/ 1833491 h 6858000"/>
              <a:gd name="connsiteX1673" fmla="*/ 2973601 w 12192000"/>
              <a:gd name="connsiteY1673" fmla="*/ 1833491 h 6858000"/>
              <a:gd name="connsiteX1674" fmla="*/ 2973206 w 12192000"/>
              <a:gd name="connsiteY1674" fmla="*/ 1988186 h 6858000"/>
              <a:gd name="connsiteX1675" fmla="*/ 2973096 w 12192000"/>
              <a:gd name="connsiteY1675" fmla="*/ 2051132 h 6858000"/>
              <a:gd name="connsiteX1676" fmla="*/ 2972847 w 12192000"/>
              <a:gd name="connsiteY1676" fmla="*/ 2144242 h 6858000"/>
              <a:gd name="connsiteX1677" fmla="*/ 2972812 w 12192000"/>
              <a:gd name="connsiteY1677" fmla="*/ 2173557 h 6858000"/>
              <a:gd name="connsiteX1678" fmla="*/ 2972685 w 12192000"/>
              <a:gd name="connsiteY1678" fmla="*/ 2202348 h 6858000"/>
              <a:gd name="connsiteX1679" fmla="*/ 2972684 w 12192000"/>
              <a:gd name="connsiteY1679" fmla="*/ 2228817 h 6858000"/>
              <a:gd name="connsiteX1680" fmla="*/ 2972629 w 12192000"/>
              <a:gd name="connsiteY1680" fmla="*/ 2252248 h 6858000"/>
              <a:gd name="connsiteX1681" fmla="*/ 2981681 w 12192000"/>
              <a:gd name="connsiteY1681" fmla="*/ 2277868 h 6858000"/>
              <a:gd name="connsiteX1682" fmla="*/ 3183669 w 12192000"/>
              <a:gd name="connsiteY1682" fmla="*/ 2277868 h 6858000"/>
              <a:gd name="connsiteX1683" fmla="*/ 3183669 w 12192000"/>
              <a:gd name="connsiteY1683" fmla="*/ 1550706 h 6858000"/>
              <a:gd name="connsiteX1684" fmla="*/ 3119032 w 12192000"/>
              <a:gd name="connsiteY1684" fmla="*/ 1550706 h 6858000"/>
              <a:gd name="connsiteX1685" fmla="*/ 3110952 w 12192000"/>
              <a:gd name="connsiteY1685" fmla="*/ 1591104 h 6858000"/>
              <a:gd name="connsiteX1686" fmla="*/ 3070555 w 12192000"/>
              <a:gd name="connsiteY1686" fmla="*/ 1599183 h 6858000"/>
              <a:gd name="connsiteX1687" fmla="*/ 3062475 w 12192000"/>
              <a:gd name="connsiteY1687" fmla="*/ 1639582 h 6858000"/>
              <a:gd name="connsiteX1688" fmla="*/ 3022077 w 12192000"/>
              <a:gd name="connsiteY1688" fmla="*/ 1647661 h 6858000"/>
              <a:gd name="connsiteX1689" fmla="*/ 3022077 w 12192000"/>
              <a:gd name="connsiteY1689" fmla="*/ 1688059 h 6858000"/>
              <a:gd name="connsiteX1690" fmla="*/ 2981681 w 12192000"/>
              <a:gd name="connsiteY1690" fmla="*/ 1688059 h 6858000"/>
              <a:gd name="connsiteX1691" fmla="*/ 2973601 w 12192000"/>
              <a:gd name="connsiteY1691" fmla="*/ 1728457 h 6858000"/>
              <a:gd name="connsiteX1692" fmla="*/ 2933203 w 12192000"/>
              <a:gd name="connsiteY1692" fmla="*/ 1736536 h 6858000"/>
              <a:gd name="connsiteX1693" fmla="*/ 2925124 w 12192000"/>
              <a:gd name="connsiteY1693" fmla="*/ 1776935 h 6858000"/>
              <a:gd name="connsiteX1694" fmla="*/ 2909975 w 12192000"/>
              <a:gd name="connsiteY1694" fmla="*/ 1778450 h 6858000"/>
              <a:gd name="connsiteX1695" fmla="*/ 2882706 w 12192000"/>
              <a:gd name="connsiteY1695" fmla="*/ 1805718 h 6858000"/>
              <a:gd name="connsiteX1696" fmla="*/ 2876646 w 12192000"/>
              <a:gd name="connsiteY1696" fmla="*/ 1825412 h 6858000"/>
              <a:gd name="connsiteX1697" fmla="*/ 2844328 w 12192000"/>
              <a:gd name="connsiteY1697" fmla="*/ 1825412 h 6858000"/>
              <a:gd name="connsiteX1698" fmla="*/ 2836249 w 12192000"/>
              <a:gd name="connsiteY1698" fmla="*/ 1785014 h 6858000"/>
              <a:gd name="connsiteX1699" fmla="*/ 2795852 w 12192000"/>
              <a:gd name="connsiteY1699" fmla="*/ 1776935 h 6858000"/>
              <a:gd name="connsiteX1700" fmla="*/ 2787771 w 12192000"/>
              <a:gd name="connsiteY1700" fmla="*/ 1736536 h 6858000"/>
              <a:gd name="connsiteX1701" fmla="*/ 2747375 w 12192000"/>
              <a:gd name="connsiteY1701" fmla="*/ 1736536 h 6858000"/>
              <a:gd name="connsiteX1702" fmla="*/ 2747375 w 12192000"/>
              <a:gd name="connsiteY1702" fmla="*/ 1696138 h 6858000"/>
              <a:gd name="connsiteX1703" fmla="*/ 2718591 w 12192000"/>
              <a:gd name="connsiteY1703" fmla="*/ 1687554 h 6858000"/>
              <a:gd name="connsiteX1704" fmla="*/ 2698898 w 12192000"/>
              <a:gd name="connsiteY1704" fmla="*/ 1688059 h 6858000"/>
              <a:gd name="connsiteX1705" fmla="*/ 2698898 w 12192000"/>
              <a:gd name="connsiteY1705" fmla="*/ 1647661 h 6858000"/>
              <a:gd name="connsiteX1706" fmla="*/ 2658499 w 12192000"/>
              <a:gd name="connsiteY1706" fmla="*/ 1639582 h 6858000"/>
              <a:gd name="connsiteX1707" fmla="*/ 2650419 w 12192000"/>
              <a:gd name="connsiteY1707" fmla="*/ 1599183 h 6858000"/>
              <a:gd name="connsiteX1708" fmla="*/ 2610022 w 12192000"/>
              <a:gd name="connsiteY1708" fmla="*/ 1591104 h 6858000"/>
              <a:gd name="connsiteX1709" fmla="*/ 2601943 w 12192000"/>
              <a:gd name="connsiteY1709" fmla="*/ 1550706 h 6858000"/>
              <a:gd name="connsiteX1710" fmla="*/ 2537307 w 12192000"/>
              <a:gd name="connsiteY1710" fmla="*/ 1550706 h 6858000"/>
              <a:gd name="connsiteX1711" fmla="*/ 4056441 w 12192000"/>
              <a:gd name="connsiteY1711" fmla="*/ 1550705 h 6858000"/>
              <a:gd name="connsiteX1712" fmla="*/ 4056441 w 12192000"/>
              <a:gd name="connsiteY1712" fmla="*/ 2277861 h 6858000"/>
              <a:gd name="connsiteX1713" fmla="*/ 4516964 w 12192000"/>
              <a:gd name="connsiteY1713" fmla="*/ 2277861 h 6858000"/>
              <a:gd name="connsiteX1714" fmla="*/ 4516964 w 12192000"/>
              <a:gd name="connsiteY1714" fmla="*/ 2067796 h 6858000"/>
              <a:gd name="connsiteX1715" fmla="*/ 4363452 w 12192000"/>
              <a:gd name="connsiteY1715" fmla="*/ 2067796 h 6858000"/>
              <a:gd name="connsiteX1716" fmla="*/ 4347297 w 12192000"/>
              <a:gd name="connsiteY1716" fmla="*/ 2108195 h 6858000"/>
              <a:gd name="connsiteX1717" fmla="*/ 4306893 w 12192000"/>
              <a:gd name="connsiteY1717" fmla="*/ 2124348 h 6858000"/>
              <a:gd name="connsiteX1718" fmla="*/ 4306893 w 12192000"/>
              <a:gd name="connsiteY1718" fmla="*/ 2229387 h 6858000"/>
              <a:gd name="connsiteX1719" fmla="*/ 4266494 w 12192000"/>
              <a:gd name="connsiteY1719" fmla="*/ 2229387 h 6858000"/>
              <a:gd name="connsiteX1720" fmla="*/ 4266494 w 12192000"/>
              <a:gd name="connsiteY1720" fmla="*/ 1962763 h 6858000"/>
              <a:gd name="connsiteX1721" fmla="*/ 4350831 w 12192000"/>
              <a:gd name="connsiteY1721" fmla="*/ 1963268 h 6858000"/>
              <a:gd name="connsiteX1722" fmla="*/ 4377447 w 12192000"/>
              <a:gd name="connsiteY1722" fmla="*/ 1963491 h 6858000"/>
              <a:gd name="connsiteX1723" fmla="*/ 4398261 w 12192000"/>
              <a:gd name="connsiteY1723" fmla="*/ 1963552 h 6858000"/>
              <a:gd name="connsiteX1724" fmla="*/ 4436169 w 12192000"/>
              <a:gd name="connsiteY1724" fmla="*/ 1962763 h 6858000"/>
              <a:gd name="connsiteX1725" fmla="*/ 4445321 w 12192000"/>
              <a:gd name="connsiteY1725" fmla="*/ 1936505 h 6858000"/>
              <a:gd name="connsiteX1726" fmla="*/ 4445257 w 12192000"/>
              <a:gd name="connsiteY1726" fmla="*/ 1914287 h 6858000"/>
              <a:gd name="connsiteX1727" fmla="*/ 4444248 w 12192000"/>
              <a:gd name="connsiteY1727" fmla="*/ 1873889 h 6858000"/>
              <a:gd name="connsiteX1728" fmla="*/ 4419675 w 12192000"/>
              <a:gd name="connsiteY1728" fmla="*/ 1864892 h 6858000"/>
              <a:gd name="connsiteX1729" fmla="*/ 4398261 w 12192000"/>
              <a:gd name="connsiteY1729" fmla="*/ 1865020 h 6858000"/>
              <a:gd name="connsiteX1730" fmla="*/ 4377447 w 12192000"/>
              <a:gd name="connsiteY1730" fmla="*/ 1865082 h 6858000"/>
              <a:gd name="connsiteX1731" fmla="*/ 4266494 w 12192000"/>
              <a:gd name="connsiteY1731" fmla="*/ 1865809 h 6858000"/>
              <a:gd name="connsiteX1732" fmla="*/ 4266494 w 12192000"/>
              <a:gd name="connsiteY1732" fmla="*/ 1599183 h 6858000"/>
              <a:gd name="connsiteX1733" fmla="*/ 4306893 w 12192000"/>
              <a:gd name="connsiteY1733" fmla="*/ 1599183 h 6858000"/>
              <a:gd name="connsiteX1734" fmla="*/ 4306893 w 12192000"/>
              <a:gd name="connsiteY1734" fmla="*/ 1704218 h 6858000"/>
              <a:gd name="connsiteX1735" fmla="*/ 4347297 w 12192000"/>
              <a:gd name="connsiteY1735" fmla="*/ 1720377 h 6858000"/>
              <a:gd name="connsiteX1736" fmla="*/ 4363452 w 12192000"/>
              <a:gd name="connsiteY1736" fmla="*/ 1760775 h 6858000"/>
              <a:gd name="connsiteX1737" fmla="*/ 4516964 w 12192000"/>
              <a:gd name="connsiteY1737" fmla="*/ 1760775 h 6858000"/>
              <a:gd name="connsiteX1738" fmla="*/ 4516964 w 12192000"/>
              <a:gd name="connsiteY1738" fmla="*/ 1550705 h 6858000"/>
              <a:gd name="connsiteX1739" fmla="*/ 4056441 w 12192000"/>
              <a:gd name="connsiteY1739" fmla="*/ 1550705 h 6858000"/>
              <a:gd name="connsiteX1740" fmla="*/ 743427 w 12192000"/>
              <a:gd name="connsiteY1740" fmla="*/ 1550705 h 6858000"/>
              <a:gd name="connsiteX1741" fmla="*/ 743427 w 12192000"/>
              <a:gd name="connsiteY1741" fmla="*/ 2277861 h 6858000"/>
              <a:gd name="connsiteX1742" fmla="*/ 1203959 w 12192000"/>
              <a:gd name="connsiteY1742" fmla="*/ 2277861 h 6858000"/>
              <a:gd name="connsiteX1743" fmla="*/ 1203959 w 12192000"/>
              <a:gd name="connsiteY1743" fmla="*/ 2067796 h 6858000"/>
              <a:gd name="connsiteX1744" fmla="*/ 1050448 w 12192000"/>
              <a:gd name="connsiteY1744" fmla="*/ 2067796 h 6858000"/>
              <a:gd name="connsiteX1745" fmla="*/ 1034289 w 12192000"/>
              <a:gd name="connsiteY1745" fmla="*/ 2108195 h 6858000"/>
              <a:gd name="connsiteX1746" fmla="*/ 993891 w 12192000"/>
              <a:gd name="connsiteY1746" fmla="*/ 2124348 h 6858000"/>
              <a:gd name="connsiteX1747" fmla="*/ 993891 w 12192000"/>
              <a:gd name="connsiteY1747" fmla="*/ 2229387 h 6858000"/>
              <a:gd name="connsiteX1748" fmla="*/ 953495 w 12192000"/>
              <a:gd name="connsiteY1748" fmla="*/ 2229387 h 6858000"/>
              <a:gd name="connsiteX1749" fmla="*/ 953495 w 12192000"/>
              <a:gd name="connsiteY1749" fmla="*/ 1962763 h 6858000"/>
              <a:gd name="connsiteX1750" fmla="*/ 1037824 w 12192000"/>
              <a:gd name="connsiteY1750" fmla="*/ 1963268 h 6858000"/>
              <a:gd name="connsiteX1751" fmla="*/ 1064443 w 12192000"/>
              <a:gd name="connsiteY1751" fmla="*/ 1963491 h 6858000"/>
              <a:gd name="connsiteX1752" fmla="*/ 1085259 w 12192000"/>
              <a:gd name="connsiteY1752" fmla="*/ 1963552 h 6858000"/>
              <a:gd name="connsiteX1753" fmla="*/ 1123164 w 12192000"/>
              <a:gd name="connsiteY1753" fmla="*/ 1962763 h 6858000"/>
              <a:gd name="connsiteX1754" fmla="*/ 1132316 w 12192000"/>
              <a:gd name="connsiteY1754" fmla="*/ 1936504 h 6858000"/>
              <a:gd name="connsiteX1755" fmla="*/ 1132253 w 12192000"/>
              <a:gd name="connsiteY1755" fmla="*/ 1914287 h 6858000"/>
              <a:gd name="connsiteX1756" fmla="*/ 1131243 w 12192000"/>
              <a:gd name="connsiteY1756" fmla="*/ 1873889 h 6858000"/>
              <a:gd name="connsiteX1757" fmla="*/ 1106671 w 12192000"/>
              <a:gd name="connsiteY1757" fmla="*/ 1864892 h 6858000"/>
              <a:gd name="connsiteX1758" fmla="*/ 1085259 w 12192000"/>
              <a:gd name="connsiteY1758" fmla="*/ 1865020 h 6858000"/>
              <a:gd name="connsiteX1759" fmla="*/ 1064443 w 12192000"/>
              <a:gd name="connsiteY1759" fmla="*/ 1865082 h 6858000"/>
              <a:gd name="connsiteX1760" fmla="*/ 953495 w 12192000"/>
              <a:gd name="connsiteY1760" fmla="*/ 1865809 h 6858000"/>
              <a:gd name="connsiteX1761" fmla="*/ 953495 w 12192000"/>
              <a:gd name="connsiteY1761" fmla="*/ 1599183 h 6858000"/>
              <a:gd name="connsiteX1762" fmla="*/ 993891 w 12192000"/>
              <a:gd name="connsiteY1762" fmla="*/ 1599183 h 6858000"/>
              <a:gd name="connsiteX1763" fmla="*/ 993891 w 12192000"/>
              <a:gd name="connsiteY1763" fmla="*/ 1704218 h 6858000"/>
              <a:gd name="connsiteX1764" fmla="*/ 1034289 w 12192000"/>
              <a:gd name="connsiteY1764" fmla="*/ 1720377 h 6858000"/>
              <a:gd name="connsiteX1765" fmla="*/ 1050448 w 12192000"/>
              <a:gd name="connsiteY1765" fmla="*/ 1760775 h 6858000"/>
              <a:gd name="connsiteX1766" fmla="*/ 1203959 w 12192000"/>
              <a:gd name="connsiteY1766" fmla="*/ 1760775 h 6858000"/>
              <a:gd name="connsiteX1767" fmla="*/ 1203959 w 12192000"/>
              <a:gd name="connsiteY1767" fmla="*/ 1550705 h 6858000"/>
              <a:gd name="connsiteX1768" fmla="*/ 743427 w 12192000"/>
              <a:gd name="connsiteY1768" fmla="*/ 1550705 h 6858000"/>
              <a:gd name="connsiteX1769" fmla="*/ 1397947 w 12192000"/>
              <a:gd name="connsiteY1769" fmla="*/ 1550705 h 6858000"/>
              <a:gd name="connsiteX1770" fmla="*/ 1389868 w 12192000"/>
              <a:gd name="connsiteY1770" fmla="*/ 1591103 h 6858000"/>
              <a:gd name="connsiteX1771" fmla="*/ 1349470 w 12192000"/>
              <a:gd name="connsiteY1771" fmla="*/ 1599182 h 6858000"/>
              <a:gd name="connsiteX1772" fmla="*/ 1341391 w 12192000"/>
              <a:gd name="connsiteY1772" fmla="*/ 1639580 h 6858000"/>
              <a:gd name="connsiteX1773" fmla="*/ 1300993 w 12192000"/>
              <a:gd name="connsiteY1773" fmla="*/ 1647660 h 6858000"/>
              <a:gd name="connsiteX1774" fmla="*/ 1300993 w 12192000"/>
              <a:gd name="connsiteY1774" fmla="*/ 2180909 h 6858000"/>
              <a:gd name="connsiteX1775" fmla="*/ 1341391 w 12192000"/>
              <a:gd name="connsiteY1775" fmla="*/ 2188988 h 6858000"/>
              <a:gd name="connsiteX1776" fmla="*/ 1349470 w 12192000"/>
              <a:gd name="connsiteY1776" fmla="*/ 2229385 h 6858000"/>
              <a:gd name="connsiteX1777" fmla="*/ 1389868 w 12192000"/>
              <a:gd name="connsiteY1777" fmla="*/ 2229385 h 6858000"/>
              <a:gd name="connsiteX1778" fmla="*/ 1389868 w 12192000"/>
              <a:gd name="connsiteY1778" fmla="*/ 2269783 h 6858000"/>
              <a:gd name="connsiteX1779" fmla="*/ 1412667 w 12192000"/>
              <a:gd name="connsiteY1779" fmla="*/ 2278893 h 6858000"/>
              <a:gd name="connsiteX1780" fmla="*/ 1432112 w 12192000"/>
              <a:gd name="connsiteY1780" fmla="*/ 2278911 h 6858000"/>
              <a:gd name="connsiteX1781" fmla="*/ 1454089 w 12192000"/>
              <a:gd name="connsiteY1781" fmla="*/ 2278983 h 6858000"/>
              <a:gd name="connsiteX1782" fmla="*/ 1477985 w 12192000"/>
              <a:gd name="connsiteY1782" fmla="*/ 2278939 h 6858000"/>
              <a:gd name="connsiteX1783" fmla="*/ 1527504 w 12192000"/>
              <a:gd name="connsiteY1783" fmla="*/ 2278968 h 6858000"/>
              <a:gd name="connsiteX1784" fmla="*/ 1606023 w 12192000"/>
              <a:gd name="connsiteY1784" fmla="*/ 2278911 h 6858000"/>
              <a:gd name="connsiteX1785" fmla="*/ 1657126 w 12192000"/>
              <a:gd name="connsiteY1785" fmla="*/ 2278964 h 6858000"/>
              <a:gd name="connsiteX1786" fmla="*/ 1681488 w 12192000"/>
              <a:gd name="connsiteY1786" fmla="*/ 2278939 h 6858000"/>
              <a:gd name="connsiteX1787" fmla="*/ 1705384 w 12192000"/>
              <a:gd name="connsiteY1787" fmla="*/ 2278983 h 6858000"/>
              <a:gd name="connsiteX1788" fmla="*/ 1727361 w 12192000"/>
              <a:gd name="connsiteY1788" fmla="*/ 2278911 h 6858000"/>
              <a:gd name="connsiteX1789" fmla="*/ 1761526 w 12192000"/>
              <a:gd name="connsiteY1789" fmla="*/ 2277861 h 6858000"/>
              <a:gd name="connsiteX1790" fmla="*/ 1770110 w 12192000"/>
              <a:gd name="connsiteY1790" fmla="*/ 2249077 h 6858000"/>
              <a:gd name="connsiteX1791" fmla="*/ 1769605 w 12192000"/>
              <a:gd name="connsiteY1791" fmla="*/ 2229385 h 6858000"/>
              <a:gd name="connsiteX1792" fmla="*/ 1810002 w 12192000"/>
              <a:gd name="connsiteY1792" fmla="*/ 2229385 h 6858000"/>
              <a:gd name="connsiteX1793" fmla="*/ 1810002 w 12192000"/>
              <a:gd name="connsiteY1793" fmla="*/ 2067796 h 6858000"/>
              <a:gd name="connsiteX1794" fmla="*/ 1738597 w 12192000"/>
              <a:gd name="connsiteY1794" fmla="*/ 2067401 h 6858000"/>
              <a:gd name="connsiteX1795" fmla="*/ 1709514 w 12192000"/>
              <a:gd name="connsiteY1795" fmla="*/ 2067291 h 6858000"/>
              <a:gd name="connsiteX1796" fmla="*/ 1680525 w 12192000"/>
              <a:gd name="connsiteY1796" fmla="*/ 2067085 h 6858000"/>
              <a:gd name="connsiteX1797" fmla="*/ 1652989 w 12192000"/>
              <a:gd name="connsiteY1797" fmla="*/ 2067006 h 6858000"/>
              <a:gd name="connsiteX1798" fmla="*/ 1608015 w 12192000"/>
              <a:gd name="connsiteY1798" fmla="*/ 2067796 h 6858000"/>
              <a:gd name="connsiteX1799" fmla="*/ 1599018 w 12192000"/>
              <a:gd name="connsiteY1799" fmla="*/ 2090884 h 6858000"/>
              <a:gd name="connsiteX1800" fmla="*/ 1599146 w 12192000"/>
              <a:gd name="connsiteY1800" fmla="*/ 2110246 h 6858000"/>
              <a:gd name="connsiteX1801" fmla="*/ 1599225 w 12192000"/>
              <a:gd name="connsiteY1801" fmla="*/ 2131148 h 6858000"/>
              <a:gd name="connsiteX1802" fmla="*/ 1599430 w 12192000"/>
              <a:gd name="connsiteY1802" fmla="*/ 2153134 h 6858000"/>
              <a:gd name="connsiteX1803" fmla="*/ 1599807 w 12192000"/>
              <a:gd name="connsiteY1803" fmla="*/ 2215419 h 6858000"/>
              <a:gd name="connsiteX1804" fmla="*/ 1599935 w 12192000"/>
              <a:gd name="connsiteY1804" fmla="*/ 2229385 h 6858000"/>
              <a:gd name="connsiteX1805" fmla="*/ 1559538 w 12192000"/>
              <a:gd name="connsiteY1805" fmla="*/ 2229385 h 6858000"/>
              <a:gd name="connsiteX1806" fmla="*/ 1559538 w 12192000"/>
              <a:gd name="connsiteY1806" fmla="*/ 2188988 h 6858000"/>
              <a:gd name="connsiteX1807" fmla="*/ 1519140 w 12192000"/>
              <a:gd name="connsiteY1807" fmla="*/ 2180909 h 6858000"/>
              <a:gd name="connsiteX1808" fmla="*/ 1511061 w 12192000"/>
              <a:gd name="connsiteY1808" fmla="*/ 1647660 h 6858000"/>
              <a:gd name="connsiteX1809" fmla="*/ 1551458 w 12192000"/>
              <a:gd name="connsiteY1809" fmla="*/ 1647660 h 6858000"/>
              <a:gd name="connsiteX1810" fmla="*/ 1560043 w 12192000"/>
              <a:gd name="connsiteY1810" fmla="*/ 1618876 h 6858000"/>
              <a:gd name="connsiteX1811" fmla="*/ 1559538 w 12192000"/>
              <a:gd name="connsiteY1811" fmla="*/ 1599182 h 6858000"/>
              <a:gd name="connsiteX1812" fmla="*/ 1599935 w 12192000"/>
              <a:gd name="connsiteY1812" fmla="*/ 1599182 h 6858000"/>
              <a:gd name="connsiteX1813" fmla="*/ 1599935 w 12192000"/>
              <a:gd name="connsiteY1813" fmla="*/ 1704217 h 6858000"/>
              <a:gd name="connsiteX1814" fmla="*/ 1640333 w 12192000"/>
              <a:gd name="connsiteY1814" fmla="*/ 1720376 h 6858000"/>
              <a:gd name="connsiteX1815" fmla="*/ 1656492 w 12192000"/>
              <a:gd name="connsiteY1815" fmla="*/ 1760774 h 6858000"/>
              <a:gd name="connsiteX1816" fmla="*/ 1810002 w 12192000"/>
              <a:gd name="connsiteY1816" fmla="*/ 1760774 h 6858000"/>
              <a:gd name="connsiteX1817" fmla="*/ 1810002 w 12192000"/>
              <a:gd name="connsiteY1817" fmla="*/ 1599182 h 6858000"/>
              <a:gd name="connsiteX1818" fmla="*/ 1761526 w 12192000"/>
              <a:gd name="connsiteY1818" fmla="*/ 1591103 h 6858000"/>
              <a:gd name="connsiteX1819" fmla="*/ 1745367 w 12192000"/>
              <a:gd name="connsiteY1819" fmla="*/ 1550705 h 6858000"/>
              <a:gd name="connsiteX1820" fmla="*/ 1397947 w 12192000"/>
              <a:gd name="connsiteY1820" fmla="*/ 1550705 h 6858000"/>
              <a:gd name="connsiteX1821" fmla="*/ 6069627 w 12192000"/>
              <a:gd name="connsiteY1821" fmla="*/ 1549789 h 6858000"/>
              <a:gd name="connsiteX1822" fmla="*/ 6035650 w 12192000"/>
              <a:gd name="connsiteY1822" fmla="*/ 1579489 h 6858000"/>
              <a:gd name="connsiteX1823" fmla="*/ 6036155 w 12192000"/>
              <a:gd name="connsiteY1823" fmla="*/ 1599184 h 6858000"/>
              <a:gd name="connsiteX1824" fmla="*/ 6003838 w 12192000"/>
              <a:gd name="connsiteY1824" fmla="*/ 1599184 h 6858000"/>
              <a:gd name="connsiteX1825" fmla="*/ 5995758 w 12192000"/>
              <a:gd name="connsiteY1825" fmla="*/ 1639582 h 6858000"/>
              <a:gd name="connsiteX1826" fmla="*/ 5955362 w 12192000"/>
              <a:gd name="connsiteY1826" fmla="*/ 1647661 h 6858000"/>
              <a:gd name="connsiteX1827" fmla="*/ 5955362 w 12192000"/>
              <a:gd name="connsiteY1827" fmla="*/ 1688059 h 6858000"/>
              <a:gd name="connsiteX1828" fmla="*/ 5914964 w 12192000"/>
              <a:gd name="connsiteY1828" fmla="*/ 1688059 h 6858000"/>
              <a:gd name="connsiteX1829" fmla="*/ 5906380 w 12192000"/>
              <a:gd name="connsiteY1829" fmla="*/ 1716843 h 6858000"/>
              <a:gd name="connsiteX1830" fmla="*/ 5906885 w 12192000"/>
              <a:gd name="connsiteY1830" fmla="*/ 1736537 h 6858000"/>
              <a:gd name="connsiteX1831" fmla="*/ 5858409 w 12192000"/>
              <a:gd name="connsiteY1831" fmla="*/ 1736537 h 6858000"/>
              <a:gd name="connsiteX1832" fmla="*/ 5849304 w 12192000"/>
              <a:gd name="connsiteY1832" fmla="*/ 1765471 h 6858000"/>
              <a:gd name="connsiteX1833" fmla="*/ 5849284 w 12192000"/>
              <a:gd name="connsiteY1833" fmla="*/ 1793615 h 6858000"/>
              <a:gd name="connsiteX1834" fmla="*/ 5849229 w 12192000"/>
              <a:gd name="connsiteY1834" fmla="*/ 1842484 h 6858000"/>
              <a:gd name="connsiteX1835" fmla="*/ 5849249 w 12192000"/>
              <a:gd name="connsiteY1835" fmla="*/ 1877508 h 6858000"/>
              <a:gd name="connsiteX1836" fmla="*/ 5849248 w 12192000"/>
              <a:gd name="connsiteY1836" fmla="*/ 1950283 h 6858000"/>
              <a:gd name="connsiteX1837" fmla="*/ 5849276 w 12192000"/>
              <a:gd name="connsiteY1837" fmla="*/ 2045244 h 6858000"/>
              <a:gd name="connsiteX1838" fmla="*/ 5849233 w 12192000"/>
              <a:gd name="connsiteY1838" fmla="*/ 2119166 h 6858000"/>
              <a:gd name="connsiteX1839" fmla="*/ 5849257 w 12192000"/>
              <a:gd name="connsiteY1839" fmla="*/ 2154398 h 6858000"/>
              <a:gd name="connsiteX1840" fmla="*/ 5849207 w 12192000"/>
              <a:gd name="connsiteY1840" fmla="*/ 2189007 h 6858000"/>
              <a:gd name="connsiteX1841" fmla="*/ 5849284 w 12192000"/>
              <a:gd name="connsiteY1841" fmla="*/ 2220785 h 6858000"/>
              <a:gd name="connsiteX1842" fmla="*/ 5850330 w 12192000"/>
              <a:gd name="connsiteY1842" fmla="*/ 2269786 h 6858000"/>
              <a:gd name="connsiteX1843" fmla="*/ 5877868 w 12192000"/>
              <a:gd name="connsiteY1843" fmla="*/ 2278781 h 6858000"/>
              <a:gd name="connsiteX1844" fmla="*/ 5903382 w 12192000"/>
              <a:gd name="connsiteY1844" fmla="*/ 2278652 h 6858000"/>
              <a:gd name="connsiteX1845" fmla="*/ 5928175 w 12192000"/>
              <a:gd name="connsiteY1845" fmla="*/ 2278594 h 6858000"/>
              <a:gd name="connsiteX1846" fmla="*/ 5959906 w 12192000"/>
              <a:gd name="connsiteY1846" fmla="*/ 2278374 h 6858000"/>
              <a:gd name="connsiteX1847" fmla="*/ 6060393 w 12192000"/>
              <a:gd name="connsiteY1847" fmla="*/ 2277869 h 6858000"/>
              <a:gd name="connsiteX1848" fmla="*/ 6060393 w 12192000"/>
              <a:gd name="connsiteY1848" fmla="*/ 2051639 h 6858000"/>
              <a:gd name="connsiteX1849" fmla="*/ 6100790 w 12192000"/>
              <a:gd name="connsiteY1849" fmla="*/ 2051639 h 6858000"/>
              <a:gd name="connsiteX1850" fmla="*/ 6109374 w 12192000"/>
              <a:gd name="connsiteY1850" fmla="*/ 2022855 h 6858000"/>
              <a:gd name="connsiteX1851" fmla="*/ 6108870 w 12192000"/>
              <a:gd name="connsiteY1851" fmla="*/ 2003161 h 6858000"/>
              <a:gd name="connsiteX1852" fmla="*/ 6157347 w 12192000"/>
              <a:gd name="connsiteY1852" fmla="*/ 2003161 h 6858000"/>
              <a:gd name="connsiteX1853" fmla="*/ 6156952 w 12192000"/>
              <a:gd name="connsiteY1853" fmla="*/ 2097543 h 6858000"/>
              <a:gd name="connsiteX1854" fmla="*/ 6156842 w 12192000"/>
              <a:gd name="connsiteY1854" fmla="*/ 2135964 h 6858000"/>
              <a:gd name="connsiteX1855" fmla="*/ 6156592 w 12192000"/>
              <a:gd name="connsiteY1855" fmla="*/ 2192773 h 6858000"/>
              <a:gd name="connsiteX1856" fmla="*/ 6156558 w 12192000"/>
              <a:gd name="connsiteY1856" fmla="*/ 2210671 h 6858000"/>
              <a:gd name="connsiteX1857" fmla="*/ 6157347 w 12192000"/>
              <a:gd name="connsiteY1857" fmla="*/ 2269786 h 6858000"/>
              <a:gd name="connsiteX1858" fmla="*/ 6184015 w 12192000"/>
              <a:gd name="connsiteY1858" fmla="*/ 2278911 h 6858000"/>
              <a:gd name="connsiteX1859" fmla="*/ 6208349 w 12192000"/>
              <a:gd name="connsiteY1859" fmla="*/ 2278939 h 6858000"/>
              <a:gd name="connsiteX1860" fmla="*/ 6234670 w 12192000"/>
              <a:gd name="connsiteY1860" fmla="*/ 2278968 h 6858000"/>
              <a:gd name="connsiteX1861" fmla="*/ 6262380 w 12192000"/>
              <a:gd name="connsiteY1861" fmla="*/ 2278879 h 6858000"/>
              <a:gd name="connsiteX1862" fmla="*/ 6290091 w 12192000"/>
              <a:gd name="connsiteY1862" fmla="*/ 2278968 h 6858000"/>
              <a:gd name="connsiteX1863" fmla="*/ 6316412 w 12192000"/>
              <a:gd name="connsiteY1863" fmla="*/ 2278939 h 6858000"/>
              <a:gd name="connsiteX1864" fmla="*/ 6359335 w 12192000"/>
              <a:gd name="connsiteY1864" fmla="*/ 2277869 h 6858000"/>
              <a:gd name="connsiteX1865" fmla="*/ 6368419 w 12192000"/>
              <a:gd name="connsiteY1865" fmla="*/ 2226734 h 6858000"/>
              <a:gd name="connsiteX1866" fmla="*/ 6368331 w 12192000"/>
              <a:gd name="connsiteY1866" fmla="*/ 2208049 h 6858000"/>
              <a:gd name="connsiteX1867" fmla="*/ 6368268 w 12192000"/>
              <a:gd name="connsiteY1867" fmla="*/ 2146232 h 6858000"/>
              <a:gd name="connsiteX1868" fmla="*/ 6368181 w 12192000"/>
              <a:gd name="connsiteY1868" fmla="*/ 2101943 h 6858000"/>
              <a:gd name="connsiteX1869" fmla="*/ 6368024 w 12192000"/>
              <a:gd name="connsiteY1869" fmla="*/ 1986117 h 6858000"/>
              <a:gd name="connsiteX1870" fmla="*/ 6367833 w 12192000"/>
              <a:gd name="connsiteY1870" fmla="*/ 1865993 h 6858000"/>
              <a:gd name="connsiteX1871" fmla="*/ 6367414 w 12192000"/>
              <a:gd name="connsiteY1871" fmla="*/ 1607264 h 6858000"/>
              <a:gd name="connsiteX1872" fmla="*/ 6316412 w 12192000"/>
              <a:gd name="connsiteY1872" fmla="*/ 1569895 h 6858000"/>
              <a:gd name="connsiteX1873" fmla="*/ 6310858 w 12192000"/>
              <a:gd name="connsiteY1873" fmla="*/ 1550706 h 6858000"/>
              <a:gd name="connsiteX1874" fmla="*/ 6216476 w 12192000"/>
              <a:gd name="connsiteY1874" fmla="*/ 1550312 h 6858000"/>
              <a:gd name="connsiteX1875" fmla="*/ 6178050 w 12192000"/>
              <a:gd name="connsiteY1875" fmla="*/ 1550201 h 6858000"/>
              <a:gd name="connsiteX1876" fmla="*/ 6121245 w 12192000"/>
              <a:gd name="connsiteY1876" fmla="*/ 1549952 h 6858000"/>
              <a:gd name="connsiteX1877" fmla="*/ 6103346 w 12192000"/>
              <a:gd name="connsiteY1877" fmla="*/ 1549917 h 6858000"/>
              <a:gd name="connsiteX1878" fmla="*/ 6069627 w 12192000"/>
              <a:gd name="connsiteY1878" fmla="*/ 1549789 h 6858000"/>
              <a:gd name="connsiteX1879" fmla="*/ 5631629 w 12192000"/>
              <a:gd name="connsiteY1879" fmla="*/ 1549735 h 6858000"/>
              <a:gd name="connsiteX1880" fmla="*/ 5609501 w 12192000"/>
              <a:gd name="connsiteY1880" fmla="*/ 1549789 h 6858000"/>
              <a:gd name="connsiteX1881" fmla="*/ 5584154 w 12192000"/>
              <a:gd name="connsiteY1881" fmla="*/ 1549792 h 6858000"/>
              <a:gd name="connsiteX1882" fmla="*/ 5557318 w 12192000"/>
              <a:gd name="connsiteY1882" fmla="*/ 1549918 h 6858000"/>
              <a:gd name="connsiteX1883" fmla="*/ 5506678 w 12192000"/>
              <a:gd name="connsiteY1883" fmla="*/ 1549979 h 6858000"/>
              <a:gd name="connsiteX1884" fmla="*/ 5441714 w 12192000"/>
              <a:gd name="connsiteY1884" fmla="*/ 1550202 h 6858000"/>
              <a:gd name="connsiteX1885" fmla="*/ 5236185 w 12192000"/>
              <a:gd name="connsiteY1885" fmla="*/ 1550707 h 6858000"/>
              <a:gd name="connsiteX1886" fmla="*/ 5236185 w 12192000"/>
              <a:gd name="connsiteY1886" fmla="*/ 2277870 h 6858000"/>
              <a:gd name="connsiteX1887" fmla="*/ 5441714 w 12192000"/>
              <a:gd name="connsiteY1887" fmla="*/ 2278375 h 6858000"/>
              <a:gd name="connsiteX1888" fmla="*/ 5532797 w 12192000"/>
              <a:gd name="connsiteY1888" fmla="*/ 2278634 h 6858000"/>
              <a:gd name="connsiteX1889" fmla="*/ 5557318 w 12192000"/>
              <a:gd name="connsiteY1889" fmla="*/ 2278652 h 6858000"/>
              <a:gd name="connsiteX1890" fmla="*/ 5584154 w 12192000"/>
              <a:gd name="connsiteY1890" fmla="*/ 2278781 h 6858000"/>
              <a:gd name="connsiteX1891" fmla="*/ 5609501 w 12192000"/>
              <a:gd name="connsiteY1891" fmla="*/ 2278781 h 6858000"/>
              <a:gd name="connsiteX1892" fmla="*/ 5648243 w 12192000"/>
              <a:gd name="connsiteY1892" fmla="*/ 2277870 h 6858000"/>
              <a:gd name="connsiteX1893" fmla="*/ 5656827 w 12192000"/>
              <a:gd name="connsiteY1893" fmla="*/ 2249078 h 6858000"/>
              <a:gd name="connsiteX1894" fmla="*/ 5656322 w 12192000"/>
              <a:gd name="connsiteY1894" fmla="*/ 2229388 h 6858000"/>
              <a:gd name="connsiteX1895" fmla="*/ 5696719 w 12192000"/>
              <a:gd name="connsiteY1895" fmla="*/ 2229388 h 6858000"/>
              <a:gd name="connsiteX1896" fmla="*/ 5696719 w 12192000"/>
              <a:gd name="connsiteY1896" fmla="*/ 2188991 h 6858000"/>
              <a:gd name="connsiteX1897" fmla="*/ 5737115 w 12192000"/>
              <a:gd name="connsiteY1897" fmla="*/ 2188991 h 6858000"/>
              <a:gd name="connsiteX1898" fmla="*/ 5746168 w 12192000"/>
              <a:gd name="connsiteY1898" fmla="*/ 2159697 h 6858000"/>
              <a:gd name="connsiteX1899" fmla="*/ 5746112 w 12192000"/>
              <a:gd name="connsiteY1899" fmla="*/ 2131036 h 6858000"/>
              <a:gd name="connsiteX1900" fmla="*/ 5746050 w 12192000"/>
              <a:gd name="connsiteY1900" fmla="*/ 2081301 h 6858000"/>
              <a:gd name="connsiteX1901" fmla="*/ 5745962 w 12192000"/>
              <a:gd name="connsiteY1901" fmla="*/ 2045669 h 6858000"/>
              <a:gd name="connsiteX1902" fmla="*/ 5745805 w 12192000"/>
              <a:gd name="connsiteY1902" fmla="*/ 1952474 h 6858000"/>
              <a:gd name="connsiteX1903" fmla="*/ 5745614 w 12192000"/>
              <a:gd name="connsiteY1903" fmla="*/ 1855826 h 6858000"/>
              <a:gd name="connsiteX1904" fmla="*/ 5745195 w 12192000"/>
              <a:gd name="connsiteY1904" fmla="*/ 1647662 h 6858000"/>
              <a:gd name="connsiteX1905" fmla="*/ 5704798 w 12192000"/>
              <a:gd name="connsiteY1905" fmla="*/ 1639582 h 6858000"/>
              <a:gd name="connsiteX1906" fmla="*/ 5696719 w 12192000"/>
              <a:gd name="connsiteY1906" fmla="*/ 1599185 h 6858000"/>
              <a:gd name="connsiteX1907" fmla="*/ 5656322 w 12192000"/>
              <a:gd name="connsiteY1907" fmla="*/ 1599185 h 6858000"/>
              <a:gd name="connsiteX1908" fmla="*/ 5656322 w 12192000"/>
              <a:gd name="connsiteY1908" fmla="*/ 1558786 h 6858000"/>
              <a:gd name="connsiteX1909" fmla="*/ 5631629 w 12192000"/>
              <a:gd name="connsiteY1909" fmla="*/ 1549735 h 6858000"/>
              <a:gd name="connsiteX1910" fmla="*/ 6999154 w 12192000"/>
              <a:gd name="connsiteY1910" fmla="*/ 1549733 h 6858000"/>
              <a:gd name="connsiteX1911" fmla="*/ 6968327 w 12192000"/>
              <a:gd name="connsiteY1911" fmla="*/ 1549787 h 6858000"/>
              <a:gd name="connsiteX1912" fmla="*/ 6914812 w 12192000"/>
              <a:gd name="connsiteY1912" fmla="*/ 1549850 h 6858000"/>
              <a:gd name="connsiteX1913" fmla="*/ 6876473 w 12192000"/>
              <a:gd name="connsiteY1913" fmla="*/ 1549938 h 6858000"/>
              <a:gd name="connsiteX1914" fmla="*/ 6776206 w 12192000"/>
              <a:gd name="connsiteY1914" fmla="*/ 1550095 h 6858000"/>
              <a:gd name="connsiteX1915" fmla="*/ 6672221 w 12192000"/>
              <a:gd name="connsiteY1915" fmla="*/ 1550286 h 6858000"/>
              <a:gd name="connsiteX1916" fmla="*/ 6448257 w 12192000"/>
              <a:gd name="connsiteY1916" fmla="*/ 1550705 h 6858000"/>
              <a:gd name="connsiteX1917" fmla="*/ 6448257 w 12192000"/>
              <a:gd name="connsiteY1917" fmla="*/ 1760773 h 6858000"/>
              <a:gd name="connsiteX1918" fmla="*/ 6537132 w 12192000"/>
              <a:gd name="connsiteY1918" fmla="*/ 1760773 h 6858000"/>
              <a:gd name="connsiteX1919" fmla="*/ 6545211 w 12192000"/>
              <a:gd name="connsiteY1919" fmla="*/ 1720376 h 6858000"/>
              <a:gd name="connsiteX1920" fmla="*/ 6585609 w 12192000"/>
              <a:gd name="connsiteY1920" fmla="*/ 1712296 h 6858000"/>
              <a:gd name="connsiteX1921" fmla="*/ 6585609 w 12192000"/>
              <a:gd name="connsiteY1921" fmla="*/ 1599182 h 6858000"/>
              <a:gd name="connsiteX1922" fmla="*/ 6626007 w 12192000"/>
              <a:gd name="connsiteY1922" fmla="*/ 1607261 h 6858000"/>
              <a:gd name="connsiteX1923" fmla="*/ 6634086 w 12192000"/>
              <a:gd name="connsiteY1923" fmla="*/ 2277861 h 6858000"/>
              <a:gd name="connsiteX1924" fmla="*/ 6836074 w 12192000"/>
              <a:gd name="connsiteY1924" fmla="*/ 2277861 h 6858000"/>
              <a:gd name="connsiteX1925" fmla="*/ 6845159 w 12192000"/>
              <a:gd name="connsiteY1925" fmla="*/ 2226220 h 6858000"/>
              <a:gd name="connsiteX1926" fmla="*/ 6845071 w 12192000"/>
              <a:gd name="connsiteY1926" fmla="*/ 2207305 h 6858000"/>
              <a:gd name="connsiteX1927" fmla="*/ 6845008 w 12192000"/>
              <a:gd name="connsiteY1927" fmla="*/ 2144734 h 6858000"/>
              <a:gd name="connsiteX1928" fmla="*/ 6844920 w 12192000"/>
              <a:gd name="connsiteY1928" fmla="*/ 2099902 h 6858000"/>
              <a:gd name="connsiteX1929" fmla="*/ 6844763 w 12192000"/>
              <a:gd name="connsiteY1929" fmla="*/ 1982662 h 6858000"/>
              <a:gd name="connsiteX1930" fmla="*/ 6844572 w 12192000"/>
              <a:gd name="connsiteY1930" fmla="*/ 1861071 h 6858000"/>
              <a:gd name="connsiteX1931" fmla="*/ 6844208 w 12192000"/>
              <a:gd name="connsiteY1931" fmla="*/ 1624586 h 6858000"/>
              <a:gd name="connsiteX1932" fmla="*/ 6844154 w 12192000"/>
              <a:gd name="connsiteY1932" fmla="*/ 1599182 h 6858000"/>
              <a:gd name="connsiteX1933" fmla="*/ 6884551 w 12192000"/>
              <a:gd name="connsiteY1933" fmla="*/ 1607261 h 6858000"/>
              <a:gd name="connsiteX1934" fmla="*/ 6892631 w 12192000"/>
              <a:gd name="connsiteY1934" fmla="*/ 1712296 h 6858000"/>
              <a:gd name="connsiteX1935" fmla="*/ 6933028 w 12192000"/>
              <a:gd name="connsiteY1935" fmla="*/ 1712296 h 6858000"/>
              <a:gd name="connsiteX1936" fmla="*/ 6933028 w 12192000"/>
              <a:gd name="connsiteY1936" fmla="*/ 1752694 h 6858000"/>
              <a:gd name="connsiteX1937" fmla="*/ 6959287 w 12192000"/>
              <a:gd name="connsiteY1937" fmla="*/ 1761846 h 6858000"/>
              <a:gd name="connsiteX1938" fmla="*/ 6981506 w 12192000"/>
              <a:gd name="connsiteY1938" fmla="*/ 1761783 h 6858000"/>
              <a:gd name="connsiteX1939" fmla="*/ 7021903 w 12192000"/>
              <a:gd name="connsiteY1939" fmla="*/ 1760773 h 6858000"/>
              <a:gd name="connsiteX1940" fmla="*/ 7031028 w 12192000"/>
              <a:gd name="connsiteY1940" fmla="*/ 1734104 h 6858000"/>
              <a:gd name="connsiteX1941" fmla="*/ 7031056 w 12192000"/>
              <a:gd name="connsiteY1941" fmla="*/ 1709771 h 6858000"/>
              <a:gd name="connsiteX1942" fmla="*/ 7031087 w 12192000"/>
              <a:gd name="connsiteY1942" fmla="*/ 1683450 h 6858000"/>
              <a:gd name="connsiteX1943" fmla="*/ 7030993 w 12192000"/>
              <a:gd name="connsiteY1943" fmla="*/ 1655738 h 6858000"/>
              <a:gd name="connsiteX1944" fmla="*/ 7031087 w 12192000"/>
              <a:gd name="connsiteY1944" fmla="*/ 1628028 h 6858000"/>
              <a:gd name="connsiteX1945" fmla="*/ 7031056 w 12192000"/>
              <a:gd name="connsiteY1945" fmla="*/ 1601707 h 6858000"/>
              <a:gd name="connsiteX1946" fmla="*/ 7029983 w 12192000"/>
              <a:gd name="connsiteY1946" fmla="*/ 1558784 h 6858000"/>
              <a:gd name="connsiteX1947" fmla="*/ 6999154 w 12192000"/>
              <a:gd name="connsiteY1947" fmla="*/ 1549733 h 6858000"/>
              <a:gd name="connsiteX1948" fmla="*/ 4650348 w 12192000"/>
              <a:gd name="connsiteY1948" fmla="*/ 1549696 h 6858000"/>
              <a:gd name="connsiteX1949" fmla="*/ 4612898 w 12192000"/>
              <a:gd name="connsiteY1949" fmla="*/ 1604822 h 6858000"/>
              <a:gd name="connsiteX1950" fmla="*/ 4612947 w 12192000"/>
              <a:gd name="connsiteY1950" fmla="*/ 1624842 h 6858000"/>
              <a:gd name="connsiteX1951" fmla="*/ 4612891 w 12192000"/>
              <a:gd name="connsiteY1951" fmla="*/ 1691068 h 6858000"/>
              <a:gd name="connsiteX1952" fmla="*/ 4612910 w 12192000"/>
              <a:gd name="connsiteY1952" fmla="*/ 1738539 h 6858000"/>
              <a:gd name="connsiteX1953" fmla="*/ 4612910 w 12192000"/>
              <a:gd name="connsiteY1953" fmla="*/ 1837140 h 6858000"/>
              <a:gd name="connsiteX1954" fmla="*/ 4612939 w 12192000"/>
              <a:gd name="connsiteY1954" fmla="*/ 1965849 h 6858000"/>
              <a:gd name="connsiteX1955" fmla="*/ 4612897 w 12192000"/>
              <a:gd name="connsiteY1955" fmla="*/ 2066019 h 6858000"/>
              <a:gd name="connsiteX1956" fmla="*/ 4612920 w 12192000"/>
              <a:gd name="connsiteY1956" fmla="*/ 2113749 h 6858000"/>
              <a:gd name="connsiteX1957" fmla="*/ 4612904 w 12192000"/>
              <a:gd name="connsiteY1957" fmla="*/ 2182750 h 6858000"/>
              <a:gd name="connsiteX1958" fmla="*/ 4612947 w 12192000"/>
              <a:gd name="connsiteY1958" fmla="*/ 2203727 h 6858000"/>
              <a:gd name="connsiteX1959" fmla="*/ 4613992 w 12192000"/>
              <a:gd name="connsiteY1959" fmla="*/ 2269783 h 6858000"/>
              <a:gd name="connsiteX1960" fmla="*/ 4640661 w 12192000"/>
              <a:gd name="connsiteY1960" fmla="*/ 2278911 h 6858000"/>
              <a:gd name="connsiteX1961" fmla="*/ 4664993 w 12192000"/>
              <a:gd name="connsiteY1961" fmla="*/ 2278939 h 6858000"/>
              <a:gd name="connsiteX1962" fmla="*/ 4691314 w 12192000"/>
              <a:gd name="connsiteY1962" fmla="*/ 2278968 h 6858000"/>
              <a:gd name="connsiteX1963" fmla="*/ 4719024 w 12192000"/>
              <a:gd name="connsiteY1963" fmla="*/ 2278878 h 6858000"/>
              <a:gd name="connsiteX1964" fmla="*/ 4746735 w 12192000"/>
              <a:gd name="connsiteY1964" fmla="*/ 2278968 h 6858000"/>
              <a:gd name="connsiteX1965" fmla="*/ 4773058 w 12192000"/>
              <a:gd name="connsiteY1965" fmla="*/ 2278939 h 6858000"/>
              <a:gd name="connsiteX1966" fmla="*/ 4815976 w 12192000"/>
              <a:gd name="connsiteY1966" fmla="*/ 2277861 h 6858000"/>
              <a:gd name="connsiteX1967" fmla="*/ 4825026 w 12192000"/>
              <a:gd name="connsiteY1967" fmla="*/ 2252247 h 6858000"/>
              <a:gd name="connsiteX1968" fmla="*/ 4824973 w 12192000"/>
              <a:gd name="connsiteY1968" fmla="*/ 2228817 h 6858000"/>
              <a:gd name="connsiteX1969" fmla="*/ 4824969 w 12192000"/>
              <a:gd name="connsiteY1969" fmla="*/ 2202348 h 6858000"/>
              <a:gd name="connsiteX1970" fmla="*/ 4824844 w 12192000"/>
              <a:gd name="connsiteY1970" fmla="*/ 2173557 h 6858000"/>
              <a:gd name="connsiteX1971" fmla="*/ 4824665 w 12192000"/>
              <a:gd name="connsiteY1971" fmla="*/ 2082770 h 6858000"/>
              <a:gd name="connsiteX1972" fmla="*/ 4824499 w 12192000"/>
              <a:gd name="connsiteY1972" fmla="*/ 2019451 h 6858000"/>
              <a:gd name="connsiteX1973" fmla="*/ 4824109 w 12192000"/>
              <a:gd name="connsiteY1973" fmla="*/ 1850000 h 6858000"/>
              <a:gd name="connsiteX1974" fmla="*/ 4824055 w 12192000"/>
              <a:gd name="connsiteY1974" fmla="*/ 1833491 h 6858000"/>
              <a:gd name="connsiteX1975" fmla="*/ 4872528 w 12192000"/>
              <a:gd name="connsiteY1975" fmla="*/ 1833491 h 6858000"/>
              <a:gd name="connsiteX1976" fmla="*/ 4872528 w 12192000"/>
              <a:gd name="connsiteY1976" fmla="*/ 1873889 h 6858000"/>
              <a:gd name="connsiteX1977" fmla="*/ 4912928 w 12192000"/>
              <a:gd name="connsiteY1977" fmla="*/ 1890048 h 6858000"/>
              <a:gd name="connsiteX1978" fmla="*/ 4921009 w 12192000"/>
              <a:gd name="connsiteY1978" fmla="*/ 2277861 h 6858000"/>
              <a:gd name="connsiteX1979" fmla="*/ 5123004 w 12192000"/>
              <a:gd name="connsiteY1979" fmla="*/ 2277861 h 6858000"/>
              <a:gd name="connsiteX1980" fmla="*/ 5123004 w 12192000"/>
              <a:gd name="connsiteY1980" fmla="*/ 1550706 h 6858000"/>
              <a:gd name="connsiteX1981" fmla="*/ 4921009 w 12192000"/>
              <a:gd name="connsiteY1981" fmla="*/ 1550706 h 6858000"/>
              <a:gd name="connsiteX1982" fmla="*/ 4921009 w 12192000"/>
              <a:gd name="connsiteY1982" fmla="*/ 1558776 h 6858000"/>
              <a:gd name="connsiteX1983" fmla="*/ 4912959 w 12192000"/>
              <a:gd name="connsiteY1983" fmla="*/ 1558776 h 6858000"/>
              <a:gd name="connsiteX1984" fmla="*/ 4912564 w 12192000"/>
              <a:gd name="connsiteY1984" fmla="*/ 1653159 h 6858000"/>
              <a:gd name="connsiteX1985" fmla="*/ 4912453 w 12192000"/>
              <a:gd name="connsiteY1985" fmla="*/ 1691584 h 6858000"/>
              <a:gd name="connsiteX1986" fmla="*/ 4912204 w 12192000"/>
              <a:gd name="connsiteY1986" fmla="*/ 1748390 h 6858000"/>
              <a:gd name="connsiteX1987" fmla="*/ 4912169 w 12192000"/>
              <a:gd name="connsiteY1987" fmla="*/ 1766288 h 6858000"/>
              <a:gd name="connsiteX1988" fmla="*/ 4912420 w 12192000"/>
              <a:gd name="connsiteY1988" fmla="*/ 1785013 h 6858000"/>
              <a:gd name="connsiteX1989" fmla="*/ 4872528 w 12192000"/>
              <a:gd name="connsiteY1989" fmla="*/ 1785013 h 6858000"/>
              <a:gd name="connsiteX1990" fmla="*/ 4872528 w 12192000"/>
              <a:gd name="connsiteY1990" fmla="*/ 1744615 h 6858000"/>
              <a:gd name="connsiteX1991" fmla="*/ 4843751 w 12192000"/>
              <a:gd name="connsiteY1991" fmla="*/ 1736031 h 6858000"/>
              <a:gd name="connsiteX1992" fmla="*/ 4824055 w 12192000"/>
              <a:gd name="connsiteY1992" fmla="*/ 1736536 h 6858000"/>
              <a:gd name="connsiteX1993" fmla="*/ 4824055 w 12192000"/>
              <a:gd name="connsiteY1993" fmla="*/ 1696138 h 6858000"/>
              <a:gd name="connsiteX1994" fmla="*/ 4795274 w 12192000"/>
              <a:gd name="connsiteY1994" fmla="*/ 1687554 h 6858000"/>
              <a:gd name="connsiteX1995" fmla="*/ 4775582 w 12192000"/>
              <a:gd name="connsiteY1995" fmla="*/ 1688059 h 6858000"/>
              <a:gd name="connsiteX1996" fmla="*/ 4775582 w 12192000"/>
              <a:gd name="connsiteY1996" fmla="*/ 1647660 h 6858000"/>
              <a:gd name="connsiteX1997" fmla="*/ 4735188 w 12192000"/>
              <a:gd name="connsiteY1997" fmla="*/ 1639581 h 6858000"/>
              <a:gd name="connsiteX1998" fmla="*/ 4727105 w 12192000"/>
              <a:gd name="connsiteY1998" fmla="*/ 1599183 h 6858000"/>
              <a:gd name="connsiteX1999" fmla="*/ 4686706 w 12192000"/>
              <a:gd name="connsiteY1999" fmla="*/ 1599183 h 6858000"/>
              <a:gd name="connsiteX2000" fmla="*/ 4686706 w 12192000"/>
              <a:gd name="connsiteY2000" fmla="*/ 1558785 h 6858000"/>
              <a:gd name="connsiteX2001" fmla="*/ 4650348 w 12192000"/>
              <a:gd name="connsiteY2001" fmla="*/ 1549696 h 6858000"/>
              <a:gd name="connsiteX2002" fmla="*/ 8424468 w 12192000"/>
              <a:gd name="connsiteY2002" fmla="*/ 1549601 h 6858000"/>
              <a:gd name="connsiteX2003" fmla="*/ 8398146 w 12192000"/>
              <a:gd name="connsiteY2003" fmla="*/ 1549632 h 6858000"/>
              <a:gd name="connsiteX2004" fmla="*/ 8355224 w 12192000"/>
              <a:gd name="connsiteY2004" fmla="*/ 1550706 h 6858000"/>
              <a:gd name="connsiteX2005" fmla="*/ 8346227 w 12192000"/>
              <a:gd name="connsiteY2005" fmla="*/ 1579728 h 6858000"/>
              <a:gd name="connsiteX2006" fmla="*/ 8346355 w 12192000"/>
              <a:gd name="connsiteY2006" fmla="*/ 1607294 h 6858000"/>
              <a:gd name="connsiteX2007" fmla="*/ 8346434 w 12192000"/>
              <a:gd name="connsiteY2007" fmla="*/ 1637041 h 6858000"/>
              <a:gd name="connsiteX2008" fmla="*/ 8346639 w 12192000"/>
              <a:gd name="connsiteY2008" fmla="*/ 1668365 h 6858000"/>
              <a:gd name="connsiteX2009" fmla="*/ 8347144 w 12192000"/>
              <a:gd name="connsiteY2009" fmla="*/ 1776933 h 6858000"/>
              <a:gd name="connsiteX2010" fmla="*/ 8367295 w 12192000"/>
              <a:gd name="connsiteY2010" fmla="*/ 1784084 h 6858000"/>
              <a:gd name="connsiteX2011" fmla="*/ 8369422 w 12192000"/>
              <a:gd name="connsiteY2011" fmla="*/ 1785031 h 6858000"/>
              <a:gd name="connsiteX2012" fmla="*/ 8347180 w 12192000"/>
              <a:gd name="connsiteY2012" fmla="*/ 1785031 h 6858000"/>
              <a:gd name="connsiteX2013" fmla="*/ 8347180 w 12192000"/>
              <a:gd name="connsiteY2013" fmla="*/ 1793195 h 6858000"/>
              <a:gd name="connsiteX2014" fmla="*/ 8347144 w 12192000"/>
              <a:gd name="connsiteY2014" fmla="*/ 1793093 h 6858000"/>
              <a:gd name="connsiteX2015" fmla="*/ 8326945 w 12192000"/>
              <a:gd name="connsiteY2015" fmla="*/ 1785014 h 6858000"/>
              <a:gd name="connsiteX2016" fmla="*/ 8306746 w 12192000"/>
              <a:gd name="connsiteY2016" fmla="*/ 1776933 h 6858000"/>
              <a:gd name="connsiteX2017" fmla="*/ 8298667 w 12192000"/>
              <a:gd name="connsiteY2017" fmla="*/ 1744615 h 6858000"/>
              <a:gd name="connsiteX2018" fmla="*/ 8278468 w 12192000"/>
              <a:gd name="connsiteY2018" fmla="*/ 1736536 h 6858000"/>
              <a:gd name="connsiteX2019" fmla="*/ 8258269 w 12192000"/>
              <a:gd name="connsiteY2019" fmla="*/ 1728456 h 6858000"/>
              <a:gd name="connsiteX2020" fmla="*/ 8251705 w 12192000"/>
              <a:gd name="connsiteY2020" fmla="*/ 1711287 h 6858000"/>
              <a:gd name="connsiteX2021" fmla="*/ 8250190 w 12192000"/>
              <a:gd name="connsiteY2021" fmla="*/ 1696138 h 6858000"/>
              <a:gd name="connsiteX2022" fmla="*/ 8209792 w 12192000"/>
              <a:gd name="connsiteY2022" fmla="*/ 1688058 h 6858000"/>
              <a:gd name="connsiteX2023" fmla="*/ 8209792 w 12192000"/>
              <a:gd name="connsiteY2023" fmla="*/ 1647661 h 6858000"/>
              <a:gd name="connsiteX2024" fmla="*/ 8169395 w 12192000"/>
              <a:gd name="connsiteY2024" fmla="*/ 1639580 h 6858000"/>
              <a:gd name="connsiteX2025" fmla="*/ 8161315 w 12192000"/>
              <a:gd name="connsiteY2025" fmla="*/ 1607262 h 6858000"/>
              <a:gd name="connsiteX2026" fmla="*/ 8120917 w 12192000"/>
              <a:gd name="connsiteY2026" fmla="*/ 1591103 h 6858000"/>
              <a:gd name="connsiteX2027" fmla="*/ 8114353 w 12192000"/>
              <a:gd name="connsiteY2027" fmla="*/ 1569894 h 6858000"/>
              <a:gd name="connsiteX2028" fmla="*/ 8112838 w 12192000"/>
              <a:gd name="connsiteY2028" fmla="*/ 1550706 h 6858000"/>
              <a:gd name="connsiteX2029" fmla="*/ 8063130 w 12192000"/>
              <a:gd name="connsiteY2029" fmla="*/ 1549917 h 6858000"/>
              <a:gd name="connsiteX2030" fmla="*/ 8039027 w 12192000"/>
              <a:gd name="connsiteY2030" fmla="*/ 1604821 h 6858000"/>
              <a:gd name="connsiteX2031" fmla="*/ 8039077 w 12192000"/>
              <a:gd name="connsiteY2031" fmla="*/ 1624841 h 6858000"/>
              <a:gd name="connsiteX2032" fmla="*/ 8039021 w 12192000"/>
              <a:gd name="connsiteY2032" fmla="*/ 1691067 h 6858000"/>
              <a:gd name="connsiteX2033" fmla="*/ 8039041 w 12192000"/>
              <a:gd name="connsiteY2033" fmla="*/ 1738539 h 6858000"/>
              <a:gd name="connsiteX2034" fmla="*/ 8039040 w 12192000"/>
              <a:gd name="connsiteY2034" fmla="*/ 1837140 h 6858000"/>
              <a:gd name="connsiteX2035" fmla="*/ 8039069 w 12192000"/>
              <a:gd name="connsiteY2035" fmla="*/ 1965848 h 6858000"/>
              <a:gd name="connsiteX2036" fmla="*/ 8039026 w 12192000"/>
              <a:gd name="connsiteY2036" fmla="*/ 2066019 h 6858000"/>
              <a:gd name="connsiteX2037" fmla="*/ 8039049 w 12192000"/>
              <a:gd name="connsiteY2037" fmla="*/ 2113749 h 6858000"/>
              <a:gd name="connsiteX2038" fmla="*/ 8039034 w 12192000"/>
              <a:gd name="connsiteY2038" fmla="*/ 2182750 h 6858000"/>
              <a:gd name="connsiteX2039" fmla="*/ 8039077 w 12192000"/>
              <a:gd name="connsiteY2039" fmla="*/ 2203727 h 6858000"/>
              <a:gd name="connsiteX2040" fmla="*/ 8039027 w 12192000"/>
              <a:gd name="connsiteY2040" fmla="*/ 2223745 h 6858000"/>
              <a:gd name="connsiteX2041" fmla="*/ 8048202 w 12192000"/>
              <a:gd name="connsiteY2041" fmla="*/ 2277868 h 6858000"/>
              <a:gd name="connsiteX2042" fmla="*/ 8250190 w 12192000"/>
              <a:gd name="connsiteY2042" fmla="*/ 2277868 h 6858000"/>
              <a:gd name="connsiteX2043" fmla="*/ 8258269 w 12192000"/>
              <a:gd name="connsiteY2043" fmla="*/ 1841570 h 6858000"/>
              <a:gd name="connsiteX2044" fmla="*/ 8298667 w 12192000"/>
              <a:gd name="connsiteY2044" fmla="*/ 1833491 h 6858000"/>
              <a:gd name="connsiteX2045" fmla="*/ 8298667 w 12192000"/>
              <a:gd name="connsiteY2045" fmla="*/ 1873888 h 6858000"/>
              <a:gd name="connsiteX2046" fmla="*/ 8339065 w 12192000"/>
              <a:gd name="connsiteY2046" fmla="*/ 1881968 h 6858000"/>
              <a:gd name="connsiteX2047" fmla="*/ 8341542 w 12192000"/>
              <a:gd name="connsiteY2047" fmla="*/ 2019429 h 6858000"/>
              <a:gd name="connsiteX2048" fmla="*/ 8342599 w 12192000"/>
              <a:gd name="connsiteY2048" fmla="*/ 2075371 h 6858000"/>
              <a:gd name="connsiteX2049" fmla="*/ 8344079 w 12192000"/>
              <a:gd name="connsiteY2049" fmla="*/ 2158110 h 6858000"/>
              <a:gd name="connsiteX2050" fmla="*/ 8344588 w 12192000"/>
              <a:gd name="connsiteY2050" fmla="*/ 2184162 h 6858000"/>
              <a:gd name="connsiteX2051" fmla="*/ 8344997 w 12192000"/>
              <a:gd name="connsiteY2051" fmla="*/ 2209738 h 6858000"/>
              <a:gd name="connsiteX2052" fmla="*/ 8345485 w 12192000"/>
              <a:gd name="connsiteY2052" fmla="*/ 2233265 h 6858000"/>
              <a:gd name="connsiteX2053" fmla="*/ 8347144 w 12192000"/>
              <a:gd name="connsiteY2053" fmla="*/ 2269783 h 6858000"/>
              <a:gd name="connsiteX2054" fmla="*/ 8373813 w 12192000"/>
              <a:gd name="connsiteY2054" fmla="*/ 2278911 h 6858000"/>
              <a:gd name="connsiteX2055" fmla="*/ 8398146 w 12192000"/>
              <a:gd name="connsiteY2055" fmla="*/ 2278939 h 6858000"/>
              <a:gd name="connsiteX2056" fmla="*/ 8424468 w 12192000"/>
              <a:gd name="connsiteY2056" fmla="*/ 2278968 h 6858000"/>
              <a:gd name="connsiteX2057" fmla="*/ 8452178 w 12192000"/>
              <a:gd name="connsiteY2057" fmla="*/ 2278878 h 6858000"/>
              <a:gd name="connsiteX2058" fmla="*/ 8479888 w 12192000"/>
              <a:gd name="connsiteY2058" fmla="*/ 2278968 h 6858000"/>
              <a:gd name="connsiteX2059" fmla="*/ 8506210 w 12192000"/>
              <a:gd name="connsiteY2059" fmla="*/ 2278939 h 6858000"/>
              <a:gd name="connsiteX2060" fmla="*/ 8549132 w 12192000"/>
              <a:gd name="connsiteY2060" fmla="*/ 2277868 h 6858000"/>
              <a:gd name="connsiteX2061" fmla="*/ 8558307 w 12192000"/>
              <a:gd name="connsiteY2061" fmla="*/ 2223745 h 6858000"/>
              <a:gd name="connsiteX2062" fmla="*/ 8558257 w 12192000"/>
              <a:gd name="connsiteY2062" fmla="*/ 2203727 h 6858000"/>
              <a:gd name="connsiteX2063" fmla="*/ 8558313 w 12192000"/>
              <a:gd name="connsiteY2063" fmla="*/ 2137499 h 6858000"/>
              <a:gd name="connsiteX2064" fmla="*/ 8558293 w 12192000"/>
              <a:gd name="connsiteY2064" fmla="*/ 2090031 h 6858000"/>
              <a:gd name="connsiteX2065" fmla="*/ 8558294 w 12192000"/>
              <a:gd name="connsiteY2065" fmla="*/ 1991432 h 6858000"/>
              <a:gd name="connsiteX2066" fmla="*/ 8558265 w 12192000"/>
              <a:gd name="connsiteY2066" fmla="*/ 1862724 h 6858000"/>
              <a:gd name="connsiteX2067" fmla="*/ 8558308 w 12192000"/>
              <a:gd name="connsiteY2067" fmla="*/ 1762551 h 6858000"/>
              <a:gd name="connsiteX2068" fmla="*/ 8558285 w 12192000"/>
              <a:gd name="connsiteY2068" fmla="*/ 1714822 h 6858000"/>
              <a:gd name="connsiteX2069" fmla="*/ 8558300 w 12192000"/>
              <a:gd name="connsiteY2069" fmla="*/ 1645820 h 6858000"/>
              <a:gd name="connsiteX2070" fmla="*/ 8558257 w 12192000"/>
              <a:gd name="connsiteY2070" fmla="*/ 1624841 h 6858000"/>
              <a:gd name="connsiteX2071" fmla="*/ 8557212 w 12192000"/>
              <a:gd name="connsiteY2071" fmla="*/ 1558785 h 6858000"/>
              <a:gd name="connsiteX2072" fmla="*/ 8530543 w 12192000"/>
              <a:gd name="connsiteY2072" fmla="*/ 1549660 h 6858000"/>
              <a:gd name="connsiteX2073" fmla="*/ 8506210 w 12192000"/>
              <a:gd name="connsiteY2073" fmla="*/ 1549632 h 6858000"/>
              <a:gd name="connsiteX2074" fmla="*/ 8479888 w 12192000"/>
              <a:gd name="connsiteY2074" fmla="*/ 1549601 h 6858000"/>
              <a:gd name="connsiteX2075" fmla="*/ 8452178 w 12192000"/>
              <a:gd name="connsiteY2075" fmla="*/ 1549696 h 6858000"/>
              <a:gd name="connsiteX2076" fmla="*/ 8424468 w 12192000"/>
              <a:gd name="connsiteY2076" fmla="*/ 1549601 h 6858000"/>
              <a:gd name="connsiteX2077" fmla="*/ 7180108 w 12192000"/>
              <a:gd name="connsiteY2077" fmla="*/ 1549599 h 6858000"/>
              <a:gd name="connsiteX2078" fmla="*/ 7153787 w 12192000"/>
              <a:gd name="connsiteY2078" fmla="*/ 1549630 h 6858000"/>
              <a:gd name="connsiteX2079" fmla="*/ 7101690 w 12192000"/>
              <a:gd name="connsiteY2079" fmla="*/ 1604820 h 6858000"/>
              <a:gd name="connsiteX2080" fmla="*/ 7101739 w 12192000"/>
              <a:gd name="connsiteY2080" fmla="*/ 1624840 h 6858000"/>
              <a:gd name="connsiteX2081" fmla="*/ 7101684 w 12192000"/>
              <a:gd name="connsiteY2081" fmla="*/ 1691065 h 6858000"/>
              <a:gd name="connsiteX2082" fmla="*/ 7101704 w 12192000"/>
              <a:gd name="connsiteY2082" fmla="*/ 1738537 h 6858000"/>
              <a:gd name="connsiteX2083" fmla="*/ 7101703 w 12192000"/>
              <a:gd name="connsiteY2083" fmla="*/ 1837138 h 6858000"/>
              <a:gd name="connsiteX2084" fmla="*/ 7101732 w 12192000"/>
              <a:gd name="connsiteY2084" fmla="*/ 1965846 h 6858000"/>
              <a:gd name="connsiteX2085" fmla="*/ 7101688 w 12192000"/>
              <a:gd name="connsiteY2085" fmla="*/ 2066017 h 6858000"/>
              <a:gd name="connsiteX2086" fmla="*/ 7101712 w 12192000"/>
              <a:gd name="connsiteY2086" fmla="*/ 2113748 h 6858000"/>
              <a:gd name="connsiteX2087" fmla="*/ 7101697 w 12192000"/>
              <a:gd name="connsiteY2087" fmla="*/ 2182748 h 6858000"/>
              <a:gd name="connsiteX2088" fmla="*/ 7101739 w 12192000"/>
              <a:gd name="connsiteY2088" fmla="*/ 2203725 h 6858000"/>
              <a:gd name="connsiteX2089" fmla="*/ 7102785 w 12192000"/>
              <a:gd name="connsiteY2089" fmla="*/ 2269779 h 6858000"/>
              <a:gd name="connsiteX2090" fmla="*/ 7129454 w 12192000"/>
              <a:gd name="connsiteY2090" fmla="*/ 2278911 h 6858000"/>
              <a:gd name="connsiteX2091" fmla="*/ 7153787 w 12192000"/>
              <a:gd name="connsiteY2091" fmla="*/ 2278939 h 6858000"/>
              <a:gd name="connsiteX2092" fmla="*/ 7180108 w 12192000"/>
              <a:gd name="connsiteY2092" fmla="*/ 2278968 h 6858000"/>
              <a:gd name="connsiteX2093" fmla="*/ 7207819 w 12192000"/>
              <a:gd name="connsiteY2093" fmla="*/ 2278868 h 6858000"/>
              <a:gd name="connsiteX2094" fmla="*/ 7235529 w 12192000"/>
              <a:gd name="connsiteY2094" fmla="*/ 2278968 h 6858000"/>
              <a:gd name="connsiteX2095" fmla="*/ 7261851 w 12192000"/>
              <a:gd name="connsiteY2095" fmla="*/ 2278939 h 6858000"/>
              <a:gd name="connsiteX2096" fmla="*/ 7304773 w 12192000"/>
              <a:gd name="connsiteY2096" fmla="*/ 2277861 h 6858000"/>
              <a:gd name="connsiteX2097" fmla="*/ 7313948 w 12192000"/>
              <a:gd name="connsiteY2097" fmla="*/ 2223744 h 6858000"/>
              <a:gd name="connsiteX2098" fmla="*/ 7313898 w 12192000"/>
              <a:gd name="connsiteY2098" fmla="*/ 2203725 h 6858000"/>
              <a:gd name="connsiteX2099" fmla="*/ 7313954 w 12192000"/>
              <a:gd name="connsiteY2099" fmla="*/ 2137497 h 6858000"/>
              <a:gd name="connsiteX2100" fmla="*/ 7313934 w 12192000"/>
              <a:gd name="connsiteY2100" fmla="*/ 2090029 h 6858000"/>
              <a:gd name="connsiteX2101" fmla="*/ 7313935 w 12192000"/>
              <a:gd name="connsiteY2101" fmla="*/ 1991430 h 6858000"/>
              <a:gd name="connsiteX2102" fmla="*/ 7313906 w 12192000"/>
              <a:gd name="connsiteY2102" fmla="*/ 1862723 h 6858000"/>
              <a:gd name="connsiteX2103" fmla="*/ 7313949 w 12192000"/>
              <a:gd name="connsiteY2103" fmla="*/ 1762550 h 6858000"/>
              <a:gd name="connsiteX2104" fmla="*/ 7313926 w 12192000"/>
              <a:gd name="connsiteY2104" fmla="*/ 1714820 h 6858000"/>
              <a:gd name="connsiteX2105" fmla="*/ 7313941 w 12192000"/>
              <a:gd name="connsiteY2105" fmla="*/ 1645819 h 6858000"/>
              <a:gd name="connsiteX2106" fmla="*/ 7313898 w 12192000"/>
              <a:gd name="connsiteY2106" fmla="*/ 1624840 h 6858000"/>
              <a:gd name="connsiteX2107" fmla="*/ 7312853 w 12192000"/>
              <a:gd name="connsiteY2107" fmla="*/ 1558784 h 6858000"/>
              <a:gd name="connsiteX2108" fmla="*/ 7286184 w 12192000"/>
              <a:gd name="connsiteY2108" fmla="*/ 1549658 h 6858000"/>
              <a:gd name="connsiteX2109" fmla="*/ 7261851 w 12192000"/>
              <a:gd name="connsiteY2109" fmla="*/ 1549630 h 6858000"/>
              <a:gd name="connsiteX2110" fmla="*/ 7235529 w 12192000"/>
              <a:gd name="connsiteY2110" fmla="*/ 1549599 h 6858000"/>
              <a:gd name="connsiteX2111" fmla="*/ 7207819 w 12192000"/>
              <a:gd name="connsiteY2111" fmla="*/ 1549694 h 6858000"/>
              <a:gd name="connsiteX2112" fmla="*/ 7180108 w 12192000"/>
              <a:gd name="connsiteY2112" fmla="*/ 1549599 h 6858000"/>
              <a:gd name="connsiteX2113" fmla="*/ 7571723 w 12192000"/>
              <a:gd name="connsiteY2113" fmla="*/ 1549584 h 6858000"/>
              <a:gd name="connsiteX2114" fmla="*/ 7514388 w 12192000"/>
              <a:gd name="connsiteY2114" fmla="*/ 1579490 h 6858000"/>
              <a:gd name="connsiteX2115" fmla="*/ 7514893 w 12192000"/>
              <a:gd name="connsiteY2115" fmla="*/ 1599183 h 6858000"/>
              <a:gd name="connsiteX2116" fmla="*/ 7474495 w 12192000"/>
              <a:gd name="connsiteY2116" fmla="*/ 1599183 h 6858000"/>
              <a:gd name="connsiteX2117" fmla="*/ 7465911 w 12192000"/>
              <a:gd name="connsiteY2117" fmla="*/ 1627967 h 6858000"/>
              <a:gd name="connsiteX2118" fmla="*/ 7466416 w 12192000"/>
              <a:gd name="connsiteY2118" fmla="*/ 1647662 h 6858000"/>
              <a:gd name="connsiteX2119" fmla="*/ 7426018 w 12192000"/>
              <a:gd name="connsiteY2119" fmla="*/ 1647662 h 6858000"/>
              <a:gd name="connsiteX2120" fmla="*/ 7426018 w 12192000"/>
              <a:gd name="connsiteY2120" fmla="*/ 2180912 h 6858000"/>
              <a:gd name="connsiteX2121" fmla="*/ 7466416 w 12192000"/>
              <a:gd name="connsiteY2121" fmla="*/ 2188991 h 6858000"/>
              <a:gd name="connsiteX2122" fmla="*/ 7466416 w 12192000"/>
              <a:gd name="connsiteY2122" fmla="*/ 2221306 h 6858000"/>
              <a:gd name="connsiteX2123" fmla="*/ 7485605 w 12192000"/>
              <a:gd name="connsiteY2123" fmla="*/ 2226860 h 6858000"/>
              <a:gd name="connsiteX2124" fmla="*/ 7516218 w 12192000"/>
              <a:gd name="connsiteY2124" fmla="*/ 2258327 h 6858000"/>
              <a:gd name="connsiteX2125" fmla="*/ 7522972 w 12192000"/>
              <a:gd name="connsiteY2125" fmla="*/ 2277869 h 6858000"/>
              <a:gd name="connsiteX2126" fmla="*/ 7634587 w 12192000"/>
              <a:gd name="connsiteY2126" fmla="*/ 2278263 h 6858000"/>
              <a:gd name="connsiteX2127" fmla="*/ 7680018 w 12192000"/>
              <a:gd name="connsiteY2127" fmla="*/ 2278374 h 6858000"/>
              <a:gd name="connsiteX2128" fmla="*/ 7747197 w 12192000"/>
              <a:gd name="connsiteY2128" fmla="*/ 2278623 h 6858000"/>
              <a:gd name="connsiteX2129" fmla="*/ 7768356 w 12192000"/>
              <a:gd name="connsiteY2129" fmla="*/ 2278652 h 6858000"/>
              <a:gd name="connsiteX2130" fmla="*/ 7838074 w 12192000"/>
              <a:gd name="connsiteY2130" fmla="*/ 2277869 h 6858000"/>
              <a:gd name="connsiteX2131" fmla="*/ 7846658 w 12192000"/>
              <a:gd name="connsiteY2131" fmla="*/ 2249078 h 6858000"/>
              <a:gd name="connsiteX2132" fmla="*/ 7846153 w 12192000"/>
              <a:gd name="connsiteY2132" fmla="*/ 2229387 h 6858000"/>
              <a:gd name="connsiteX2133" fmla="*/ 7886551 w 12192000"/>
              <a:gd name="connsiteY2133" fmla="*/ 2229387 h 6858000"/>
              <a:gd name="connsiteX2134" fmla="*/ 7894630 w 12192000"/>
              <a:gd name="connsiteY2134" fmla="*/ 2188991 h 6858000"/>
              <a:gd name="connsiteX2135" fmla="*/ 7935028 w 12192000"/>
              <a:gd name="connsiteY2135" fmla="*/ 2180912 h 6858000"/>
              <a:gd name="connsiteX2136" fmla="*/ 7935028 w 12192000"/>
              <a:gd name="connsiteY2136" fmla="*/ 1647662 h 6858000"/>
              <a:gd name="connsiteX2137" fmla="*/ 7894630 w 12192000"/>
              <a:gd name="connsiteY2137" fmla="*/ 1639582 h 6858000"/>
              <a:gd name="connsiteX2138" fmla="*/ 7886551 w 12192000"/>
              <a:gd name="connsiteY2138" fmla="*/ 1599183 h 6858000"/>
              <a:gd name="connsiteX2139" fmla="*/ 7846153 w 12192000"/>
              <a:gd name="connsiteY2139" fmla="*/ 1599183 h 6858000"/>
              <a:gd name="connsiteX2140" fmla="*/ 7846153 w 12192000"/>
              <a:gd name="connsiteY2140" fmla="*/ 1558786 h 6858000"/>
              <a:gd name="connsiteX2141" fmla="*/ 7789323 w 12192000"/>
              <a:gd name="connsiteY2141" fmla="*/ 1549584 h 6858000"/>
              <a:gd name="connsiteX2142" fmla="*/ 7768640 w 12192000"/>
              <a:gd name="connsiteY2142" fmla="*/ 1549633 h 6858000"/>
              <a:gd name="connsiteX2143" fmla="*/ 7725749 w 12192000"/>
              <a:gd name="connsiteY2143" fmla="*/ 1549602 h 6858000"/>
              <a:gd name="connsiteX2144" fmla="*/ 7657764 w 12192000"/>
              <a:gd name="connsiteY2144" fmla="*/ 1549653 h 6858000"/>
              <a:gd name="connsiteX2145" fmla="*/ 7613507 w 12192000"/>
              <a:gd name="connsiteY2145" fmla="*/ 1549610 h 6858000"/>
              <a:gd name="connsiteX2146" fmla="*/ 7592406 w 12192000"/>
              <a:gd name="connsiteY2146" fmla="*/ 1549633 h 6858000"/>
              <a:gd name="connsiteX2147" fmla="*/ 7571723 w 12192000"/>
              <a:gd name="connsiteY2147" fmla="*/ 1549584 h 6858000"/>
              <a:gd name="connsiteX2148" fmla="*/ 2060825 w 12192000"/>
              <a:gd name="connsiteY2148" fmla="*/ 1549584 h 6858000"/>
              <a:gd name="connsiteX2149" fmla="*/ 2003490 w 12192000"/>
              <a:gd name="connsiteY2149" fmla="*/ 1579490 h 6858000"/>
              <a:gd name="connsiteX2150" fmla="*/ 2003995 w 12192000"/>
              <a:gd name="connsiteY2150" fmla="*/ 1599183 h 6858000"/>
              <a:gd name="connsiteX2151" fmla="*/ 1963597 w 12192000"/>
              <a:gd name="connsiteY2151" fmla="*/ 1599183 h 6858000"/>
              <a:gd name="connsiteX2152" fmla="*/ 1955013 w 12192000"/>
              <a:gd name="connsiteY2152" fmla="*/ 1627967 h 6858000"/>
              <a:gd name="connsiteX2153" fmla="*/ 1955518 w 12192000"/>
              <a:gd name="connsiteY2153" fmla="*/ 1647662 h 6858000"/>
              <a:gd name="connsiteX2154" fmla="*/ 1915120 w 12192000"/>
              <a:gd name="connsiteY2154" fmla="*/ 1647662 h 6858000"/>
              <a:gd name="connsiteX2155" fmla="*/ 1915120 w 12192000"/>
              <a:gd name="connsiteY2155" fmla="*/ 2180912 h 6858000"/>
              <a:gd name="connsiteX2156" fmla="*/ 1955518 w 12192000"/>
              <a:gd name="connsiteY2156" fmla="*/ 2188991 h 6858000"/>
              <a:gd name="connsiteX2157" fmla="*/ 1955518 w 12192000"/>
              <a:gd name="connsiteY2157" fmla="*/ 2221304 h 6858000"/>
              <a:gd name="connsiteX2158" fmla="*/ 1974707 w 12192000"/>
              <a:gd name="connsiteY2158" fmla="*/ 2226860 h 6858000"/>
              <a:gd name="connsiteX2159" fmla="*/ 2005320 w 12192000"/>
              <a:gd name="connsiteY2159" fmla="*/ 2258327 h 6858000"/>
              <a:gd name="connsiteX2160" fmla="*/ 2012075 w 12192000"/>
              <a:gd name="connsiteY2160" fmla="*/ 2277868 h 6858000"/>
              <a:gd name="connsiteX2161" fmla="*/ 2123693 w 12192000"/>
              <a:gd name="connsiteY2161" fmla="*/ 2278263 h 6858000"/>
              <a:gd name="connsiteX2162" fmla="*/ 2169127 w 12192000"/>
              <a:gd name="connsiteY2162" fmla="*/ 2278374 h 6858000"/>
              <a:gd name="connsiteX2163" fmla="*/ 2236306 w 12192000"/>
              <a:gd name="connsiteY2163" fmla="*/ 2278623 h 6858000"/>
              <a:gd name="connsiteX2164" fmla="*/ 2257465 w 12192000"/>
              <a:gd name="connsiteY2164" fmla="*/ 2278652 h 6858000"/>
              <a:gd name="connsiteX2165" fmla="*/ 2327183 w 12192000"/>
              <a:gd name="connsiteY2165" fmla="*/ 2277868 h 6858000"/>
              <a:gd name="connsiteX2166" fmla="*/ 2335767 w 12192000"/>
              <a:gd name="connsiteY2166" fmla="*/ 2249078 h 6858000"/>
              <a:gd name="connsiteX2167" fmla="*/ 2335261 w 12192000"/>
              <a:gd name="connsiteY2167" fmla="*/ 2229387 h 6858000"/>
              <a:gd name="connsiteX2168" fmla="*/ 2375659 w 12192000"/>
              <a:gd name="connsiteY2168" fmla="*/ 2229387 h 6858000"/>
              <a:gd name="connsiteX2169" fmla="*/ 2383738 w 12192000"/>
              <a:gd name="connsiteY2169" fmla="*/ 2188991 h 6858000"/>
              <a:gd name="connsiteX2170" fmla="*/ 2424136 w 12192000"/>
              <a:gd name="connsiteY2170" fmla="*/ 2180912 h 6858000"/>
              <a:gd name="connsiteX2171" fmla="*/ 2424136 w 12192000"/>
              <a:gd name="connsiteY2171" fmla="*/ 1647662 h 6858000"/>
              <a:gd name="connsiteX2172" fmla="*/ 2383738 w 12192000"/>
              <a:gd name="connsiteY2172" fmla="*/ 1639582 h 6858000"/>
              <a:gd name="connsiteX2173" fmla="*/ 2375659 w 12192000"/>
              <a:gd name="connsiteY2173" fmla="*/ 1599183 h 6858000"/>
              <a:gd name="connsiteX2174" fmla="*/ 2335261 w 12192000"/>
              <a:gd name="connsiteY2174" fmla="*/ 1599183 h 6858000"/>
              <a:gd name="connsiteX2175" fmla="*/ 2335261 w 12192000"/>
              <a:gd name="connsiteY2175" fmla="*/ 1558786 h 6858000"/>
              <a:gd name="connsiteX2176" fmla="*/ 2278432 w 12192000"/>
              <a:gd name="connsiteY2176" fmla="*/ 1549584 h 6858000"/>
              <a:gd name="connsiteX2177" fmla="*/ 2257749 w 12192000"/>
              <a:gd name="connsiteY2177" fmla="*/ 1549633 h 6858000"/>
              <a:gd name="connsiteX2178" fmla="*/ 2214858 w 12192000"/>
              <a:gd name="connsiteY2178" fmla="*/ 1549602 h 6858000"/>
              <a:gd name="connsiteX2179" fmla="*/ 2146874 w 12192000"/>
              <a:gd name="connsiteY2179" fmla="*/ 1549653 h 6858000"/>
              <a:gd name="connsiteX2180" fmla="*/ 2102615 w 12192000"/>
              <a:gd name="connsiteY2180" fmla="*/ 1549610 h 6858000"/>
              <a:gd name="connsiteX2181" fmla="*/ 2081509 w 12192000"/>
              <a:gd name="connsiteY2181" fmla="*/ 1549633 h 6858000"/>
              <a:gd name="connsiteX2182" fmla="*/ 2060825 w 12192000"/>
              <a:gd name="connsiteY2182" fmla="*/ 1549584 h 6858000"/>
              <a:gd name="connsiteX2183" fmla="*/ 191616 w 12192000"/>
              <a:gd name="connsiteY2183" fmla="*/ 1549584 h 6858000"/>
              <a:gd name="connsiteX2184" fmla="*/ 167188 w 12192000"/>
              <a:gd name="connsiteY2184" fmla="*/ 1549660 h 6858000"/>
              <a:gd name="connsiteX2185" fmla="*/ 120140 w 12192000"/>
              <a:gd name="connsiteY2185" fmla="*/ 1604822 h 6858000"/>
              <a:gd name="connsiteX2186" fmla="*/ 120190 w 12192000"/>
              <a:gd name="connsiteY2186" fmla="*/ 1624842 h 6858000"/>
              <a:gd name="connsiteX2187" fmla="*/ 120134 w 12192000"/>
              <a:gd name="connsiteY2187" fmla="*/ 1691068 h 6858000"/>
              <a:gd name="connsiteX2188" fmla="*/ 120154 w 12192000"/>
              <a:gd name="connsiteY2188" fmla="*/ 1738540 h 6858000"/>
              <a:gd name="connsiteX2189" fmla="*/ 120153 w 12192000"/>
              <a:gd name="connsiteY2189" fmla="*/ 1837141 h 6858000"/>
              <a:gd name="connsiteX2190" fmla="*/ 120182 w 12192000"/>
              <a:gd name="connsiteY2190" fmla="*/ 1965849 h 6858000"/>
              <a:gd name="connsiteX2191" fmla="*/ 120139 w 12192000"/>
              <a:gd name="connsiteY2191" fmla="*/ 2066020 h 6858000"/>
              <a:gd name="connsiteX2192" fmla="*/ 120162 w 12192000"/>
              <a:gd name="connsiteY2192" fmla="*/ 2113749 h 6858000"/>
              <a:gd name="connsiteX2193" fmla="*/ 120147 w 12192000"/>
              <a:gd name="connsiteY2193" fmla="*/ 2182750 h 6858000"/>
              <a:gd name="connsiteX2194" fmla="*/ 120190 w 12192000"/>
              <a:gd name="connsiteY2194" fmla="*/ 2203727 h 6858000"/>
              <a:gd name="connsiteX2195" fmla="*/ 121235 w 12192000"/>
              <a:gd name="connsiteY2195" fmla="*/ 2269785 h 6858000"/>
              <a:gd name="connsiteX2196" fmla="*/ 147904 w 12192000"/>
              <a:gd name="connsiteY2196" fmla="*/ 2278911 h 6858000"/>
              <a:gd name="connsiteX2197" fmla="*/ 172237 w 12192000"/>
              <a:gd name="connsiteY2197" fmla="*/ 2278939 h 6858000"/>
              <a:gd name="connsiteX2198" fmla="*/ 198559 w 12192000"/>
              <a:gd name="connsiteY2198" fmla="*/ 2278968 h 6858000"/>
              <a:gd name="connsiteX2199" fmla="*/ 226269 w 12192000"/>
              <a:gd name="connsiteY2199" fmla="*/ 2278879 h 6858000"/>
              <a:gd name="connsiteX2200" fmla="*/ 253979 w 12192000"/>
              <a:gd name="connsiteY2200" fmla="*/ 2278968 h 6858000"/>
              <a:gd name="connsiteX2201" fmla="*/ 280301 w 12192000"/>
              <a:gd name="connsiteY2201" fmla="*/ 2278939 h 6858000"/>
              <a:gd name="connsiteX2202" fmla="*/ 323223 w 12192000"/>
              <a:gd name="connsiteY2202" fmla="*/ 2277869 h 6858000"/>
              <a:gd name="connsiteX2203" fmla="*/ 333450 w 12192000"/>
              <a:gd name="connsiteY2203" fmla="*/ 2223288 h 6858000"/>
              <a:gd name="connsiteX2204" fmla="*/ 333858 w 12192000"/>
              <a:gd name="connsiteY2204" fmla="*/ 2203601 h 6858000"/>
              <a:gd name="connsiteX2205" fmla="*/ 335364 w 12192000"/>
              <a:gd name="connsiteY2205" fmla="*/ 2141449 h 6858000"/>
              <a:gd name="connsiteX2206" fmla="*/ 336374 w 12192000"/>
              <a:gd name="connsiteY2206" fmla="*/ 2098121 h 6858000"/>
              <a:gd name="connsiteX2207" fmla="*/ 338768 w 12192000"/>
              <a:gd name="connsiteY2207" fmla="*/ 1998156 h 6858000"/>
              <a:gd name="connsiteX2208" fmla="*/ 339382 w 12192000"/>
              <a:gd name="connsiteY2208" fmla="*/ 1970844 h 6858000"/>
              <a:gd name="connsiteX2209" fmla="*/ 371700 w 12192000"/>
              <a:gd name="connsiteY2209" fmla="*/ 1970844 h 6858000"/>
              <a:gd name="connsiteX2210" fmla="*/ 379780 w 12192000"/>
              <a:gd name="connsiteY2210" fmla="*/ 2011240 h 6858000"/>
              <a:gd name="connsiteX2211" fmla="*/ 420177 w 12192000"/>
              <a:gd name="connsiteY2211" fmla="*/ 2011240 h 6858000"/>
              <a:gd name="connsiteX2212" fmla="*/ 419783 w 12192000"/>
              <a:gd name="connsiteY2212" fmla="*/ 2102749 h 6858000"/>
              <a:gd name="connsiteX2213" fmla="*/ 419672 w 12192000"/>
              <a:gd name="connsiteY2213" fmla="*/ 2140003 h 6858000"/>
              <a:gd name="connsiteX2214" fmla="*/ 419422 w 12192000"/>
              <a:gd name="connsiteY2214" fmla="*/ 2195084 h 6858000"/>
              <a:gd name="connsiteX2215" fmla="*/ 419388 w 12192000"/>
              <a:gd name="connsiteY2215" fmla="*/ 2212436 h 6858000"/>
              <a:gd name="connsiteX2216" fmla="*/ 420177 w 12192000"/>
              <a:gd name="connsiteY2216" fmla="*/ 2269785 h 6858000"/>
              <a:gd name="connsiteX2217" fmla="*/ 447715 w 12192000"/>
              <a:gd name="connsiteY2217" fmla="*/ 2278781 h 6858000"/>
              <a:gd name="connsiteX2218" fmla="*/ 473230 w 12192000"/>
              <a:gd name="connsiteY2218" fmla="*/ 2278652 h 6858000"/>
              <a:gd name="connsiteX2219" fmla="*/ 498023 w 12192000"/>
              <a:gd name="connsiteY2219" fmla="*/ 2278594 h 6858000"/>
              <a:gd name="connsiteX2220" fmla="*/ 529755 w 12192000"/>
              <a:gd name="connsiteY2220" fmla="*/ 2278374 h 6858000"/>
              <a:gd name="connsiteX2221" fmla="*/ 630244 w 12192000"/>
              <a:gd name="connsiteY2221" fmla="*/ 2277869 h 6858000"/>
              <a:gd name="connsiteX2222" fmla="*/ 630244 w 12192000"/>
              <a:gd name="connsiteY2222" fmla="*/ 2011240 h 6858000"/>
              <a:gd name="connsiteX2223" fmla="*/ 589847 w 12192000"/>
              <a:gd name="connsiteY2223" fmla="*/ 2011240 h 6858000"/>
              <a:gd name="connsiteX2224" fmla="*/ 589847 w 12192000"/>
              <a:gd name="connsiteY2224" fmla="*/ 1970844 h 6858000"/>
              <a:gd name="connsiteX2225" fmla="*/ 556235 w 12192000"/>
              <a:gd name="connsiteY2225" fmla="*/ 1961975 h 6858000"/>
              <a:gd name="connsiteX2226" fmla="*/ 524705 w 12192000"/>
              <a:gd name="connsiteY2226" fmla="*/ 1962259 h 6858000"/>
              <a:gd name="connsiteX2227" fmla="*/ 493113 w 12192000"/>
              <a:gd name="connsiteY2227" fmla="*/ 1962480 h 6858000"/>
              <a:gd name="connsiteX2228" fmla="*/ 468654 w 12192000"/>
              <a:gd name="connsiteY2228" fmla="*/ 1962764 h 6858000"/>
              <a:gd name="connsiteX2229" fmla="*/ 476733 w 12192000"/>
              <a:gd name="connsiteY2229" fmla="*/ 1922367 h 6858000"/>
              <a:gd name="connsiteX2230" fmla="*/ 581767 w 12192000"/>
              <a:gd name="connsiteY2230" fmla="*/ 1914287 h 6858000"/>
              <a:gd name="connsiteX2231" fmla="*/ 589847 w 12192000"/>
              <a:gd name="connsiteY2231" fmla="*/ 1881969 h 6858000"/>
              <a:gd name="connsiteX2232" fmla="*/ 630244 w 12192000"/>
              <a:gd name="connsiteY2232" fmla="*/ 1873889 h 6858000"/>
              <a:gd name="connsiteX2233" fmla="*/ 630244 w 12192000"/>
              <a:gd name="connsiteY2233" fmla="*/ 1647661 h 6858000"/>
              <a:gd name="connsiteX2234" fmla="*/ 589847 w 12192000"/>
              <a:gd name="connsiteY2234" fmla="*/ 1647661 h 6858000"/>
              <a:gd name="connsiteX2235" fmla="*/ 589847 w 12192000"/>
              <a:gd name="connsiteY2235" fmla="*/ 1607263 h 6858000"/>
              <a:gd name="connsiteX2236" fmla="*/ 561063 w 12192000"/>
              <a:gd name="connsiteY2236" fmla="*/ 1598679 h 6858000"/>
              <a:gd name="connsiteX2237" fmla="*/ 541369 w 12192000"/>
              <a:gd name="connsiteY2237" fmla="*/ 1599184 h 6858000"/>
              <a:gd name="connsiteX2238" fmla="*/ 541369 w 12192000"/>
              <a:gd name="connsiteY2238" fmla="*/ 1558786 h 6858000"/>
              <a:gd name="connsiteX2239" fmla="*/ 517036 w 12192000"/>
              <a:gd name="connsiteY2239" fmla="*/ 1549681 h 6858000"/>
              <a:gd name="connsiteX2240" fmla="*/ 495417 w 12192000"/>
              <a:gd name="connsiteY2240" fmla="*/ 1549660 h 6858000"/>
              <a:gd name="connsiteX2241" fmla="*/ 470989 w 12192000"/>
              <a:gd name="connsiteY2241" fmla="*/ 1549584 h 6858000"/>
              <a:gd name="connsiteX2242" fmla="*/ 444415 w 12192000"/>
              <a:gd name="connsiteY2242" fmla="*/ 1549632 h 6858000"/>
              <a:gd name="connsiteX2243" fmla="*/ 389373 w 12192000"/>
              <a:gd name="connsiteY2243" fmla="*/ 1549602 h 6858000"/>
              <a:gd name="connsiteX2244" fmla="*/ 302078 w 12192000"/>
              <a:gd name="connsiteY2244" fmla="*/ 1549653 h 6858000"/>
              <a:gd name="connsiteX2245" fmla="*/ 245269 w 12192000"/>
              <a:gd name="connsiteY2245" fmla="*/ 1549610 h 6858000"/>
              <a:gd name="connsiteX2246" fmla="*/ 218190 w 12192000"/>
              <a:gd name="connsiteY2246" fmla="*/ 1549632 h 6858000"/>
              <a:gd name="connsiteX2247" fmla="*/ 191616 w 12192000"/>
              <a:gd name="connsiteY2247" fmla="*/ 1549584 h 6858000"/>
              <a:gd name="connsiteX2248" fmla="*/ 2157516 w 12192000"/>
              <a:gd name="connsiteY2248" fmla="*/ 516395 h 6858000"/>
              <a:gd name="connsiteX2249" fmla="*/ 2197915 w 12192000"/>
              <a:gd name="connsiteY2249" fmla="*/ 516395 h 6858000"/>
              <a:gd name="connsiteX2250" fmla="*/ 2205993 w 12192000"/>
              <a:gd name="connsiteY2250" fmla="*/ 556793 h 6858000"/>
              <a:gd name="connsiteX2251" fmla="*/ 2246391 w 12192000"/>
              <a:gd name="connsiteY2251" fmla="*/ 564872 h 6858000"/>
              <a:gd name="connsiteX2252" fmla="*/ 2246809 w 12192000"/>
              <a:gd name="connsiteY2252" fmla="*/ 773034 h 6858000"/>
              <a:gd name="connsiteX2253" fmla="*/ 2247001 w 12192000"/>
              <a:gd name="connsiteY2253" fmla="*/ 869682 h 6858000"/>
              <a:gd name="connsiteX2254" fmla="*/ 2247157 w 12192000"/>
              <a:gd name="connsiteY2254" fmla="*/ 962877 h 6858000"/>
              <a:gd name="connsiteX2255" fmla="*/ 2247245 w 12192000"/>
              <a:gd name="connsiteY2255" fmla="*/ 998510 h 6858000"/>
              <a:gd name="connsiteX2256" fmla="*/ 2247308 w 12192000"/>
              <a:gd name="connsiteY2256" fmla="*/ 1048252 h 6858000"/>
              <a:gd name="connsiteX2257" fmla="*/ 2247363 w 12192000"/>
              <a:gd name="connsiteY2257" fmla="*/ 1076906 h 6858000"/>
              <a:gd name="connsiteX2258" fmla="*/ 2238311 w 12192000"/>
              <a:gd name="connsiteY2258" fmla="*/ 1106201 h 6858000"/>
              <a:gd name="connsiteX2259" fmla="*/ 2197915 w 12192000"/>
              <a:gd name="connsiteY2259" fmla="*/ 1106201 h 6858000"/>
              <a:gd name="connsiteX2260" fmla="*/ 2197915 w 12192000"/>
              <a:gd name="connsiteY2260" fmla="*/ 1146599 h 6858000"/>
              <a:gd name="connsiteX2261" fmla="*/ 2157516 w 12192000"/>
              <a:gd name="connsiteY2261" fmla="*/ 1146599 h 6858000"/>
              <a:gd name="connsiteX2262" fmla="*/ 2157516 w 12192000"/>
              <a:gd name="connsiteY2262" fmla="*/ 516395 h 6858000"/>
              <a:gd name="connsiteX2263" fmla="*/ 1535312 w 12192000"/>
              <a:gd name="connsiteY2263" fmla="*/ 516395 h 6858000"/>
              <a:gd name="connsiteX2264" fmla="*/ 1575710 w 12192000"/>
              <a:gd name="connsiteY2264" fmla="*/ 516395 h 6858000"/>
              <a:gd name="connsiteX2265" fmla="*/ 1583789 w 12192000"/>
              <a:gd name="connsiteY2265" fmla="*/ 556793 h 6858000"/>
              <a:gd name="connsiteX2266" fmla="*/ 1624187 w 12192000"/>
              <a:gd name="connsiteY2266" fmla="*/ 564872 h 6858000"/>
              <a:gd name="connsiteX2267" fmla="*/ 1624605 w 12192000"/>
              <a:gd name="connsiteY2267" fmla="*/ 773033 h 6858000"/>
              <a:gd name="connsiteX2268" fmla="*/ 1624796 w 12192000"/>
              <a:gd name="connsiteY2268" fmla="*/ 869682 h 6858000"/>
              <a:gd name="connsiteX2269" fmla="*/ 1624953 w 12192000"/>
              <a:gd name="connsiteY2269" fmla="*/ 962877 h 6858000"/>
              <a:gd name="connsiteX2270" fmla="*/ 1625041 w 12192000"/>
              <a:gd name="connsiteY2270" fmla="*/ 998510 h 6858000"/>
              <a:gd name="connsiteX2271" fmla="*/ 1625104 w 12192000"/>
              <a:gd name="connsiteY2271" fmla="*/ 1048252 h 6858000"/>
              <a:gd name="connsiteX2272" fmla="*/ 1625158 w 12192000"/>
              <a:gd name="connsiteY2272" fmla="*/ 1076906 h 6858000"/>
              <a:gd name="connsiteX2273" fmla="*/ 1616107 w 12192000"/>
              <a:gd name="connsiteY2273" fmla="*/ 1106201 h 6858000"/>
              <a:gd name="connsiteX2274" fmla="*/ 1575710 w 12192000"/>
              <a:gd name="connsiteY2274" fmla="*/ 1106201 h 6858000"/>
              <a:gd name="connsiteX2275" fmla="*/ 1575710 w 12192000"/>
              <a:gd name="connsiteY2275" fmla="*/ 1146599 h 6858000"/>
              <a:gd name="connsiteX2276" fmla="*/ 1535312 w 12192000"/>
              <a:gd name="connsiteY2276" fmla="*/ 1146599 h 6858000"/>
              <a:gd name="connsiteX2277" fmla="*/ 1535312 w 12192000"/>
              <a:gd name="connsiteY2277" fmla="*/ 516395 h 6858000"/>
              <a:gd name="connsiteX2278" fmla="*/ 331308 w 12192000"/>
              <a:gd name="connsiteY2278" fmla="*/ 516391 h 6858000"/>
              <a:gd name="connsiteX2279" fmla="*/ 371706 w 12192000"/>
              <a:gd name="connsiteY2279" fmla="*/ 516391 h 6858000"/>
              <a:gd name="connsiteX2280" fmla="*/ 377765 w 12192000"/>
              <a:gd name="connsiteY2280" fmla="*/ 536085 h 6858000"/>
              <a:gd name="connsiteX2281" fmla="*/ 387865 w 12192000"/>
              <a:gd name="connsiteY2281" fmla="*/ 556789 h 6858000"/>
              <a:gd name="connsiteX2282" fmla="*/ 420183 w 12192000"/>
              <a:gd name="connsiteY2282" fmla="*/ 564868 h 6858000"/>
              <a:gd name="connsiteX2283" fmla="*/ 420183 w 12192000"/>
              <a:gd name="connsiteY2283" fmla="*/ 807254 h 6858000"/>
              <a:gd name="connsiteX2284" fmla="*/ 379785 w 12192000"/>
              <a:gd name="connsiteY2284" fmla="*/ 815333 h 6858000"/>
              <a:gd name="connsiteX2285" fmla="*/ 371706 w 12192000"/>
              <a:gd name="connsiteY2285" fmla="*/ 855731 h 6858000"/>
              <a:gd name="connsiteX2286" fmla="*/ 331308 w 12192000"/>
              <a:gd name="connsiteY2286" fmla="*/ 855731 h 6858000"/>
              <a:gd name="connsiteX2287" fmla="*/ 331308 w 12192000"/>
              <a:gd name="connsiteY2287" fmla="*/ 516391 h 6858000"/>
              <a:gd name="connsiteX2288" fmla="*/ 913106 w 12192000"/>
              <a:gd name="connsiteY2288" fmla="*/ 516391 h 6858000"/>
              <a:gd name="connsiteX2289" fmla="*/ 953504 w 12192000"/>
              <a:gd name="connsiteY2289" fmla="*/ 516391 h 6858000"/>
              <a:gd name="connsiteX2290" fmla="*/ 959563 w 12192000"/>
              <a:gd name="connsiteY2290" fmla="*/ 536085 h 6858000"/>
              <a:gd name="connsiteX2291" fmla="*/ 969663 w 12192000"/>
              <a:gd name="connsiteY2291" fmla="*/ 556789 h 6858000"/>
              <a:gd name="connsiteX2292" fmla="*/ 1001981 w 12192000"/>
              <a:gd name="connsiteY2292" fmla="*/ 564868 h 6858000"/>
              <a:gd name="connsiteX2293" fmla="*/ 1001981 w 12192000"/>
              <a:gd name="connsiteY2293" fmla="*/ 791095 h 6858000"/>
              <a:gd name="connsiteX2294" fmla="*/ 961583 w 12192000"/>
              <a:gd name="connsiteY2294" fmla="*/ 791095 h 6858000"/>
              <a:gd name="connsiteX2295" fmla="*/ 961583 w 12192000"/>
              <a:gd name="connsiteY2295" fmla="*/ 831492 h 6858000"/>
              <a:gd name="connsiteX2296" fmla="*/ 913106 w 12192000"/>
              <a:gd name="connsiteY2296" fmla="*/ 831492 h 6858000"/>
              <a:gd name="connsiteX2297" fmla="*/ 913106 w 12192000"/>
              <a:gd name="connsiteY2297" fmla="*/ 516391 h 6858000"/>
              <a:gd name="connsiteX2298" fmla="*/ 3280714 w 12192000"/>
              <a:gd name="connsiteY2298" fmla="*/ 467914 h 6858000"/>
              <a:gd name="connsiteX2299" fmla="*/ 3272634 w 12192000"/>
              <a:gd name="connsiteY2299" fmla="*/ 508312 h 6858000"/>
              <a:gd name="connsiteX2300" fmla="*/ 3240316 w 12192000"/>
              <a:gd name="connsiteY2300" fmla="*/ 516391 h 6858000"/>
              <a:gd name="connsiteX2301" fmla="*/ 3224157 w 12192000"/>
              <a:gd name="connsiteY2301" fmla="*/ 556789 h 6858000"/>
              <a:gd name="connsiteX2302" fmla="*/ 3183759 w 12192000"/>
              <a:gd name="connsiteY2302" fmla="*/ 564868 h 6858000"/>
              <a:gd name="connsiteX2303" fmla="*/ 3183759 w 12192000"/>
              <a:gd name="connsiteY2303" fmla="*/ 1098118 h 6858000"/>
              <a:gd name="connsiteX2304" fmla="*/ 3224157 w 12192000"/>
              <a:gd name="connsiteY2304" fmla="*/ 1106198 h 6858000"/>
              <a:gd name="connsiteX2305" fmla="*/ 3232236 w 12192000"/>
              <a:gd name="connsiteY2305" fmla="*/ 1146596 h 6858000"/>
              <a:gd name="connsiteX2306" fmla="*/ 3272634 w 12192000"/>
              <a:gd name="connsiteY2306" fmla="*/ 1154676 h 6858000"/>
              <a:gd name="connsiteX2307" fmla="*/ 3280714 w 12192000"/>
              <a:gd name="connsiteY2307" fmla="*/ 1195073 h 6858000"/>
              <a:gd name="connsiteX2308" fmla="*/ 3644293 w 12192000"/>
              <a:gd name="connsiteY2308" fmla="*/ 1195073 h 6858000"/>
              <a:gd name="connsiteX2309" fmla="*/ 3681659 w 12192000"/>
              <a:gd name="connsiteY2309" fmla="*/ 1144070 h 6858000"/>
              <a:gd name="connsiteX2310" fmla="*/ 3700847 w 12192000"/>
              <a:gd name="connsiteY2310" fmla="*/ 1138516 h 6858000"/>
              <a:gd name="connsiteX2311" fmla="*/ 3701240 w 12192000"/>
              <a:gd name="connsiteY2311" fmla="*/ 1087215 h 6858000"/>
              <a:gd name="connsiteX2312" fmla="*/ 3701352 w 12192000"/>
              <a:gd name="connsiteY2312" fmla="*/ 1066305 h 6858000"/>
              <a:gd name="connsiteX2313" fmla="*/ 3701556 w 12192000"/>
              <a:gd name="connsiteY2313" fmla="*/ 1045488 h 6858000"/>
              <a:gd name="connsiteX2314" fmla="*/ 3701634 w 12192000"/>
              <a:gd name="connsiteY2314" fmla="*/ 1025684 h 6858000"/>
              <a:gd name="connsiteX2315" fmla="*/ 3700847 w 12192000"/>
              <a:gd name="connsiteY2315" fmla="*/ 993082 h 6858000"/>
              <a:gd name="connsiteX2316" fmla="*/ 3673309 w 12192000"/>
              <a:gd name="connsiteY2316" fmla="*/ 984085 h 6858000"/>
              <a:gd name="connsiteX2317" fmla="*/ 3647796 w 12192000"/>
              <a:gd name="connsiteY2317" fmla="*/ 984213 h 6858000"/>
              <a:gd name="connsiteX2318" fmla="*/ 3620260 w 12192000"/>
              <a:gd name="connsiteY2318" fmla="*/ 984292 h 6858000"/>
              <a:gd name="connsiteX2319" fmla="*/ 3591274 w 12192000"/>
              <a:gd name="connsiteY2319" fmla="*/ 984498 h 6858000"/>
              <a:gd name="connsiteX2320" fmla="*/ 3490784 w 12192000"/>
              <a:gd name="connsiteY2320" fmla="*/ 985003 h 6858000"/>
              <a:gd name="connsiteX2321" fmla="*/ 3482704 w 12192000"/>
              <a:gd name="connsiteY2321" fmla="*/ 1138516 h 6858000"/>
              <a:gd name="connsiteX2322" fmla="*/ 3442306 w 12192000"/>
              <a:gd name="connsiteY2322" fmla="*/ 1146596 h 6858000"/>
              <a:gd name="connsiteX2323" fmla="*/ 3442811 w 12192000"/>
              <a:gd name="connsiteY2323" fmla="*/ 1126902 h 6858000"/>
              <a:gd name="connsiteX2324" fmla="*/ 3434226 w 12192000"/>
              <a:gd name="connsiteY2324" fmla="*/ 1098118 h 6858000"/>
              <a:gd name="connsiteX2325" fmla="*/ 3393828 w 12192000"/>
              <a:gd name="connsiteY2325" fmla="*/ 1098118 h 6858000"/>
              <a:gd name="connsiteX2326" fmla="*/ 3393828 w 12192000"/>
              <a:gd name="connsiteY2326" fmla="*/ 564868 h 6858000"/>
              <a:gd name="connsiteX2327" fmla="*/ 3434226 w 12192000"/>
              <a:gd name="connsiteY2327" fmla="*/ 564868 h 6858000"/>
              <a:gd name="connsiteX2328" fmla="*/ 3442811 w 12192000"/>
              <a:gd name="connsiteY2328" fmla="*/ 536085 h 6858000"/>
              <a:gd name="connsiteX2329" fmla="*/ 3442306 w 12192000"/>
              <a:gd name="connsiteY2329" fmla="*/ 516391 h 6858000"/>
              <a:gd name="connsiteX2330" fmla="*/ 3482704 w 12192000"/>
              <a:gd name="connsiteY2330" fmla="*/ 524471 h 6858000"/>
              <a:gd name="connsiteX2331" fmla="*/ 3490784 w 12192000"/>
              <a:gd name="connsiteY2331" fmla="*/ 629504 h 6858000"/>
              <a:gd name="connsiteX2332" fmla="*/ 3531182 w 12192000"/>
              <a:gd name="connsiteY2332" fmla="*/ 629504 h 6858000"/>
              <a:gd name="connsiteX2333" fmla="*/ 3531182 w 12192000"/>
              <a:gd name="connsiteY2333" fmla="*/ 669902 h 6858000"/>
              <a:gd name="connsiteX2334" fmla="*/ 3554144 w 12192000"/>
              <a:gd name="connsiteY2334" fmla="*/ 679027 h 6858000"/>
              <a:gd name="connsiteX2335" fmla="*/ 3573348 w 12192000"/>
              <a:gd name="connsiteY2335" fmla="*/ 679055 h 6858000"/>
              <a:gd name="connsiteX2336" fmla="*/ 3594145 w 12192000"/>
              <a:gd name="connsiteY2336" fmla="*/ 679086 h 6858000"/>
              <a:gd name="connsiteX2337" fmla="*/ 3616015 w 12192000"/>
              <a:gd name="connsiteY2337" fmla="*/ 678992 h 6858000"/>
              <a:gd name="connsiteX2338" fmla="*/ 3637886 w 12192000"/>
              <a:gd name="connsiteY2338" fmla="*/ 679086 h 6858000"/>
              <a:gd name="connsiteX2339" fmla="*/ 3658682 w 12192000"/>
              <a:gd name="connsiteY2339" fmla="*/ 679055 h 6858000"/>
              <a:gd name="connsiteX2340" fmla="*/ 3692767 w 12192000"/>
              <a:gd name="connsiteY2340" fmla="*/ 677982 h 6858000"/>
              <a:gd name="connsiteX2341" fmla="*/ 3701763 w 12192000"/>
              <a:gd name="connsiteY2341" fmla="*/ 655635 h 6858000"/>
              <a:gd name="connsiteX2342" fmla="*/ 3701634 w 12192000"/>
              <a:gd name="connsiteY2342" fmla="*/ 637300 h 6858000"/>
              <a:gd name="connsiteX2343" fmla="*/ 3701556 w 12192000"/>
              <a:gd name="connsiteY2343" fmla="*/ 617496 h 6858000"/>
              <a:gd name="connsiteX2344" fmla="*/ 3701352 w 12192000"/>
              <a:gd name="connsiteY2344" fmla="*/ 596681 h 6858000"/>
              <a:gd name="connsiteX2345" fmla="*/ 3700847 w 12192000"/>
              <a:gd name="connsiteY2345" fmla="*/ 524471 h 6858000"/>
              <a:gd name="connsiteX2346" fmla="*/ 3644293 w 12192000"/>
              <a:gd name="connsiteY2346" fmla="*/ 508312 h 6858000"/>
              <a:gd name="connsiteX2347" fmla="*/ 3636212 w 12192000"/>
              <a:gd name="connsiteY2347" fmla="*/ 467914 h 6858000"/>
              <a:gd name="connsiteX2348" fmla="*/ 3280714 w 12192000"/>
              <a:gd name="connsiteY2348" fmla="*/ 467914 h 6858000"/>
              <a:gd name="connsiteX2349" fmla="*/ 2342873 w 12192000"/>
              <a:gd name="connsiteY2349" fmla="*/ 466944 h 6858000"/>
              <a:gd name="connsiteX2350" fmla="*/ 2320745 w 12192000"/>
              <a:gd name="connsiteY2350" fmla="*/ 466998 h 6858000"/>
              <a:gd name="connsiteX2351" fmla="*/ 2295397 w 12192000"/>
              <a:gd name="connsiteY2351" fmla="*/ 467001 h 6858000"/>
              <a:gd name="connsiteX2352" fmla="*/ 2268561 w 12192000"/>
              <a:gd name="connsiteY2352" fmla="*/ 467127 h 6858000"/>
              <a:gd name="connsiteX2353" fmla="*/ 2217921 w 12192000"/>
              <a:gd name="connsiteY2353" fmla="*/ 467188 h 6858000"/>
              <a:gd name="connsiteX2354" fmla="*/ 2152955 w 12192000"/>
              <a:gd name="connsiteY2354" fmla="*/ 467411 h 6858000"/>
              <a:gd name="connsiteX2355" fmla="*/ 1947426 w 12192000"/>
              <a:gd name="connsiteY2355" fmla="*/ 467916 h 6858000"/>
              <a:gd name="connsiteX2356" fmla="*/ 1947426 w 12192000"/>
              <a:gd name="connsiteY2356" fmla="*/ 1195075 h 6858000"/>
              <a:gd name="connsiteX2357" fmla="*/ 2152955 w 12192000"/>
              <a:gd name="connsiteY2357" fmla="*/ 1195580 h 6858000"/>
              <a:gd name="connsiteX2358" fmla="*/ 2244040 w 12192000"/>
              <a:gd name="connsiteY2358" fmla="*/ 1195839 h 6858000"/>
              <a:gd name="connsiteX2359" fmla="*/ 2268561 w 12192000"/>
              <a:gd name="connsiteY2359" fmla="*/ 1195864 h 6858000"/>
              <a:gd name="connsiteX2360" fmla="*/ 2295397 w 12192000"/>
              <a:gd name="connsiteY2360" fmla="*/ 1195989 h 6858000"/>
              <a:gd name="connsiteX2361" fmla="*/ 2320745 w 12192000"/>
              <a:gd name="connsiteY2361" fmla="*/ 1195992 h 6858000"/>
              <a:gd name="connsiteX2362" fmla="*/ 2359488 w 12192000"/>
              <a:gd name="connsiteY2362" fmla="*/ 1195075 h 6858000"/>
              <a:gd name="connsiteX2363" fmla="*/ 2368072 w 12192000"/>
              <a:gd name="connsiteY2363" fmla="*/ 1166291 h 6858000"/>
              <a:gd name="connsiteX2364" fmla="*/ 2367567 w 12192000"/>
              <a:gd name="connsiteY2364" fmla="*/ 1146598 h 6858000"/>
              <a:gd name="connsiteX2365" fmla="*/ 2407965 w 12192000"/>
              <a:gd name="connsiteY2365" fmla="*/ 1146598 h 6858000"/>
              <a:gd name="connsiteX2366" fmla="*/ 2407965 w 12192000"/>
              <a:gd name="connsiteY2366" fmla="*/ 1106200 h 6858000"/>
              <a:gd name="connsiteX2367" fmla="*/ 2448361 w 12192000"/>
              <a:gd name="connsiteY2367" fmla="*/ 1106200 h 6858000"/>
              <a:gd name="connsiteX2368" fmla="*/ 2457413 w 12192000"/>
              <a:gd name="connsiteY2368" fmla="*/ 1076904 h 6858000"/>
              <a:gd name="connsiteX2369" fmla="*/ 2457358 w 12192000"/>
              <a:gd name="connsiteY2369" fmla="*/ 1048250 h 6858000"/>
              <a:gd name="connsiteX2370" fmla="*/ 2457295 w 12192000"/>
              <a:gd name="connsiteY2370" fmla="*/ 998508 h 6858000"/>
              <a:gd name="connsiteX2371" fmla="*/ 2457208 w 12192000"/>
              <a:gd name="connsiteY2371" fmla="*/ 962875 h 6858000"/>
              <a:gd name="connsiteX2372" fmla="*/ 2457050 w 12192000"/>
              <a:gd name="connsiteY2372" fmla="*/ 869680 h 6858000"/>
              <a:gd name="connsiteX2373" fmla="*/ 2456860 w 12192000"/>
              <a:gd name="connsiteY2373" fmla="*/ 773032 h 6858000"/>
              <a:gd name="connsiteX2374" fmla="*/ 2456441 w 12192000"/>
              <a:gd name="connsiteY2374" fmla="*/ 564870 h 6858000"/>
              <a:gd name="connsiteX2375" fmla="*/ 2416043 w 12192000"/>
              <a:gd name="connsiteY2375" fmla="*/ 556790 h 6858000"/>
              <a:gd name="connsiteX2376" fmla="*/ 2407965 w 12192000"/>
              <a:gd name="connsiteY2376" fmla="*/ 516393 h 6858000"/>
              <a:gd name="connsiteX2377" fmla="*/ 2367567 w 12192000"/>
              <a:gd name="connsiteY2377" fmla="*/ 516393 h 6858000"/>
              <a:gd name="connsiteX2378" fmla="*/ 2367567 w 12192000"/>
              <a:gd name="connsiteY2378" fmla="*/ 475995 h 6858000"/>
              <a:gd name="connsiteX2379" fmla="*/ 2342873 w 12192000"/>
              <a:gd name="connsiteY2379" fmla="*/ 466944 h 6858000"/>
              <a:gd name="connsiteX2380" fmla="*/ 3796370 w 12192000"/>
              <a:gd name="connsiteY2380" fmla="*/ 466942 h 6858000"/>
              <a:gd name="connsiteX2381" fmla="*/ 3764497 w 12192000"/>
              <a:gd name="connsiteY2381" fmla="*/ 494582 h 6858000"/>
              <a:gd name="connsiteX2382" fmla="*/ 3764469 w 12192000"/>
              <a:gd name="connsiteY2382" fmla="*/ 518915 h 6858000"/>
              <a:gd name="connsiteX2383" fmla="*/ 3764438 w 12192000"/>
              <a:gd name="connsiteY2383" fmla="*/ 545237 h 6858000"/>
              <a:gd name="connsiteX2384" fmla="*/ 3764532 w 12192000"/>
              <a:gd name="connsiteY2384" fmla="*/ 572947 h 6858000"/>
              <a:gd name="connsiteX2385" fmla="*/ 3764438 w 12192000"/>
              <a:gd name="connsiteY2385" fmla="*/ 600658 h 6858000"/>
              <a:gd name="connsiteX2386" fmla="*/ 3764469 w 12192000"/>
              <a:gd name="connsiteY2386" fmla="*/ 626978 h 6858000"/>
              <a:gd name="connsiteX2387" fmla="*/ 3765542 w 12192000"/>
              <a:gd name="connsiteY2387" fmla="*/ 669901 h 6858000"/>
              <a:gd name="connsiteX2388" fmla="*/ 3791799 w 12192000"/>
              <a:gd name="connsiteY2388" fmla="*/ 679053 h 6858000"/>
              <a:gd name="connsiteX2389" fmla="*/ 3814018 w 12192000"/>
              <a:gd name="connsiteY2389" fmla="*/ 678990 h 6858000"/>
              <a:gd name="connsiteX2390" fmla="*/ 3854417 w 12192000"/>
              <a:gd name="connsiteY2390" fmla="*/ 677980 h 6858000"/>
              <a:gd name="connsiteX2391" fmla="*/ 3863003 w 12192000"/>
              <a:gd name="connsiteY2391" fmla="*/ 649198 h 6858000"/>
              <a:gd name="connsiteX2392" fmla="*/ 3862498 w 12192000"/>
              <a:gd name="connsiteY2392" fmla="*/ 629504 h 6858000"/>
              <a:gd name="connsiteX2393" fmla="*/ 3902896 w 12192000"/>
              <a:gd name="connsiteY2393" fmla="*/ 629504 h 6858000"/>
              <a:gd name="connsiteX2394" fmla="*/ 3910976 w 12192000"/>
              <a:gd name="connsiteY2394" fmla="*/ 524470 h 6858000"/>
              <a:gd name="connsiteX2395" fmla="*/ 3951374 w 12192000"/>
              <a:gd name="connsiteY2395" fmla="*/ 516391 h 6858000"/>
              <a:gd name="connsiteX2396" fmla="*/ 3950979 w 12192000"/>
              <a:gd name="connsiteY2396" fmla="*/ 754373 h 6858000"/>
              <a:gd name="connsiteX2397" fmla="*/ 3950819 w 12192000"/>
              <a:gd name="connsiteY2397" fmla="*/ 875570 h 6858000"/>
              <a:gd name="connsiteX2398" fmla="*/ 3950620 w 12192000"/>
              <a:gd name="connsiteY2398" fmla="*/ 994437 h 6858000"/>
              <a:gd name="connsiteX2399" fmla="*/ 3950584 w 12192000"/>
              <a:gd name="connsiteY2399" fmla="*/ 1039507 h 6858000"/>
              <a:gd name="connsiteX2400" fmla="*/ 3950454 w 12192000"/>
              <a:gd name="connsiteY2400" fmla="*/ 1104693 h 6858000"/>
              <a:gd name="connsiteX2401" fmla="*/ 3950456 w 12192000"/>
              <a:gd name="connsiteY2401" fmla="*/ 1124516 h 6858000"/>
              <a:gd name="connsiteX2402" fmla="*/ 3950368 w 12192000"/>
              <a:gd name="connsiteY2402" fmla="*/ 1143430 h 6858000"/>
              <a:gd name="connsiteX2403" fmla="*/ 3959452 w 12192000"/>
              <a:gd name="connsiteY2403" fmla="*/ 1195073 h 6858000"/>
              <a:gd name="connsiteX2404" fmla="*/ 4161443 w 12192000"/>
              <a:gd name="connsiteY2404" fmla="*/ 1195073 h 6858000"/>
              <a:gd name="connsiteX2405" fmla="*/ 4161443 w 12192000"/>
              <a:gd name="connsiteY2405" fmla="*/ 516391 h 6858000"/>
              <a:gd name="connsiteX2406" fmla="*/ 4209906 w 12192000"/>
              <a:gd name="connsiteY2406" fmla="*/ 516391 h 6858000"/>
              <a:gd name="connsiteX2407" fmla="*/ 4209906 w 12192000"/>
              <a:gd name="connsiteY2407" fmla="*/ 629504 h 6858000"/>
              <a:gd name="connsiteX2408" fmla="*/ 4250304 w 12192000"/>
              <a:gd name="connsiteY2408" fmla="*/ 637582 h 6858000"/>
              <a:gd name="connsiteX2409" fmla="*/ 4258387 w 12192000"/>
              <a:gd name="connsiteY2409" fmla="*/ 677980 h 6858000"/>
              <a:gd name="connsiteX2410" fmla="*/ 4347264 w 12192000"/>
              <a:gd name="connsiteY2410" fmla="*/ 677980 h 6858000"/>
              <a:gd name="connsiteX2411" fmla="*/ 4347264 w 12192000"/>
              <a:gd name="connsiteY2411" fmla="*/ 467913 h 6858000"/>
              <a:gd name="connsiteX2412" fmla="*/ 4143753 w 12192000"/>
              <a:gd name="connsiteY2412" fmla="*/ 467519 h 6858000"/>
              <a:gd name="connsiteX2413" fmla="*/ 4040099 w 12192000"/>
              <a:gd name="connsiteY2413" fmla="*/ 467359 h 6858000"/>
              <a:gd name="connsiteX2414" fmla="*/ 3938446 w 12192000"/>
              <a:gd name="connsiteY2414" fmla="*/ 467159 h 6858000"/>
              <a:gd name="connsiteX2415" fmla="*/ 3899898 w 12192000"/>
              <a:gd name="connsiteY2415" fmla="*/ 467124 h 6858000"/>
              <a:gd name="connsiteX2416" fmla="*/ 3844157 w 12192000"/>
              <a:gd name="connsiteY2416" fmla="*/ 466993 h 6858000"/>
              <a:gd name="connsiteX2417" fmla="*/ 3827198 w 12192000"/>
              <a:gd name="connsiteY2417" fmla="*/ 466996 h 6858000"/>
              <a:gd name="connsiteX2418" fmla="*/ 3796370 w 12192000"/>
              <a:gd name="connsiteY2418" fmla="*/ 466942 h 6858000"/>
              <a:gd name="connsiteX2419" fmla="*/ 2945895 w 12192000"/>
              <a:gd name="connsiteY2419" fmla="*/ 466810 h 6858000"/>
              <a:gd name="connsiteX2420" fmla="*/ 2919572 w 12192000"/>
              <a:gd name="connsiteY2420" fmla="*/ 466842 h 6858000"/>
              <a:gd name="connsiteX2421" fmla="*/ 2876650 w 12192000"/>
              <a:gd name="connsiteY2421" fmla="*/ 467915 h 6858000"/>
              <a:gd name="connsiteX2422" fmla="*/ 2867052 w 12192000"/>
              <a:gd name="connsiteY2422" fmla="*/ 516480 h 6858000"/>
              <a:gd name="connsiteX2423" fmla="*/ 2866911 w 12192000"/>
              <a:gd name="connsiteY2423" fmla="*/ 534020 h 6858000"/>
              <a:gd name="connsiteX2424" fmla="*/ 2866220 w 12192000"/>
              <a:gd name="connsiteY2424" fmla="*/ 592063 h 6858000"/>
              <a:gd name="connsiteX2425" fmla="*/ 2865766 w 12192000"/>
              <a:gd name="connsiteY2425" fmla="*/ 633649 h 6858000"/>
              <a:gd name="connsiteX2426" fmla="*/ 2864509 w 12192000"/>
              <a:gd name="connsiteY2426" fmla="*/ 742403 h 6858000"/>
              <a:gd name="connsiteX2427" fmla="*/ 2863232 w 12192000"/>
              <a:gd name="connsiteY2427" fmla="*/ 855191 h 6858000"/>
              <a:gd name="connsiteX2428" fmla="*/ 2860743 w 12192000"/>
              <a:gd name="connsiteY2428" fmla="*/ 1074556 h 6858000"/>
              <a:gd name="connsiteX2429" fmla="*/ 2860491 w 12192000"/>
              <a:gd name="connsiteY2429" fmla="*/ 1098118 h 6858000"/>
              <a:gd name="connsiteX2430" fmla="*/ 2820093 w 12192000"/>
              <a:gd name="connsiteY2430" fmla="*/ 1106199 h 6858000"/>
              <a:gd name="connsiteX2431" fmla="*/ 2820093 w 12192000"/>
              <a:gd name="connsiteY2431" fmla="*/ 1146597 h 6858000"/>
              <a:gd name="connsiteX2432" fmla="*/ 2779695 w 12192000"/>
              <a:gd name="connsiteY2432" fmla="*/ 1138517 h 6858000"/>
              <a:gd name="connsiteX2433" fmla="*/ 2771617 w 12192000"/>
              <a:gd name="connsiteY2433" fmla="*/ 467915 h 6858000"/>
              <a:gd name="connsiteX2434" fmla="*/ 2569628 w 12192000"/>
              <a:gd name="connsiteY2434" fmla="*/ 467915 h 6858000"/>
              <a:gd name="connsiteX2435" fmla="*/ 2560543 w 12192000"/>
              <a:gd name="connsiteY2435" fmla="*/ 516480 h 6858000"/>
              <a:gd name="connsiteX2436" fmla="*/ 2560632 w 12192000"/>
              <a:gd name="connsiteY2436" fmla="*/ 534020 h 6858000"/>
              <a:gd name="connsiteX2437" fmla="*/ 2560694 w 12192000"/>
              <a:gd name="connsiteY2437" fmla="*/ 592063 h 6858000"/>
              <a:gd name="connsiteX2438" fmla="*/ 2560782 w 12192000"/>
              <a:gd name="connsiteY2438" fmla="*/ 633649 h 6858000"/>
              <a:gd name="connsiteX2439" fmla="*/ 2560940 w 12192000"/>
              <a:gd name="connsiteY2439" fmla="*/ 742403 h 6858000"/>
              <a:gd name="connsiteX2440" fmla="*/ 2561130 w 12192000"/>
              <a:gd name="connsiteY2440" fmla="*/ 855191 h 6858000"/>
              <a:gd name="connsiteX2441" fmla="*/ 2561549 w 12192000"/>
              <a:gd name="connsiteY2441" fmla="*/ 1098118 h 6858000"/>
              <a:gd name="connsiteX2442" fmla="*/ 2601946 w 12192000"/>
              <a:gd name="connsiteY2442" fmla="*/ 1106199 h 6858000"/>
              <a:gd name="connsiteX2443" fmla="*/ 2610025 w 12192000"/>
              <a:gd name="connsiteY2443" fmla="*/ 1138517 h 6858000"/>
              <a:gd name="connsiteX2444" fmla="*/ 2650423 w 12192000"/>
              <a:gd name="connsiteY2444" fmla="*/ 1154676 h 6858000"/>
              <a:gd name="connsiteX2445" fmla="*/ 2666583 w 12192000"/>
              <a:gd name="connsiteY2445" fmla="*/ 1195074 h 6858000"/>
              <a:gd name="connsiteX2446" fmla="*/ 2981683 w 12192000"/>
              <a:gd name="connsiteY2446" fmla="*/ 1195074 h 6858000"/>
              <a:gd name="connsiteX2447" fmla="*/ 2989763 w 12192000"/>
              <a:gd name="connsiteY2447" fmla="*/ 1154676 h 6858000"/>
              <a:gd name="connsiteX2448" fmla="*/ 3030162 w 12192000"/>
              <a:gd name="connsiteY2448" fmla="*/ 1146597 h 6858000"/>
              <a:gd name="connsiteX2449" fmla="*/ 3038238 w 12192000"/>
              <a:gd name="connsiteY2449" fmla="*/ 1106199 h 6858000"/>
              <a:gd name="connsiteX2450" fmla="*/ 3078638 w 12192000"/>
              <a:gd name="connsiteY2450" fmla="*/ 1098118 h 6858000"/>
              <a:gd name="connsiteX2451" fmla="*/ 3079032 w 12192000"/>
              <a:gd name="connsiteY2451" fmla="*/ 877366 h 6858000"/>
              <a:gd name="connsiteX2452" fmla="*/ 3079193 w 12192000"/>
              <a:gd name="connsiteY2452" fmla="*/ 764942 h 6858000"/>
              <a:gd name="connsiteX2453" fmla="*/ 3079392 w 12192000"/>
              <a:gd name="connsiteY2453" fmla="*/ 654682 h 6858000"/>
              <a:gd name="connsiteX2454" fmla="*/ 3079427 w 12192000"/>
              <a:gd name="connsiteY2454" fmla="*/ 612873 h 6858000"/>
              <a:gd name="connsiteX2455" fmla="*/ 3079560 w 12192000"/>
              <a:gd name="connsiteY2455" fmla="*/ 552412 h 6858000"/>
              <a:gd name="connsiteX2456" fmla="*/ 3079556 w 12192000"/>
              <a:gd name="connsiteY2456" fmla="*/ 534020 h 6858000"/>
              <a:gd name="connsiteX2457" fmla="*/ 3078638 w 12192000"/>
              <a:gd name="connsiteY2457" fmla="*/ 475994 h 6858000"/>
              <a:gd name="connsiteX2458" fmla="*/ 3051969 w 12192000"/>
              <a:gd name="connsiteY2458" fmla="*/ 466869 h 6858000"/>
              <a:gd name="connsiteX2459" fmla="*/ 3027638 w 12192000"/>
              <a:gd name="connsiteY2459" fmla="*/ 466842 h 6858000"/>
              <a:gd name="connsiteX2460" fmla="*/ 3001314 w 12192000"/>
              <a:gd name="connsiteY2460" fmla="*/ 466810 h 6858000"/>
              <a:gd name="connsiteX2461" fmla="*/ 2973604 w 12192000"/>
              <a:gd name="connsiteY2461" fmla="*/ 466905 h 6858000"/>
              <a:gd name="connsiteX2462" fmla="*/ 2945895 w 12192000"/>
              <a:gd name="connsiteY2462" fmla="*/ 466810 h 6858000"/>
              <a:gd name="connsiteX2463" fmla="*/ 1470948 w 12192000"/>
              <a:gd name="connsiteY2463" fmla="*/ 466793 h 6858000"/>
              <a:gd name="connsiteX2464" fmla="*/ 1413613 w 12192000"/>
              <a:gd name="connsiteY2464" fmla="*/ 496699 h 6858000"/>
              <a:gd name="connsiteX2465" fmla="*/ 1414118 w 12192000"/>
              <a:gd name="connsiteY2465" fmla="*/ 516392 h 6858000"/>
              <a:gd name="connsiteX2466" fmla="*/ 1373720 w 12192000"/>
              <a:gd name="connsiteY2466" fmla="*/ 516392 h 6858000"/>
              <a:gd name="connsiteX2467" fmla="*/ 1365136 w 12192000"/>
              <a:gd name="connsiteY2467" fmla="*/ 545176 h 6858000"/>
              <a:gd name="connsiteX2468" fmla="*/ 1365641 w 12192000"/>
              <a:gd name="connsiteY2468" fmla="*/ 564870 h 6858000"/>
              <a:gd name="connsiteX2469" fmla="*/ 1325243 w 12192000"/>
              <a:gd name="connsiteY2469" fmla="*/ 564870 h 6858000"/>
              <a:gd name="connsiteX2470" fmla="*/ 1325243 w 12192000"/>
              <a:gd name="connsiteY2470" fmla="*/ 1098120 h 6858000"/>
              <a:gd name="connsiteX2471" fmla="*/ 1365641 w 12192000"/>
              <a:gd name="connsiteY2471" fmla="*/ 1106200 h 6858000"/>
              <a:gd name="connsiteX2472" fmla="*/ 1365641 w 12192000"/>
              <a:gd name="connsiteY2472" fmla="*/ 1138517 h 6858000"/>
              <a:gd name="connsiteX2473" fmla="*/ 1384830 w 12192000"/>
              <a:gd name="connsiteY2473" fmla="*/ 1144071 h 6858000"/>
              <a:gd name="connsiteX2474" fmla="*/ 1415443 w 12192000"/>
              <a:gd name="connsiteY2474" fmla="*/ 1175538 h 6858000"/>
              <a:gd name="connsiteX2475" fmla="*/ 1422197 w 12192000"/>
              <a:gd name="connsiteY2475" fmla="*/ 1195074 h 6858000"/>
              <a:gd name="connsiteX2476" fmla="*/ 1533812 w 12192000"/>
              <a:gd name="connsiteY2476" fmla="*/ 1195469 h 6858000"/>
              <a:gd name="connsiteX2477" fmla="*/ 1579243 w 12192000"/>
              <a:gd name="connsiteY2477" fmla="*/ 1195579 h 6858000"/>
              <a:gd name="connsiteX2478" fmla="*/ 1646421 w 12192000"/>
              <a:gd name="connsiteY2478" fmla="*/ 1195829 h 6858000"/>
              <a:gd name="connsiteX2479" fmla="*/ 1667581 w 12192000"/>
              <a:gd name="connsiteY2479" fmla="*/ 1195863 h 6858000"/>
              <a:gd name="connsiteX2480" fmla="*/ 1737298 w 12192000"/>
              <a:gd name="connsiteY2480" fmla="*/ 1195074 h 6858000"/>
              <a:gd name="connsiteX2481" fmla="*/ 1745882 w 12192000"/>
              <a:gd name="connsiteY2481" fmla="*/ 1166290 h 6858000"/>
              <a:gd name="connsiteX2482" fmla="*/ 1745377 w 12192000"/>
              <a:gd name="connsiteY2482" fmla="*/ 1146596 h 6858000"/>
              <a:gd name="connsiteX2483" fmla="*/ 1785775 w 12192000"/>
              <a:gd name="connsiteY2483" fmla="*/ 1146596 h 6858000"/>
              <a:gd name="connsiteX2484" fmla="*/ 1793854 w 12192000"/>
              <a:gd name="connsiteY2484" fmla="*/ 1106200 h 6858000"/>
              <a:gd name="connsiteX2485" fmla="*/ 1834252 w 12192000"/>
              <a:gd name="connsiteY2485" fmla="*/ 1098120 h 6858000"/>
              <a:gd name="connsiteX2486" fmla="*/ 1834252 w 12192000"/>
              <a:gd name="connsiteY2486" fmla="*/ 564870 h 6858000"/>
              <a:gd name="connsiteX2487" fmla="*/ 1793854 w 12192000"/>
              <a:gd name="connsiteY2487" fmla="*/ 556790 h 6858000"/>
              <a:gd name="connsiteX2488" fmla="*/ 1785775 w 12192000"/>
              <a:gd name="connsiteY2488" fmla="*/ 516392 h 6858000"/>
              <a:gd name="connsiteX2489" fmla="*/ 1745377 w 12192000"/>
              <a:gd name="connsiteY2489" fmla="*/ 516392 h 6858000"/>
              <a:gd name="connsiteX2490" fmla="*/ 1745377 w 12192000"/>
              <a:gd name="connsiteY2490" fmla="*/ 475995 h 6858000"/>
              <a:gd name="connsiteX2491" fmla="*/ 1688547 w 12192000"/>
              <a:gd name="connsiteY2491" fmla="*/ 466793 h 6858000"/>
              <a:gd name="connsiteX2492" fmla="*/ 1667864 w 12192000"/>
              <a:gd name="connsiteY2492" fmla="*/ 466842 h 6858000"/>
              <a:gd name="connsiteX2493" fmla="*/ 1624973 w 12192000"/>
              <a:gd name="connsiteY2493" fmla="*/ 466811 h 6858000"/>
              <a:gd name="connsiteX2494" fmla="*/ 1556989 w 12192000"/>
              <a:gd name="connsiteY2494" fmla="*/ 466862 h 6858000"/>
              <a:gd name="connsiteX2495" fmla="*/ 1512732 w 12192000"/>
              <a:gd name="connsiteY2495" fmla="*/ 466819 h 6858000"/>
              <a:gd name="connsiteX2496" fmla="*/ 1491631 w 12192000"/>
              <a:gd name="connsiteY2496" fmla="*/ 466842 h 6858000"/>
              <a:gd name="connsiteX2497" fmla="*/ 1470948 w 12192000"/>
              <a:gd name="connsiteY2497" fmla="*/ 466793 h 6858000"/>
              <a:gd name="connsiteX2498" fmla="*/ 773412 w 12192000"/>
              <a:gd name="connsiteY2498" fmla="*/ 466792 h 6858000"/>
              <a:gd name="connsiteX2499" fmla="*/ 748984 w 12192000"/>
              <a:gd name="connsiteY2499" fmla="*/ 466870 h 6858000"/>
              <a:gd name="connsiteX2500" fmla="*/ 701936 w 12192000"/>
              <a:gd name="connsiteY2500" fmla="*/ 522030 h 6858000"/>
              <a:gd name="connsiteX2501" fmla="*/ 701986 w 12192000"/>
              <a:gd name="connsiteY2501" fmla="*/ 542050 h 6858000"/>
              <a:gd name="connsiteX2502" fmla="*/ 701930 w 12192000"/>
              <a:gd name="connsiteY2502" fmla="*/ 608275 h 6858000"/>
              <a:gd name="connsiteX2503" fmla="*/ 701950 w 12192000"/>
              <a:gd name="connsiteY2503" fmla="*/ 655747 h 6858000"/>
              <a:gd name="connsiteX2504" fmla="*/ 701949 w 12192000"/>
              <a:gd name="connsiteY2504" fmla="*/ 754347 h 6858000"/>
              <a:gd name="connsiteX2505" fmla="*/ 701978 w 12192000"/>
              <a:gd name="connsiteY2505" fmla="*/ 883055 h 6858000"/>
              <a:gd name="connsiteX2506" fmla="*/ 701935 w 12192000"/>
              <a:gd name="connsiteY2506" fmla="*/ 983227 h 6858000"/>
              <a:gd name="connsiteX2507" fmla="*/ 701958 w 12192000"/>
              <a:gd name="connsiteY2507" fmla="*/ 1030956 h 6858000"/>
              <a:gd name="connsiteX2508" fmla="*/ 701943 w 12192000"/>
              <a:gd name="connsiteY2508" fmla="*/ 1099958 h 6858000"/>
              <a:gd name="connsiteX2509" fmla="*/ 701986 w 12192000"/>
              <a:gd name="connsiteY2509" fmla="*/ 1120938 h 6858000"/>
              <a:gd name="connsiteX2510" fmla="*/ 703031 w 12192000"/>
              <a:gd name="connsiteY2510" fmla="*/ 1186995 h 6858000"/>
              <a:gd name="connsiteX2511" fmla="*/ 729700 w 12192000"/>
              <a:gd name="connsiteY2511" fmla="*/ 1196120 h 6858000"/>
              <a:gd name="connsiteX2512" fmla="*/ 754033 w 12192000"/>
              <a:gd name="connsiteY2512" fmla="*/ 1196148 h 6858000"/>
              <a:gd name="connsiteX2513" fmla="*/ 780355 w 12192000"/>
              <a:gd name="connsiteY2513" fmla="*/ 1196179 h 6858000"/>
              <a:gd name="connsiteX2514" fmla="*/ 808065 w 12192000"/>
              <a:gd name="connsiteY2514" fmla="*/ 1196085 h 6858000"/>
              <a:gd name="connsiteX2515" fmla="*/ 835774 w 12192000"/>
              <a:gd name="connsiteY2515" fmla="*/ 1196179 h 6858000"/>
              <a:gd name="connsiteX2516" fmla="*/ 862096 w 12192000"/>
              <a:gd name="connsiteY2516" fmla="*/ 1196148 h 6858000"/>
              <a:gd name="connsiteX2517" fmla="*/ 905018 w 12192000"/>
              <a:gd name="connsiteY2517" fmla="*/ 1195075 h 6858000"/>
              <a:gd name="connsiteX2518" fmla="*/ 915245 w 12192000"/>
              <a:gd name="connsiteY2518" fmla="*/ 1140500 h 6858000"/>
              <a:gd name="connsiteX2519" fmla="*/ 915655 w 12192000"/>
              <a:gd name="connsiteY2519" fmla="*/ 1120811 h 6858000"/>
              <a:gd name="connsiteX2520" fmla="*/ 917160 w 12192000"/>
              <a:gd name="connsiteY2520" fmla="*/ 1058663 h 6858000"/>
              <a:gd name="connsiteX2521" fmla="*/ 918169 w 12192000"/>
              <a:gd name="connsiteY2521" fmla="*/ 1015328 h 6858000"/>
              <a:gd name="connsiteX2522" fmla="*/ 920564 w 12192000"/>
              <a:gd name="connsiteY2522" fmla="*/ 915363 h 6858000"/>
              <a:gd name="connsiteX2523" fmla="*/ 921177 w 12192000"/>
              <a:gd name="connsiteY2523" fmla="*/ 888050 h 6858000"/>
              <a:gd name="connsiteX2524" fmla="*/ 953496 w 12192000"/>
              <a:gd name="connsiteY2524" fmla="*/ 888050 h 6858000"/>
              <a:gd name="connsiteX2525" fmla="*/ 961575 w 12192000"/>
              <a:gd name="connsiteY2525" fmla="*/ 928447 h 6858000"/>
              <a:gd name="connsiteX2526" fmla="*/ 1001973 w 12192000"/>
              <a:gd name="connsiteY2526" fmla="*/ 928447 h 6858000"/>
              <a:gd name="connsiteX2527" fmla="*/ 1001578 w 12192000"/>
              <a:gd name="connsiteY2527" fmla="*/ 1019957 h 6858000"/>
              <a:gd name="connsiteX2528" fmla="*/ 1001468 w 12192000"/>
              <a:gd name="connsiteY2528" fmla="*/ 1057217 h 6858000"/>
              <a:gd name="connsiteX2529" fmla="*/ 1001218 w 12192000"/>
              <a:gd name="connsiteY2529" fmla="*/ 1112293 h 6858000"/>
              <a:gd name="connsiteX2530" fmla="*/ 1001184 w 12192000"/>
              <a:gd name="connsiteY2530" fmla="*/ 1129648 h 6858000"/>
              <a:gd name="connsiteX2531" fmla="*/ 1001973 w 12192000"/>
              <a:gd name="connsiteY2531" fmla="*/ 1186995 h 6858000"/>
              <a:gd name="connsiteX2532" fmla="*/ 1029511 w 12192000"/>
              <a:gd name="connsiteY2532" fmla="*/ 1195992 h 6858000"/>
              <a:gd name="connsiteX2533" fmla="*/ 1055026 w 12192000"/>
              <a:gd name="connsiteY2533" fmla="*/ 1195864 h 6858000"/>
              <a:gd name="connsiteX2534" fmla="*/ 1079819 w 12192000"/>
              <a:gd name="connsiteY2534" fmla="*/ 1195802 h 6858000"/>
              <a:gd name="connsiteX2535" fmla="*/ 1111551 w 12192000"/>
              <a:gd name="connsiteY2535" fmla="*/ 1195580 h 6858000"/>
              <a:gd name="connsiteX2536" fmla="*/ 1212040 w 12192000"/>
              <a:gd name="connsiteY2536" fmla="*/ 1195075 h 6858000"/>
              <a:gd name="connsiteX2537" fmla="*/ 1212040 w 12192000"/>
              <a:gd name="connsiteY2537" fmla="*/ 928447 h 6858000"/>
              <a:gd name="connsiteX2538" fmla="*/ 1171643 w 12192000"/>
              <a:gd name="connsiteY2538" fmla="*/ 928447 h 6858000"/>
              <a:gd name="connsiteX2539" fmla="*/ 1171643 w 12192000"/>
              <a:gd name="connsiteY2539" fmla="*/ 888050 h 6858000"/>
              <a:gd name="connsiteX2540" fmla="*/ 1138031 w 12192000"/>
              <a:gd name="connsiteY2540" fmla="*/ 879181 h 6858000"/>
              <a:gd name="connsiteX2541" fmla="*/ 1106501 w 12192000"/>
              <a:gd name="connsiteY2541" fmla="*/ 879465 h 6858000"/>
              <a:gd name="connsiteX2542" fmla="*/ 1074909 w 12192000"/>
              <a:gd name="connsiteY2542" fmla="*/ 879686 h 6858000"/>
              <a:gd name="connsiteX2543" fmla="*/ 1050450 w 12192000"/>
              <a:gd name="connsiteY2543" fmla="*/ 879970 h 6858000"/>
              <a:gd name="connsiteX2544" fmla="*/ 1058529 w 12192000"/>
              <a:gd name="connsiteY2544" fmla="*/ 839573 h 6858000"/>
              <a:gd name="connsiteX2545" fmla="*/ 1163563 w 12192000"/>
              <a:gd name="connsiteY2545" fmla="*/ 831493 h 6858000"/>
              <a:gd name="connsiteX2546" fmla="*/ 1171643 w 12192000"/>
              <a:gd name="connsiteY2546" fmla="*/ 799175 h 6858000"/>
              <a:gd name="connsiteX2547" fmla="*/ 1212040 w 12192000"/>
              <a:gd name="connsiteY2547" fmla="*/ 791095 h 6858000"/>
              <a:gd name="connsiteX2548" fmla="*/ 1212040 w 12192000"/>
              <a:gd name="connsiteY2548" fmla="*/ 564869 h 6858000"/>
              <a:gd name="connsiteX2549" fmla="*/ 1171643 w 12192000"/>
              <a:gd name="connsiteY2549" fmla="*/ 564869 h 6858000"/>
              <a:gd name="connsiteX2550" fmla="*/ 1171643 w 12192000"/>
              <a:gd name="connsiteY2550" fmla="*/ 524471 h 6858000"/>
              <a:gd name="connsiteX2551" fmla="*/ 1142859 w 12192000"/>
              <a:gd name="connsiteY2551" fmla="*/ 515887 h 6858000"/>
              <a:gd name="connsiteX2552" fmla="*/ 1123165 w 12192000"/>
              <a:gd name="connsiteY2552" fmla="*/ 516392 h 6858000"/>
              <a:gd name="connsiteX2553" fmla="*/ 1123165 w 12192000"/>
              <a:gd name="connsiteY2553" fmla="*/ 475995 h 6858000"/>
              <a:gd name="connsiteX2554" fmla="*/ 1098832 w 12192000"/>
              <a:gd name="connsiteY2554" fmla="*/ 466890 h 6858000"/>
              <a:gd name="connsiteX2555" fmla="*/ 1077213 w 12192000"/>
              <a:gd name="connsiteY2555" fmla="*/ 466870 h 6858000"/>
              <a:gd name="connsiteX2556" fmla="*/ 1052785 w 12192000"/>
              <a:gd name="connsiteY2556" fmla="*/ 466792 h 6858000"/>
              <a:gd name="connsiteX2557" fmla="*/ 1026211 w 12192000"/>
              <a:gd name="connsiteY2557" fmla="*/ 466842 h 6858000"/>
              <a:gd name="connsiteX2558" fmla="*/ 971169 w 12192000"/>
              <a:gd name="connsiteY2558" fmla="*/ 466811 h 6858000"/>
              <a:gd name="connsiteX2559" fmla="*/ 883873 w 12192000"/>
              <a:gd name="connsiteY2559" fmla="*/ 466862 h 6858000"/>
              <a:gd name="connsiteX2560" fmla="*/ 827065 w 12192000"/>
              <a:gd name="connsiteY2560" fmla="*/ 466819 h 6858000"/>
              <a:gd name="connsiteX2561" fmla="*/ 799986 w 12192000"/>
              <a:gd name="connsiteY2561" fmla="*/ 466842 h 6858000"/>
              <a:gd name="connsiteX2562" fmla="*/ 773412 w 12192000"/>
              <a:gd name="connsiteY2562" fmla="*/ 466792 h 6858000"/>
              <a:gd name="connsiteX2563" fmla="*/ 191614 w 12192000"/>
              <a:gd name="connsiteY2563" fmla="*/ 466792 h 6858000"/>
              <a:gd name="connsiteX2564" fmla="*/ 167186 w 12192000"/>
              <a:gd name="connsiteY2564" fmla="*/ 466869 h 6858000"/>
              <a:gd name="connsiteX2565" fmla="*/ 120138 w 12192000"/>
              <a:gd name="connsiteY2565" fmla="*/ 522030 h 6858000"/>
              <a:gd name="connsiteX2566" fmla="*/ 120188 w 12192000"/>
              <a:gd name="connsiteY2566" fmla="*/ 542050 h 6858000"/>
              <a:gd name="connsiteX2567" fmla="*/ 120132 w 12192000"/>
              <a:gd name="connsiteY2567" fmla="*/ 608275 h 6858000"/>
              <a:gd name="connsiteX2568" fmla="*/ 120152 w 12192000"/>
              <a:gd name="connsiteY2568" fmla="*/ 655747 h 6858000"/>
              <a:gd name="connsiteX2569" fmla="*/ 120151 w 12192000"/>
              <a:gd name="connsiteY2569" fmla="*/ 754346 h 6858000"/>
              <a:gd name="connsiteX2570" fmla="*/ 120180 w 12192000"/>
              <a:gd name="connsiteY2570" fmla="*/ 883054 h 6858000"/>
              <a:gd name="connsiteX2571" fmla="*/ 120137 w 12192000"/>
              <a:gd name="connsiteY2571" fmla="*/ 983226 h 6858000"/>
              <a:gd name="connsiteX2572" fmla="*/ 120160 w 12192000"/>
              <a:gd name="connsiteY2572" fmla="*/ 1030955 h 6858000"/>
              <a:gd name="connsiteX2573" fmla="*/ 120145 w 12192000"/>
              <a:gd name="connsiteY2573" fmla="*/ 1099958 h 6858000"/>
              <a:gd name="connsiteX2574" fmla="*/ 120188 w 12192000"/>
              <a:gd name="connsiteY2574" fmla="*/ 1120937 h 6858000"/>
              <a:gd name="connsiteX2575" fmla="*/ 121233 w 12192000"/>
              <a:gd name="connsiteY2575" fmla="*/ 1186994 h 6858000"/>
              <a:gd name="connsiteX2576" fmla="*/ 147902 w 12192000"/>
              <a:gd name="connsiteY2576" fmla="*/ 1196119 h 6858000"/>
              <a:gd name="connsiteX2577" fmla="*/ 172235 w 12192000"/>
              <a:gd name="connsiteY2577" fmla="*/ 1196147 h 6858000"/>
              <a:gd name="connsiteX2578" fmla="*/ 198557 w 12192000"/>
              <a:gd name="connsiteY2578" fmla="*/ 1196178 h 6858000"/>
              <a:gd name="connsiteX2579" fmla="*/ 226267 w 12192000"/>
              <a:gd name="connsiteY2579" fmla="*/ 1196084 h 6858000"/>
              <a:gd name="connsiteX2580" fmla="*/ 253977 w 12192000"/>
              <a:gd name="connsiteY2580" fmla="*/ 1196178 h 6858000"/>
              <a:gd name="connsiteX2581" fmla="*/ 280299 w 12192000"/>
              <a:gd name="connsiteY2581" fmla="*/ 1196147 h 6858000"/>
              <a:gd name="connsiteX2582" fmla="*/ 323221 w 12192000"/>
              <a:gd name="connsiteY2582" fmla="*/ 1195074 h 6858000"/>
              <a:gd name="connsiteX2583" fmla="*/ 333448 w 12192000"/>
              <a:gd name="connsiteY2583" fmla="*/ 1144195 h 6858000"/>
              <a:gd name="connsiteX2584" fmla="*/ 333857 w 12192000"/>
              <a:gd name="connsiteY2584" fmla="*/ 1126113 h 6858000"/>
              <a:gd name="connsiteX2585" fmla="*/ 335362 w 12192000"/>
              <a:gd name="connsiteY2585" fmla="*/ 1069018 h 6858000"/>
              <a:gd name="connsiteX2586" fmla="*/ 336372 w 12192000"/>
              <a:gd name="connsiteY2586" fmla="*/ 1029210 h 6858000"/>
              <a:gd name="connsiteX2587" fmla="*/ 338767 w 12192000"/>
              <a:gd name="connsiteY2587" fmla="*/ 937376 h 6858000"/>
              <a:gd name="connsiteX2588" fmla="*/ 339380 w 12192000"/>
              <a:gd name="connsiteY2588" fmla="*/ 912287 h 6858000"/>
              <a:gd name="connsiteX2589" fmla="*/ 420176 w 12192000"/>
              <a:gd name="connsiteY2589" fmla="*/ 904208 h 6858000"/>
              <a:gd name="connsiteX2590" fmla="*/ 428255 w 12192000"/>
              <a:gd name="connsiteY2590" fmla="*/ 863810 h 6858000"/>
              <a:gd name="connsiteX2591" fmla="*/ 581766 w 12192000"/>
              <a:gd name="connsiteY2591" fmla="*/ 855731 h 6858000"/>
              <a:gd name="connsiteX2592" fmla="*/ 589846 w 12192000"/>
              <a:gd name="connsiteY2592" fmla="*/ 815333 h 6858000"/>
              <a:gd name="connsiteX2593" fmla="*/ 630242 w 12192000"/>
              <a:gd name="connsiteY2593" fmla="*/ 807253 h 6858000"/>
              <a:gd name="connsiteX2594" fmla="*/ 630242 w 12192000"/>
              <a:gd name="connsiteY2594" fmla="*/ 564869 h 6858000"/>
              <a:gd name="connsiteX2595" fmla="*/ 589846 w 12192000"/>
              <a:gd name="connsiteY2595" fmla="*/ 564869 h 6858000"/>
              <a:gd name="connsiteX2596" fmla="*/ 589846 w 12192000"/>
              <a:gd name="connsiteY2596" fmla="*/ 524471 h 6858000"/>
              <a:gd name="connsiteX2597" fmla="*/ 561062 w 12192000"/>
              <a:gd name="connsiteY2597" fmla="*/ 515887 h 6858000"/>
              <a:gd name="connsiteX2598" fmla="*/ 541368 w 12192000"/>
              <a:gd name="connsiteY2598" fmla="*/ 516392 h 6858000"/>
              <a:gd name="connsiteX2599" fmla="*/ 541368 w 12192000"/>
              <a:gd name="connsiteY2599" fmla="*/ 475994 h 6858000"/>
              <a:gd name="connsiteX2600" fmla="*/ 517035 w 12192000"/>
              <a:gd name="connsiteY2600" fmla="*/ 466889 h 6858000"/>
              <a:gd name="connsiteX2601" fmla="*/ 495416 w 12192000"/>
              <a:gd name="connsiteY2601" fmla="*/ 466869 h 6858000"/>
              <a:gd name="connsiteX2602" fmla="*/ 470988 w 12192000"/>
              <a:gd name="connsiteY2602" fmla="*/ 466792 h 6858000"/>
              <a:gd name="connsiteX2603" fmla="*/ 444414 w 12192000"/>
              <a:gd name="connsiteY2603" fmla="*/ 466841 h 6858000"/>
              <a:gd name="connsiteX2604" fmla="*/ 389372 w 12192000"/>
              <a:gd name="connsiteY2604" fmla="*/ 466810 h 6858000"/>
              <a:gd name="connsiteX2605" fmla="*/ 302076 w 12192000"/>
              <a:gd name="connsiteY2605" fmla="*/ 466861 h 6858000"/>
              <a:gd name="connsiteX2606" fmla="*/ 245267 w 12192000"/>
              <a:gd name="connsiteY2606" fmla="*/ 466818 h 6858000"/>
              <a:gd name="connsiteX2607" fmla="*/ 218188 w 12192000"/>
              <a:gd name="connsiteY2607" fmla="*/ 466841 h 6858000"/>
              <a:gd name="connsiteX2608" fmla="*/ 191614 w 12192000"/>
              <a:gd name="connsiteY2608" fmla="*/ 466792 h 6858000"/>
              <a:gd name="connsiteX2609" fmla="*/ 0 w 12192000"/>
              <a:gd name="connsiteY2609" fmla="*/ 0 h 6858000"/>
              <a:gd name="connsiteX2610" fmla="*/ 12191999 w 12192000"/>
              <a:gd name="connsiteY2610" fmla="*/ 0 h 6858000"/>
              <a:gd name="connsiteX2611" fmla="*/ 12191999 w 12192000"/>
              <a:gd name="connsiteY2611" fmla="*/ 13 h 6858000"/>
              <a:gd name="connsiteX2612" fmla="*/ 23 w 12192000"/>
              <a:gd name="connsiteY2612" fmla="*/ 13 h 6858000"/>
              <a:gd name="connsiteX2613" fmla="*/ 23 w 12192000"/>
              <a:gd name="connsiteY2613" fmla="*/ 63891 h 6858000"/>
              <a:gd name="connsiteX2614" fmla="*/ 9103995 w 12192000"/>
              <a:gd name="connsiteY2614" fmla="*/ 63891 h 6858000"/>
              <a:gd name="connsiteX2615" fmla="*/ 12191999 w 12192000"/>
              <a:gd name="connsiteY2615" fmla="*/ 63891 h 6858000"/>
              <a:gd name="connsiteX2616" fmla="*/ 12192000 w 12192000"/>
              <a:gd name="connsiteY2616" fmla="*/ 63891 h 6858000"/>
              <a:gd name="connsiteX2617" fmla="*/ 12192000 w 12192000"/>
              <a:gd name="connsiteY2617" fmla="*/ 6794121 h 6858000"/>
              <a:gd name="connsiteX2618" fmla="*/ 12191999 w 12192000"/>
              <a:gd name="connsiteY2618" fmla="*/ 6794121 h 6858000"/>
              <a:gd name="connsiteX2619" fmla="*/ 9172575 w 12192000"/>
              <a:gd name="connsiteY2619" fmla="*/ 6794121 h 6858000"/>
              <a:gd name="connsiteX2620" fmla="*/ 23 w 12192000"/>
              <a:gd name="connsiteY2620" fmla="*/ 6794121 h 6858000"/>
              <a:gd name="connsiteX2621" fmla="*/ 23 w 12192000"/>
              <a:gd name="connsiteY2621" fmla="*/ 6858000 h 6858000"/>
              <a:gd name="connsiteX2622" fmla="*/ 0 w 12192000"/>
              <a:gd name="connsiteY26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</a:cxnLst>
            <a:rect l="l" t="t" r="r" b="b"/>
            <a:pathLst>
              <a:path w="12192000" h="6858000">
                <a:moveTo>
                  <a:pt x="11595550" y="6366686"/>
                </a:moveTo>
                <a:cubicBezTo>
                  <a:pt x="11595550" y="6385915"/>
                  <a:pt x="11595550" y="6404579"/>
                  <a:pt x="11595550" y="6423243"/>
                </a:cubicBezTo>
                <a:cubicBezTo>
                  <a:pt x="11614779" y="6423243"/>
                  <a:pt x="11633443" y="6423243"/>
                  <a:pt x="11652107" y="6423243"/>
                </a:cubicBezTo>
                <a:cubicBezTo>
                  <a:pt x="11652107" y="6404013"/>
                  <a:pt x="11652107" y="6385350"/>
                  <a:pt x="11652107" y="6366686"/>
                </a:cubicBezTo>
                <a:cubicBezTo>
                  <a:pt x="11632877" y="6366686"/>
                  <a:pt x="11614214" y="6366686"/>
                  <a:pt x="11595550" y="6366686"/>
                </a:cubicBezTo>
                <a:close/>
                <a:moveTo>
                  <a:pt x="11433939" y="6148512"/>
                </a:moveTo>
                <a:cubicBezTo>
                  <a:pt x="11466278" y="6180850"/>
                  <a:pt x="11465774" y="6239275"/>
                  <a:pt x="11467267" y="6283339"/>
                </a:cubicBezTo>
                <a:cubicBezTo>
                  <a:pt x="11466934" y="6289505"/>
                  <a:pt x="11466601" y="6295670"/>
                  <a:pt x="11466257" y="6302023"/>
                </a:cubicBezTo>
                <a:cubicBezTo>
                  <a:pt x="11450260" y="6302023"/>
                  <a:pt x="11434263" y="6302023"/>
                  <a:pt x="11417780" y="6302023"/>
                </a:cubicBezTo>
                <a:cubicBezTo>
                  <a:pt x="11415394" y="6249532"/>
                  <a:pt x="11424463" y="6200042"/>
                  <a:pt x="11433939" y="6148512"/>
                </a:cubicBezTo>
                <a:close/>
                <a:moveTo>
                  <a:pt x="10084492" y="6132351"/>
                </a:moveTo>
                <a:cubicBezTo>
                  <a:pt x="10103156" y="6132351"/>
                  <a:pt x="10121819" y="6132351"/>
                  <a:pt x="10141049" y="6132351"/>
                </a:cubicBezTo>
                <a:cubicBezTo>
                  <a:pt x="10141049" y="6169678"/>
                  <a:pt x="10141049" y="6207006"/>
                  <a:pt x="10141049" y="6245464"/>
                </a:cubicBezTo>
                <a:cubicBezTo>
                  <a:pt x="10122385" y="6245464"/>
                  <a:pt x="10103721" y="6245464"/>
                  <a:pt x="10084492" y="6245464"/>
                </a:cubicBezTo>
                <a:cubicBezTo>
                  <a:pt x="10084492" y="6208137"/>
                  <a:pt x="10084492" y="6170810"/>
                  <a:pt x="10084492" y="6132351"/>
                </a:cubicBezTo>
                <a:close/>
                <a:moveTo>
                  <a:pt x="9858237" y="6124270"/>
                </a:moveTo>
                <a:cubicBezTo>
                  <a:pt x="9874234" y="6124270"/>
                  <a:pt x="9890232" y="6124270"/>
                  <a:pt x="9906714" y="6124270"/>
                </a:cubicBezTo>
                <a:cubicBezTo>
                  <a:pt x="9914794" y="6132350"/>
                  <a:pt x="9914794" y="6132350"/>
                  <a:pt x="9915583" y="6157882"/>
                </a:cubicBezTo>
                <a:cubicBezTo>
                  <a:pt x="9915489" y="6168287"/>
                  <a:pt x="9915395" y="6178691"/>
                  <a:pt x="9915299" y="6189411"/>
                </a:cubicBezTo>
                <a:cubicBezTo>
                  <a:pt x="9915226" y="6199837"/>
                  <a:pt x="9915153" y="6210262"/>
                  <a:pt x="9915078" y="6221003"/>
                </a:cubicBezTo>
                <a:cubicBezTo>
                  <a:pt x="9914984" y="6229075"/>
                  <a:pt x="9914890" y="6237147"/>
                  <a:pt x="9914794" y="6245463"/>
                </a:cubicBezTo>
                <a:cubicBezTo>
                  <a:pt x="9896130" y="6245463"/>
                  <a:pt x="9877466" y="6245463"/>
                  <a:pt x="9858237" y="6245463"/>
                </a:cubicBezTo>
                <a:cubicBezTo>
                  <a:pt x="9858237" y="6205469"/>
                  <a:pt x="9858237" y="6165476"/>
                  <a:pt x="9858237" y="6124270"/>
                </a:cubicBezTo>
                <a:close/>
                <a:moveTo>
                  <a:pt x="9438050" y="6067707"/>
                </a:moveTo>
                <a:cubicBezTo>
                  <a:pt x="9438050" y="6091945"/>
                  <a:pt x="9438050" y="6091945"/>
                  <a:pt x="9444597" y="6108578"/>
                </a:cubicBezTo>
                <a:cubicBezTo>
                  <a:pt x="9490162" y="6205076"/>
                  <a:pt x="9519808" y="6288500"/>
                  <a:pt x="9519634" y="6395874"/>
                </a:cubicBezTo>
                <a:cubicBezTo>
                  <a:pt x="9519366" y="6405167"/>
                  <a:pt x="9519106" y="6414186"/>
                  <a:pt x="9518845" y="6423206"/>
                </a:cubicBezTo>
                <a:cubicBezTo>
                  <a:pt x="9538074" y="6423206"/>
                  <a:pt x="9556738" y="6423206"/>
                  <a:pt x="9575402" y="6423206"/>
                </a:cubicBezTo>
                <a:cubicBezTo>
                  <a:pt x="9573508" y="6318546"/>
                  <a:pt x="9590720" y="6237610"/>
                  <a:pt x="9633473" y="6142000"/>
                </a:cubicBezTo>
                <a:cubicBezTo>
                  <a:pt x="9644564" y="6117352"/>
                  <a:pt x="9652695" y="6094740"/>
                  <a:pt x="9656197" y="6067707"/>
                </a:cubicBezTo>
                <a:cubicBezTo>
                  <a:pt x="9637348" y="6067364"/>
                  <a:pt x="9618490" y="6067376"/>
                  <a:pt x="9599640" y="6067707"/>
                </a:cubicBezTo>
                <a:cubicBezTo>
                  <a:pt x="9591561" y="6075786"/>
                  <a:pt x="9591561" y="6075786"/>
                  <a:pt x="9581935" y="6099551"/>
                </a:cubicBezTo>
                <a:cubicBezTo>
                  <a:pt x="9578169" y="6109499"/>
                  <a:pt x="9574513" y="6119153"/>
                  <a:pt x="9570857" y="6128808"/>
                </a:cubicBezTo>
                <a:cubicBezTo>
                  <a:pt x="9567069" y="6138777"/>
                  <a:pt x="9563393" y="6148452"/>
                  <a:pt x="9559716" y="6158128"/>
                </a:cubicBezTo>
                <a:cubicBezTo>
                  <a:pt x="9556808" y="6165843"/>
                  <a:pt x="9553986" y="6173331"/>
                  <a:pt x="9551163" y="6180820"/>
                </a:cubicBezTo>
                <a:cubicBezTo>
                  <a:pt x="9534862" y="6157611"/>
                  <a:pt x="9534862" y="6157611"/>
                  <a:pt x="9524589" y="6134773"/>
                </a:cubicBezTo>
                <a:cubicBezTo>
                  <a:pt x="9520919" y="6126564"/>
                  <a:pt x="9517357" y="6118596"/>
                  <a:pt x="9513796" y="6110629"/>
                </a:cubicBezTo>
                <a:cubicBezTo>
                  <a:pt x="9510083" y="6102356"/>
                  <a:pt x="9506479" y="6094326"/>
                  <a:pt x="9502876" y="6086296"/>
                </a:cubicBezTo>
                <a:cubicBezTo>
                  <a:pt x="9500064" y="6079975"/>
                  <a:pt x="9497335" y="6073841"/>
                  <a:pt x="9494607" y="6067707"/>
                </a:cubicBezTo>
                <a:cubicBezTo>
                  <a:pt x="9475377" y="6067707"/>
                  <a:pt x="9456714" y="6067707"/>
                  <a:pt x="9438050" y="6067707"/>
                </a:cubicBezTo>
                <a:close/>
                <a:moveTo>
                  <a:pt x="11813723" y="6067706"/>
                </a:moveTo>
                <a:cubicBezTo>
                  <a:pt x="11810976" y="6166599"/>
                  <a:pt x="11808310" y="6262584"/>
                  <a:pt x="11805644" y="6358569"/>
                </a:cubicBezTo>
                <a:cubicBezTo>
                  <a:pt x="11789162" y="6358569"/>
                  <a:pt x="11773164" y="6358569"/>
                  <a:pt x="11757167" y="6358569"/>
                </a:cubicBezTo>
                <a:cubicBezTo>
                  <a:pt x="11754420" y="6342087"/>
                  <a:pt x="11751754" y="6326089"/>
                  <a:pt x="11749087" y="6310092"/>
                </a:cubicBezTo>
                <a:cubicBezTo>
                  <a:pt x="11729858" y="6310092"/>
                  <a:pt x="11711194" y="6310092"/>
                  <a:pt x="11692531" y="6310092"/>
                </a:cubicBezTo>
                <a:cubicBezTo>
                  <a:pt x="11692144" y="6315017"/>
                  <a:pt x="11691769" y="6319798"/>
                  <a:pt x="11691394" y="6324578"/>
                </a:cubicBezTo>
                <a:cubicBezTo>
                  <a:pt x="11691094" y="6331156"/>
                  <a:pt x="11690802" y="6337540"/>
                  <a:pt x="11690511" y="6343925"/>
                </a:cubicBezTo>
                <a:cubicBezTo>
                  <a:pt x="11688916" y="6370637"/>
                  <a:pt x="11691855" y="6381649"/>
                  <a:pt x="11705565" y="6405152"/>
                </a:cubicBezTo>
                <a:cubicBezTo>
                  <a:pt x="11724849" y="6423205"/>
                  <a:pt x="11724849" y="6423205"/>
                  <a:pt x="11749561" y="6428286"/>
                </a:cubicBezTo>
                <a:cubicBezTo>
                  <a:pt x="11758843" y="6428104"/>
                  <a:pt x="11767852" y="6427927"/>
                  <a:pt x="11776861" y="6427750"/>
                </a:cubicBezTo>
                <a:cubicBezTo>
                  <a:pt x="11806897" y="6427785"/>
                  <a:pt x="11825037" y="6425863"/>
                  <a:pt x="11851446" y="6411376"/>
                </a:cubicBezTo>
                <a:cubicBezTo>
                  <a:pt x="11874880" y="6385883"/>
                  <a:pt x="11874880" y="6385883"/>
                  <a:pt x="11874857" y="6337951"/>
                </a:cubicBezTo>
                <a:cubicBezTo>
                  <a:pt x="11874642" y="6330840"/>
                  <a:pt x="11874434" y="6323937"/>
                  <a:pt x="11874225" y="6317035"/>
                </a:cubicBezTo>
                <a:cubicBezTo>
                  <a:pt x="11874047" y="6294807"/>
                  <a:pt x="11873818" y="6272594"/>
                  <a:pt x="11873328" y="6250371"/>
                </a:cubicBezTo>
                <a:cubicBezTo>
                  <a:pt x="11872978" y="6234918"/>
                  <a:pt x="11872702" y="6219464"/>
                  <a:pt x="11872499" y="6204009"/>
                </a:cubicBezTo>
                <a:cubicBezTo>
                  <a:pt x="11872012" y="6158567"/>
                  <a:pt x="11871279" y="6113140"/>
                  <a:pt x="11870280" y="6067706"/>
                </a:cubicBezTo>
                <a:cubicBezTo>
                  <a:pt x="11851051" y="6067706"/>
                  <a:pt x="11832387" y="6067706"/>
                  <a:pt x="11813723" y="6067706"/>
                </a:cubicBezTo>
                <a:close/>
                <a:moveTo>
                  <a:pt x="11401618" y="6067706"/>
                </a:moveTo>
                <a:cubicBezTo>
                  <a:pt x="11392419" y="6104503"/>
                  <a:pt x="11384394" y="6141476"/>
                  <a:pt x="11376385" y="6178547"/>
                </a:cubicBezTo>
                <a:cubicBezTo>
                  <a:pt x="11374148" y="6188934"/>
                  <a:pt x="11371976" y="6199016"/>
                  <a:pt x="11369805" y="6209098"/>
                </a:cubicBezTo>
                <a:cubicBezTo>
                  <a:pt x="11354320" y="6280229"/>
                  <a:pt x="11340119" y="6351267"/>
                  <a:pt x="11328902" y="6423205"/>
                </a:cubicBezTo>
                <a:cubicBezTo>
                  <a:pt x="11347751" y="6423548"/>
                  <a:pt x="11366609" y="6423536"/>
                  <a:pt x="11385459" y="6423205"/>
                </a:cubicBezTo>
                <a:cubicBezTo>
                  <a:pt x="11393538" y="6415126"/>
                  <a:pt x="11393538" y="6415126"/>
                  <a:pt x="11398083" y="6386342"/>
                </a:cubicBezTo>
                <a:cubicBezTo>
                  <a:pt x="11399868" y="6372317"/>
                  <a:pt x="11399868" y="6372317"/>
                  <a:pt x="11401618" y="6358569"/>
                </a:cubicBezTo>
                <a:cubicBezTo>
                  <a:pt x="11442419" y="6354489"/>
                  <a:pt x="11442419" y="6354489"/>
                  <a:pt x="11482413" y="6350489"/>
                </a:cubicBezTo>
                <a:cubicBezTo>
                  <a:pt x="11485160" y="6375213"/>
                  <a:pt x="11487826" y="6399209"/>
                  <a:pt x="11490492" y="6423205"/>
                </a:cubicBezTo>
                <a:cubicBezTo>
                  <a:pt x="11509722" y="6423205"/>
                  <a:pt x="11528385" y="6423205"/>
                  <a:pt x="11547049" y="6423205"/>
                </a:cubicBezTo>
                <a:cubicBezTo>
                  <a:pt x="11547793" y="6397683"/>
                  <a:pt x="11546955" y="6374131"/>
                  <a:pt x="11542984" y="6348870"/>
                </a:cubicBezTo>
                <a:cubicBezTo>
                  <a:pt x="11540112" y="6334945"/>
                  <a:pt x="11540112" y="6334945"/>
                  <a:pt x="11537297" y="6321296"/>
                </a:cubicBezTo>
                <a:cubicBezTo>
                  <a:pt x="11535156" y="6310903"/>
                  <a:pt x="11533078" y="6300816"/>
                  <a:pt x="11531001" y="6290729"/>
                </a:cubicBezTo>
                <a:cubicBezTo>
                  <a:pt x="11528773" y="6280183"/>
                  <a:pt x="11526548" y="6269637"/>
                  <a:pt x="11524325" y="6259090"/>
                </a:cubicBezTo>
                <a:cubicBezTo>
                  <a:pt x="11511018" y="6193799"/>
                  <a:pt x="11497100" y="6130401"/>
                  <a:pt x="11474333" y="6067706"/>
                </a:cubicBezTo>
                <a:cubicBezTo>
                  <a:pt x="11449610" y="6067706"/>
                  <a:pt x="11425614" y="6067706"/>
                  <a:pt x="11401618" y="6067706"/>
                </a:cubicBezTo>
                <a:close/>
                <a:moveTo>
                  <a:pt x="11118799" y="6067706"/>
                </a:moveTo>
                <a:cubicBezTo>
                  <a:pt x="11118799" y="6188576"/>
                  <a:pt x="11118799" y="6305890"/>
                  <a:pt x="11118799" y="6423205"/>
                </a:cubicBezTo>
                <a:cubicBezTo>
                  <a:pt x="11176487" y="6423205"/>
                  <a:pt x="11232478" y="6423205"/>
                  <a:pt x="11288469" y="6423205"/>
                </a:cubicBezTo>
                <a:cubicBezTo>
                  <a:pt x="11288469" y="6403976"/>
                  <a:pt x="11288469" y="6385312"/>
                  <a:pt x="11288469" y="6366648"/>
                </a:cubicBezTo>
                <a:cubicBezTo>
                  <a:pt x="11250010" y="6366648"/>
                  <a:pt x="11212683" y="6366648"/>
                  <a:pt x="11175356" y="6366648"/>
                </a:cubicBezTo>
                <a:cubicBezTo>
                  <a:pt x="11175356" y="6265008"/>
                  <a:pt x="11175356" y="6166357"/>
                  <a:pt x="11175356" y="6067706"/>
                </a:cubicBezTo>
                <a:cubicBezTo>
                  <a:pt x="11156126" y="6067706"/>
                  <a:pt x="11137463" y="6067706"/>
                  <a:pt x="11118799" y="6067706"/>
                </a:cubicBezTo>
                <a:close/>
                <a:moveTo>
                  <a:pt x="10900625" y="6067706"/>
                </a:moveTo>
                <a:cubicBezTo>
                  <a:pt x="10900625" y="6188576"/>
                  <a:pt x="10900625" y="6305890"/>
                  <a:pt x="10900625" y="6423205"/>
                </a:cubicBezTo>
                <a:cubicBezTo>
                  <a:pt x="10958313" y="6423205"/>
                  <a:pt x="11014304" y="6423205"/>
                  <a:pt x="11070295" y="6423205"/>
                </a:cubicBezTo>
                <a:cubicBezTo>
                  <a:pt x="11070295" y="6403976"/>
                  <a:pt x="11070295" y="6385312"/>
                  <a:pt x="11070295" y="6366648"/>
                </a:cubicBezTo>
                <a:cubicBezTo>
                  <a:pt x="11031836" y="6366648"/>
                  <a:pt x="10994509" y="6366648"/>
                  <a:pt x="10957182" y="6366648"/>
                </a:cubicBezTo>
                <a:cubicBezTo>
                  <a:pt x="10957182" y="6265008"/>
                  <a:pt x="10957182" y="6166357"/>
                  <a:pt x="10957182" y="6067706"/>
                </a:cubicBezTo>
                <a:cubicBezTo>
                  <a:pt x="10937952" y="6067706"/>
                  <a:pt x="10919289" y="6067706"/>
                  <a:pt x="10900625" y="6067706"/>
                </a:cubicBezTo>
                <a:close/>
                <a:moveTo>
                  <a:pt x="10795578" y="6067706"/>
                </a:moveTo>
                <a:cubicBezTo>
                  <a:pt x="10795578" y="6188576"/>
                  <a:pt x="10795578" y="6305890"/>
                  <a:pt x="10795578" y="6423205"/>
                </a:cubicBezTo>
                <a:cubicBezTo>
                  <a:pt x="10814807" y="6423205"/>
                  <a:pt x="10833471" y="6423205"/>
                  <a:pt x="10852135" y="6423205"/>
                </a:cubicBezTo>
                <a:cubicBezTo>
                  <a:pt x="10852135" y="6302335"/>
                  <a:pt x="10852135" y="6185021"/>
                  <a:pt x="10852135" y="6067706"/>
                </a:cubicBezTo>
                <a:cubicBezTo>
                  <a:pt x="10832905" y="6067706"/>
                  <a:pt x="10814242" y="6067706"/>
                  <a:pt x="10795578" y="6067706"/>
                </a:cubicBezTo>
                <a:close/>
                <a:moveTo>
                  <a:pt x="10246102" y="6067706"/>
                </a:moveTo>
                <a:cubicBezTo>
                  <a:pt x="10246102" y="6188576"/>
                  <a:pt x="10246102" y="6305890"/>
                  <a:pt x="10246102" y="6423205"/>
                </a:cubicBezTo>
                <a:cubicBezTo>
                  <a:pt x="10268078" y="6423205"/>
                  <a:pt x="10289408" y="6423205"/>
                  <a:pt x="10310738" y="6423205"/>
                </a:cubicBezTo>
                <a:cubicBezTo>
                  <a:pt x="10310738" y="6302335"/>
                  <a:pt x="10310738" y="6185021"/>
                  <a:pt x="10310738" y="6067706"/>
                </a:cubicBezTo>
                <a:cubicBezTo>
                  <a:pt x="10288762" y="6067706"/>
                  <a:pt x="10267432" y="6067706"/>
                  <a:pt x="10246102" y="6067706"/>
                </a:cubicBezTo>
                <a:close/>
                <a:moveTo>
                  <a:pt x="10019848" y="6067706"/>
                </a:moveTo>
                <a:cubicBezTo>
                  <a:pt x="10019848" y="6188576"/>
                  <a:pt x="10019848" y="6305890"/>
                  <a:pt x="10019848" y="6423205"/>
                </a:cubicBezTo>
                <a:cubicBezTo>
                  <a:pt x="10041824" y="6423205"/>
                  <a:pt x="10063154" y="6423205"/>
                  <a:pt x="10084484" y="6423205"/>
                </a:cubicBezTo>
                <a:cubicBezTo>
                  <a:pt x="10084484" y="6384747"/>
                  <a:pt x="10084484" y="6347419"/>
                  <a:pt x="10084484" y="6310092"/>
                </a:cubicBezTo>
                <a:cubicBezTo>
                  <a:pt x="10092725" y="6312839"/>
                  <a:pt x="10100724" y="6315505"/>
                  <a:pt x="10108723" y="6318171"/>
                </a:cubicBezTo>
                <a:cubicBezTo>
                  <a:pt x="10111931" y="6326251"/>
                  <a:pt x="10115045" y="6334094"/>
                  <a:pt x="10118159" y="6341936"/>
                </a:cubicBezTo>
                <a:cubicBezTo>
                  <a:pt x="10120960" y="6351884"/>
                  <a:pt x="10123678" y="6361538"/>
                  <a:pt x="10126397" y="6371193"/>
                </a:cubicBezTo>
                <a:cubicBezTo>
                  <a:pt x="10129262" y="6381162"/>
                  <a:pt x="10132043" y="6390837"/>
                  <a:pt x="10134823" y="6400513"/>
                </a:cubicBezTo>
                <a:cubicBezTo>
                  <a:pt x="10136937" y="6408228"/>
                  <a:pt x="10138989" y="6415717"/>
                  <a:pt x="10141041" y="6423205"/>
                </a:cubicBezTo>
                <a:cubicBezTo>
                  <a:pt x="10160270" y="6423205"/>
                  <a:pt x="10178934" y="6423205"/>
                  <a:pt x="10197598" y="6423205"/>
                </a:cubicBezTo>
                <a:cubicBezTo>
                  <a:pt x="10195209" y="6408426"/>
                  <a:pt x="10192854" y="6393641"/>
                  <a:pt x="10190670" y="6378831"/>
                </a:cubicBezTo>
                <a:cubicBezTo>
                  <a:pt x="10189763" y="6372629"/>
                  <a:pt x="10188883" y="6366609"/>
                  <a:pt x="10188003" y="6360589"/>
                </a:cubicBezTo>
                <a:cubicBezTo>
                  <a:pt x="10187000" y="6354515"/>
                  <a:pt x="10186026" y="6348620"/>
                  <a:pt x="10185052" y="6342725"/>
                </a:cubicBezTo>
                <a:cubicBezTo>
                  <a:pt x="10181435" y="6317052"/>
                  <a:pt x="10176954" y="6300023"/>
                  <a:pt x="10192895" y="6278373"/>
                </a:cubicBezTo>
                <a:cubicBezTo>
                  <a:pt x="10208978" y="6257286"/>
                  <a:pt x="10208978" y="6257286"/>
                  <a:pt x="10209780" y="6206178"/>
                </a:cubicBezTo>
                <a:cubicBezTo>
                  <a:pt x="10209748" y="6195667"/>
                  <a:pt x="10209748" y="6195667"/>
                  <a:pt x="10209717" y="6185364"/>
                </a:cubicBezTo>
                <a:cubicBezTo>
                  <a:pt x="10210067" y="6174901"/>
                  <a:pt x="10210067" y="6174901"/>
                  <a:pt x="10210411" y="6164645"/>
                </a:cubicBezTo>
                <a:cubicBezTo>
                  <a:pt x="10210433" y="6157793"/>
                  <a:pt x="10210453" y="6151143"/>
                  <a:pt x="10210474" y="6144493"/>
                </a:cubicBezTo>
                <a:cubicBezTo>
                  <a:pt x="10210533" y="6138297"/>
                  <a:pt x="10210591" y="6132283"/>
                  <a:pt x="10210648" y="6126269"/>
                </a:cubicBezTo>
                <a:cubicBezTo>
                  <a:pt x="10205677" y="6108104"/>
                  <a:pt x="10205677" y="6108104"/>
                  <a:pt x="10165279" y="6067706"/>
                </a:cubicBezTo>
                <a:cubicBezTo>
                  <a:pt x="10115833" y="6067706"/>
                  <a:pt x="10067840" y="6067706"/>
                  <a:pt x="10019848" y="6067706"/>
                </a:cubicBezTo>
                <a:close/>
                <a:moveTo>
                  <a:pt x="9801674" y="6067706"/>
                </a:moveTo>
                <a:cubicBezTo>
                  <a:pt x="9801674" y="6188576"/>
                  <a:pt x="9801674" y="6305890"/>
                  <a:pt x="9801674" y="6423205"/>
                </a:cubicBezTo>
                <a:cubicBezTo>
                  <a:pt x="9820903" y="6423205"/>
                  <a:pt x="9839567" y="6423205"/>
                  <a:pt x="9858231" y="6423205"/>
                </a:cubicBezTo>
                <a:cubicBezTo>
                  <a:pt x="9858231" y="6381999"/>
                  <a:pt x="9858231" y="6342006"/>
                  <a:pt x="9858231" y="6302012"/>
                </a:cubicBezTo>
                <a:cubicBezTo>
                  <a:pt x="9892161" y="6302407"/>
                  <a:pt x="9932147" y="6309492"/>
                  <a:pt x="9963264" y="6293933"/>
                </a:cubicBezTo>
                <a:cubicBezTo>
                  <a:pt x="9981307" y="6264632"/>
                  <a:pt x="9982157" y="6239822"/>
                  <a:pt x="9982816" y="6206178"/>
                </a:cubicBezTo>
                <a:cubicBezTo>
                  <a:pt x="9982865" y="6199101"/>
                  <a:pt x="9982911" y="6192233"/>
                  <a:pt x="9982958" y="6185364"/>
                </a:cubicBezTo>
                <a:cubicBezTo>
                  <a:pt x="9983232" y="6178319"/>
                  <a:pt x="9983498" y="6171482"/>
                  <a:pt x="9983763" y="6164645"/>
                </a:cubicBezTo>
                <a:cubicBezTo>
                  <a:pt x="9983822" y="6157793"/>
                  <a:pt x="9983879" y="6151143"/>
                  <a:pt x="9983937" y="6144493"/>
                </a:cubicBezTo>
                <a:cubicBezTo>
                  <a:pt x="9984103" y="6135290"/>
                  <a:pt x="9984103" y="6135290"/>
                  <a:pt x="9984266" y="6126269"/>
                </a:cubicBezTo>
                <a:cubicBezTo>
                  <a:pt x="9979424" y="6108104"/>
                  <a:pt x="9979424" y="6108104"/>
                  <a:pt x="9939026" y="6067706"/>
                </a:cubicBezTo>
                <a:cubicBezTo>
                  <a:pt x="9892326" y="6067706"/>
                  <a:pt x="9847000" y="6067706"/>
                  <a:pt x="9801674" y="6067706"/>
                </a:cubicBezTo>
                <a:close/>
                <a:moveTo>
                  <a:pt x="9219876" y="6067706"/>
                </a:moveTo>
                <a:cubicBezTo>
                  <a:pt x="9211797" y="6075786"/>
                  <a:pt x="9211797" y="6075786"/>
                  <a:pt x="9210825" y="6089947"/>
                </a:cubicBezTo>
                <a:cubicBezTo>
                  <a:pt x="9210843" y="6096287"/>
                  <a:pt x="9210861" y="6102441"/>
                  <a:pt x="9210879" y="6108595"/>
                </a:cubicBezTo>
                <a:cubicBezTo>
                  <a:pt x="9210880" y="6115761"/>
                  <a:pt x="9210881" y="6122716"/>
                  <a:pt x="9210881" y="6129671"/>
                </a:cubicBezTo>
                <a:cubicBezTo>
                  <a:pt x="9210945" y="6141236"/>
                  <a:pt x="9210945" y="6141236"/>
                  <a:pt x="9211008" y="6152573"/>
                </a:cubicBezTo>
                <a:cubicBezTo>
                  <a:pt x="9211043" y="6176658"/>
                  <a:pt x="9211090" y="6200743"/>
                  <a:pt x="9211187" y="6224829"/>
                </a:cubicBezTo>
                <a:cubicBezTo>
                  <a:pt x="9211257" y="6241624"/>
                  <a:pt x="9211312" y="6258420"/>
                  <a:pt x="9211353" y="6275215"/>
                </a:cubicBezTo>
                <a:cubicBezTo>
                  <a:pt x="9211451" y="6324545"/>
                  <a:pt x="9211597" y="6373875"/>
                  <a:pt x="9211797" y="6423205"/>
                </a:cubicBezTo>
                <a:cubicBezTo>
                  <a:pt x="9233773" y="6423205"/>
                  <a:pt x="9255103" y="6423205"/>
                  <a:pt x="9276433" y="6423205"/>
                </a:cubicBezTo>
                <a:cubicBezTo>
                  <a:pt x="9279180" y="6365517"/>
                  <a:pt x="9281846" y="6309526"/>
                  <a:pt x="9284512" y="6253535"/>
                </a:cubicBezTo>
                <a:cubicBezTo>
                  <a:pt x="9304986" y="6310569"/>
                  <a:pt x="9326266" y="6367095"/>
                  <a:pt x="9349148" y="6423205"/>
                </a:cubicBezTo>
                <a:cubicBezTo>
                  <a:pt x="9368378" y="6423205"/>
                  <a:pt x="9387041" y="6423205"/>
                  <a:pt x="9405705" y="6423205"/>
                </a:cubicBezTo>
                <a:cubicBezTo>
                  <a:pt x="9405705" y="6302335"/>
                  <a:pt x="9405705" y="6185021"/>
                  <a:pt x="9405705" y="6067706"/>
                </a:cubicBezTo>
                <a:cubicBezTo>
                  <a:pt x="9383729" y="6067706"/>
                  <a:pt x="9362399" y="6067706"/>
                  <a:pt x="9341069" y="6067706"/>
                </a:cubicBezTo>
                <a:cubicBezTo>
                  <a:pt x="9338322" y="6119900"/>
                  <a:pt x="9335656" y="6170558"/>
                  <a:pt x="9332989" y="6221217"/>
                </a:cubicBezTo>
                <a:cubicBezTo>
                  <a:pt x="9313760" y="6169023"/>
                  <a:pt x="9295096" y="6118365"/>
                  <a:pt x="9276433" y="6067706"/>
                </a:cubicBezTo>
                <a:cubicBezTo>
                  <a:pt x="9257204" y="6067706"/>
                  <a:pt x="9238540" y="6067706"/>
                  <a:pt x="9219876" y="6067706"/>
                </a:cubicBezTo>
                <a:close/>
                <a:moveTo>
                  <a:pt x="9114829" y="6067706"/>
                </a:moveTo>
                <a:cubicBezTo>
                  <a:pt x="9114829" y="6188576"/>
                  <a:pt x="9114829" y="6305890"/>
                  <a:pt x="9114829" y="6423205"/>
                </a:cubicBezTo>
                <a:cubicBezTo>
                  <a:pt x="9134058" y="6423205"/>
                  <a:pt x="9152722" y="6423205"/>
                  <a:pt x="9171386" y="6423205"/>
                </a:cubicBezTo>
                <a:cubicBezTo>
                  <a:pt x="9171386" y="6302335"/>
                  <a:pt x="9171386" y="6185021"/>
                  <a:pt x="9171386" y="6067706"/>
                </a:cubicBezTo>
                <a:cubicBezTo>
                  <a:pt x="9152156" y="6067706"/>
                  <a:pt x="9133493" y="6067706"/>
                  <a:pt x="9114829" y="6067706"/>
                </a:cubicBezTo>
                <a:close/>
                <a:moveTo>
                  <a:pt x="8888575" y="6067706"/>
                </a:moveTo>
                <a:cubicBezTo>
                  <a:pt x="8888575" y="6188576"/>
                  <a:pt x="8888575" y="6305890"/>
                  <a:pt x="8888575" y="6423205"/>
                </a:cubicBezTo>
                <a:cubicBezTo>
                  <a:pt x="8910551" y="6423205"/>
                  <a:pt x="8931881" y="6423205"/>
                  <a:pt x="8953211" y="6423205"/>
                </a:cubicBezTo>
                <a:cubicBezTo>
                  <a:pt x="8953211" y="6373758"/>
                  <a:pt x="8953211" y="6325766"/>
                  <a:pt x="8953211" y="6277774"/>
                </a:cubicBezTo>
                <a:cubicBezTo>
                  <a:pt x="8969693" y="6277774"/>
                  <a:pt x="8985691" y="6277774"/>
                  <a:pt x="9001688" y="6277774"/>
                </a:cubicBezTo>
                <a:cubicBezTo>
                  <a:pt x="9001688" y="6327220"/>
                  <a:pt x="9001688" y="6375213"/>
                  <a:pt x="9001688" y="6423205"/>
                </a:cubicBezTo>
                <a:cubicBezTo>
                  <a:pt x="9023665" y="6423205"/>
                  <a:pt x="9044995" y="6423205"/>
                  <a:pt x="9066325" y="6423205"/>
                </a:cubicBezTo>
                <a:cubicBezTo>
                  <a:pt x="9066325" y="6302335"/>
                  <a:pt x="9066325" y="6185021"/>
                  <a:pt x="9066325" y="6067706"/>
                </a:cubicBezTo>
                <a:cubicBezTo>
                  <a:pt x="9047095" y="6067706"/>
                  <a:pt x="9028432" y="6067706"/>
                  <a:pt x="9009768" y="6067706"/>
                </a:cubicBezTo>
                <a:cubicBezTo>
                  <a:pt x="9007021" y="6070453"/>
                  <a:pt x="9004355" y="6073119"/>
                  <a:pt x="9001688" y="6075786"/>
                </a:cubicBezTo>
                <a:cubicBezTo>
                  <a:pt x="9001266" y="6092293"/>
                  <a:pt x="9000909" y="6108807"/>
                  <a:pt x="9000978" y="6125320"/>
                </a:cubicBezTo>
                <a:cubicBezTo>
                  <a:pt x="9001048" y="6132000"/>
                  <a:pt x="9001116" y="6138483"/>
                  <a:pt x="9001183" y="6144966"/>
                </a:cubicBezTo>
                <a:cubicBezTo>
                  <a:pt x="9001255" y="6157770"/>
                  <a:pt x="9001329" y="6170573"/>
                  <a:pt x="9001404" y="6183376"/>
                </a:cubicBezTo>
                <a:cubicBezTo>
                  <a:pt x="9001548" y="6198405"/>
                  <a:pt x="9001548" y="6198405"/>
                  <a:pt x="9001688" y="6213137"/>
                </a:cubicBezTo>
                <a:cubicBezTo>
                  <a:pt x="8985206" y="6213137"/>
                  <a:pt x="8969209" y="6213137"/>
                  <a:pt x="8953211" y="6213137"/>
                </a:cubicBezTo>
                <a:cubicBezTo>
                  <a:pt x="8953365" y="6196994"/>
                  <a:pt x="8953510" y="6180851"/>
                  <a:pt x="8953606" y="6164708"/>
                </a:cubicBezTo>
                <a:cubicBezTo>
                  <a:pt x="8953643" y="6157996"/>
                  <a:pt x="8953680" y="6151481"/>
                  <a:pt x="8953716" y="6144966"/>
                </a:cubicBezTo>
                <a:cubicBezTo>
                  <a:pt x="8953850" y="6132185"/>
                  <a:pt x="8953946" y="6119403"/>
                  <a:pt x="8954000" y="6106620"/>
                </a:cubicBezTo>
                <a:cubicBezTo>
                  <a:pt x="8953211" y="6075786"/>
                  <a:pt x="8953211" y="6075786"/>
                  <a:pt x="8945132" y="6067706"/>
                </a:cubicBezTo>
                <a:cubicBezTo>
                  <a:pt x="8925902" y="6067706"/>
                  <a:pt x="8907239" y="6067706"/>
                  <a:pt x="8888575" y="6067706"/>
                </a:cubicBezTo>
                <a:close/>
                <a:moveTo>
                  <a:pt x="10658209" y="6064676"/>
                </a:moveTo>
                <a:cubicBezTo>
                  <a:pt x="10630248" y="6063907"/>
                  <a:pt x="10615389" y="6063697"/>
                  <a:pt x="10592389" y="6079995"/>
                </a:cubicBezTo>
                <a:cubicBezTo>
                  <a:pt x="10575248" y="6102920"/>
                  <a:pt x="10573427" y="6118938"/>
                  <a:pt x="10572923" y="6147203"/>
                </a:cubicBezTo>
                <a:cubicBezTo>
                  <a:pt x="10572990" y="6153482"/>
                  <a:pt x="10573056" y="6159576"/>
                  <a:pt x="10573121" y="6165670"/>
                </a:cubicBezTo>
                <a:cubicBezTo>
                  <a:pt x="10573058" y="6178673"/>
                  <a:pt x="10573016" y="6191676"/>
                  <a:pt x="10572995" y="6204679"/>
                </a:cubicBezTo>
                <a:cubicBezTo>
                  <a:pt x="10573202" y="6225111"/>
                  <a:pt x="10573373" y="6245521"/>
                  <a:pt x="10573200" y="6265954"/>
                </a:cubicBezTo>
                <a:cubicBezTo>
                  <a:pt x="10573065" y="6279318"/>
                  <a:pt x="10573006" y="6292683"/>
                  <a:pt x="10573028" y="6306048"/>
                </a:cubicBezTo>
                <a:cubicBezTo>
                  <a:pt x="10573059" y="6312573"/>
                  <a:pt x="10573090" y="6318907"/>
                  <a:pt x="10573121" y="6325241"/>
                </a:cubicBezTo>
                <a:cubicBezTo>
                  <a:pt x="10572875" y="6348172"/>
                  <a:pt x="10574198" y="6367933"/>
                  <a:pt x="10577413" y="6390887"/>
                </a:cubicBezTo>
                <a:cubicBezTo>
                  <a:pt x="10596102" y="6416024"/>
                  <a:pt x="10603691" y="6422168"/>
                  <a:pt x="10634728" y="6427497"/>
                </a:cubicBezTo>
                <a:cubicBezTo>
                  <a:pt x="10644085" y="6427411"/>
                  <a:pt x="10653167" y="6427328"/>
                  <a:pt x="10662248" y="6427245"/>
                </a:cubicBezTo>
                <a:cubicBezTo>
                  <a:pt x="10692769" y="6427525"/>
                  <a:pt x="10708908" y="6427301"/>
                  <a:pt x="10734080" y="6409697"/>
                </a:cubicBezTo>
                <a:cubicBezTo>
                  <a:pt x="10747083" y="6390887"/>
                  <a:pt x="10747083" y="6390887"/>
                  <a:pt x="10750240" y="6368289"/>
                </a:cubicBezTo>
                <a:cubicBezTo>
                  <a:pt x="10749853" y="6360177"/>
                  <a:pt x="10749478" y="6352303"/>
                  <a:pt x="10749103" y="6344430"/>
                </a:cubicBezTo>
                <a:cubicBezTo>
                  <a:pt x="10748585" y="6330284"/>
                  <a:pt x="10747960" y="6316140"/>
                  <a:pt x="10747083" y="6302012"/>
                </a:cubicBezTo>
                <a:cubicBezTo>
                  <a:pt x="10727854" y="6302012"/>
                  <a:pt x="10709191" y="6302012"/>
                  <a:pt x="10690527" y="6302012"/>
                </a:cubicBezTo>
                <a:cubicBezTo>
                  <a:pt x="10687780" y="6321241"/>
                  <a:pt x="10685114" y="6339905"/>
                  <a:pt x="10682447" y="6358569"/>
                </a:cubicBezTo>
                <a:cubicBezTo>
                  <a:pt x="10668712" y="6358569"/>
                  <a:pt x="10655381" y="6358569"/>
                  <a:pt x="10642050" y="6358569"/>
                </a:cubicBezTo>
                <a:cubicBezTo>
                  <a:pt x="10642050" y="6281652"/>
                  <a:pt x="10642050" y="6206997"/>
                  <a:pt x="10642050" y="6132342"/>
                </a:cubicBezTo>
                <a:cubicBezTo>
                  <a:pt x="10655785" y="6132342"/>
                  <a:pt x="10669116" y="6132342"/>
                  <a:pt x="10682447" y="6132342"/>
                </a:cubicBezTo>
                <a:cubicBezTo>
                  <a:pt x="10685194" y="6151571"/>
                  <a:pt x="10687861" y="6170235"/>
                  <a:pt x="10690527" y="6188899"/>
                </a:cubicBezTo>
                <a:cubicBezTo>
                  <a:pt x="10709756" y="6188899"/>
                  <a:pt x="10728420" y="6188899"/>
                  <a:pt x="10747083" y="6188899"/>
                </a:cubicBezTo>
                <a:cubicBezTo>
                  <a:pt x="10747180" y="6182482"/>
                  <a:pt x="10747274" y="6176254"/>
                  <a:pt x="10747368" y="6170026"/>
                </a:cubicBezTo>
                <a:cubicBezTo>
                  <a:pt x="10747443" y="6161677"/>
                  <a:pt x="10747516" y="6153574"/>
                  <a:pt x="10747588" y="6145471"/>
                </a:cubicBezTo>
                <a:cubicBezTo>
                  <a:pt x="10747865" y="6121658"/>
                  <a:pt x="10749687" y="6105232"/>
                  <a:pt x="10739004" y="6083865"/>
                </a:cubicBezTo>
                <a:cubicBezTo>
                  <a:pt x="10719977" y="6071445"/>
                  <a:pt x="10706172" y="6067646"/>
                  <a:pt x="10683457" y="6064992"/>
                </a:cubicBezTo>
                <a:cubicBezTo>
                  <a:pt x="10674873" y="6064884"/>
                  <a:pt x="10666541" y="6064780"/>
                  <a:pt x="10658209" y="6064676"/>
                </a:cubicBezTo>
                <a:close/>
                <a:moveTo>
                  <a:pt x="10426045" y="6063303"/>
                </a:moveTo>
                <a:cubicBezTo>
                  <a:pt x="10406489" y="6064758"/>
                  <a:pt x="10387754" y="6070355"/>
                  <a:pt x="10368493" y="6083740"/>
                </a:cubicBezTo>
                <a:cubicBezTo>
                  <a:pt x="10348312" y="6112118"/>
                  <a:pt x="10346890" y="6126659"/>
                  <a:pt x="10347616" y="6160479"/>
                </a:cubicBezTo>
                <a:cubicBezTo>
                  <a:pt x="10347965" y="6166880"/>
                  <a:pt x="10348303" y="6173093"/>
                  <a:pt x="10348642" y="6179305"/>
                </a:cubicBezTo>
                <a:cubicBezTo>
                  <a:pt x="10349273" y="6201383"/>
                  <a:pt x="10350072" y="6223392"/>
                  <a:pt x="10351167" y="6245456"/>
                </a:cubicBezTo>
                <a:cubicBezTo>
                  <a:pt x="10380308" y="6260872"/>
                  <a:pt x="10406656" y="6272912"/>
                  <a:pt x="10439031" y="6279289"/>
                </a:cubicBezTo>
                <a:cubicBezTo>
                  <a:pt x="10450363" y="6281521"/>
                  <a:pt x="10461361" y="6283688"/>
                  <a:pt x="10472359" y="6285854"/>
                </a:cubicBezTo>
                <a:cubicBezTo>
                  <a:pt x="10468279" y="6322575"/>
                  <a:pt x="10468279" y="6322575"/>
                  <a:pt x="10464280" y="6358570"/>
                </a:cubicBezTo>
                <a:cubicBezTo>
                  <a:pt x="10439799" y="6362650"/>
                  <a:pt x="10439799" y="6362650"/>
                  <a:pt x="10415803" y="6366649"/>
                </a:cubicBezTo>
                <a:cubicBezTo>
                  <a:pt x="10416145" y="6347800"/>
                  <a:pt x="10416133" y="6328942"/>
                  <a:pt x="10415803" y="6310093"/>
                </a:cubicBezTo>
                <a:cubicBezTo>
                  <a:pt x="10407723" y="6302013"/>
                  <a:pt x="10407723" y="6302013"/>
                  <a:pt x="10383485" y="6301003"/>
                </a:cubicBezTo>
                <a:cubicBezTo>
                  <a:pt x="10359246" y="6302013"/>
                  <a:pt x="10359246" y="6302013"/>
                  <a:pt x="10351167" y="6310093"/>
                </a:cubicBezTo>
                <a:cubicBezTo>
                  <a:pt x="10347595" y="6334786"/>
                  <a:pt x="10347728" y="6358107"/>
                  <a:pt x="10351167" y="6382808"/>
                </a:cubicBezTo>
                <a:cubicBezTo>
                  <a:pt x="10365306" y="6407552"/>
                  <a:pt x="10365306" y="6407552"/>
                  <a:pt x="10391564" y="6423206"/>
                </a:cubicBezTo>
                <a:cubicBezTo>
                  <a:pt x="10434728" y="6429883"/>
                  <a:pt x="10472107" y="6431580"/>
                  <a:pt x="10511589" y="6411434"/>
                </a:cubicBezTo>
                <a:cubicBezTo>
                  <a:pt x="10533458" y="6385502"/>
                  <a:pt x="10533458" y="6385502"/>
                  <a:pt x="10532467" y="6336351"/>
                </a:cubicBezTo>
                <a:cubicBezTo>
                  <a:pt x="10532118" y="6329483"/>
                  <a:pt x="10531779" y="6322818"/>
                  <a:pt x="10531441" y="6316152"/>
                </a:cubicBezTo>
                <a:cubicBezTo>
                  <a:pt x="10530808" y="6292561"/>
                  <a:pt x="10530008" y="6269034"/>
                  <a:pt x="10528916" y="6245456"/>
                </a:cubicBezTo>
                <a:cubicBezTo>
                  <a:pt x="10502676" y="6234364"/>
                  <a:pt x="10477512" y="6226033"/>
                  <a:pt x="10449636" y="6220208"/>
                </a:cubicBezTo>
                <a:cubicBezTo>
                  <a:pt x="10432550" y="6216638"/>
                  <a:pt x="10432550" y="6216638"/>
                  <a:pt x="10415803" y="6213138"/>
                </a:cubicBezTo>
                <a:cubicBezTo>
                  <a:pt x="10418550" y="6185668"/>
                  <a:pt x="10421216" y="6159005"/>
                  <a:pt x="10423882" y="6132343"/>
                </a:cubicBezTo>
                <a:cubicBezTo>
                  <a:pt x="10437617" y="6132343"/>
                  <a:pt x="10450949" y="6132343"/>
                  <a:pt x="10464280" y="6132343"/>
                </a:cubicBezTo>
                <a:cubicBezTo>
                  <a:pt x="10467027" y="6151572"/>
                  <a:pt x="10469693" y="6170236"/>
                  <a:pt x="10472359" y="6188900"/>
                </a:cubicBezTo>
                <a:cubicBezTo>
                  <a:pt x="10491589" y="6188900"/>
                  <a:pt x="10510252" y="6188900"/>
                  <a:pt x="10528916" y="6188900"/>
                </a:cubicBezTo>
                <a:cubicBezTo>
                  <a:pt x="10531242" y="6158926"/>
                  <a:pt x="10532061" y="6129962"/>
                  <a:pt x="10528916" y="6100025"/>
                </a:cubicBezTo>
                <a:cubicBezTo>
                  <a:pt x="10514777" y="6078311"/>
                  <a:pt x="10514777" y="6078311"/>
                  <a:pt x="10488518" y="6067707"/>
                </a:cubicBezTo>
                <a:cubicBezTo>
                  <a:pt x="10465976" y="6064531"/>
                  <a:pt x="10445600" y="6061847"/>
                  <a:pt x="10426045" y="6063303"/>
                </a:cubicBezTo>
                <a:close/>
                <a:moveTo>
                  <a:pt x="8743888" y="6062603"/>
                </a:moveTo>
                <a:cubicBezTo>
                  <a:pt x="8722962" y="6063382"/>
                  <a:pt x="8702609" y="6067782"/>
                  <a:pt x="8683452" y="6079226"/>
                </a:cubicBezTo>
                <a:cubicBezTo>
                  <a:pt x="8666789" y="6105815"/>
                  <a:pt x="8666789" y="6105815"/>
                  <a:pt x="8667577" y="6157434"/>
                </a:cubicBezTo>
                <a:cubicBezTo>
                  <a:pt x="8667856" y="6164698"/>
                  <a:pt x="8668127" y="6171749"/>
                  <a:pt x="8668398" y="6178800"/>
                </a:cubicBezTo>
                <a:cubicBezTo>
                  <a:pt x="8668904" y="6203722"/>
                  <a:pt x="8669477" y="6228627"/>
                  <a:pt x="8670418" y="6253536"/>
                </a:cubicBezTo>
                <a:cubicBezTo>
                  <a:pt x="8696658" y="6264628"/>
                  <a:pt x="8721822" y="6272959"/>
                  <a:pt x="8749698" y="6278784"/>
                </a:cubicBezTo>
                <a:cubicBezTo>
                  <a:pt x="8766784" y="6282354"/>
                  <a:pt x="8766784" y="6282354"/>
                  <a:pt x="8783531" y="6285854"/>
                </a:cubicBezTo>
                <a:cubicBezTo>
                  <a:pt x="8779451" y="6322575"/>
                  <a:pt x="8779451" y="6322575"/>
                  <a:pt x="8775452" y="6358570"/>
                </a:cubicBezTo>
                <a:cubicBezTo>
                  <a:pt x="8761716" y="6358570"/>
                  <a:pt x="8748385" y="6358570"/>
                  <a:pt x="8735054" y="6358570"/>
                </a:cubicBezTo>
                <a:cubicBezTo>
                  <a:pt x="8732307" y="6342087"/>
                  <a:pt x="8729641" y="6326090"/>
                  <a:pt x="8726975" y="6310092"/>
                </a:cubicBezTo>
                <a:cubicBezTo>
                  <a:pt x="8707745" y="6310092"/>
                  <a:pt x="8689082" y="6310092"/>
                  <a:pt x="8670418" y="6310092"/>
                </a:cubicBezTo>
                <a:cubicBezTo>
                  <a:pt x="8670032" y="6315715"/>
                  <a:pt x="8669657" y="6321173"/>
                  <a:pt x="8669282" y="6326630"/>
                </a:cubicBezTo>
                <a:cubicBezTo>
                  <a:pt x="8668981" y="6334056"/>
                  <a:pt x="8668690" y="6341263"/>
                  <a:pt x="8668398" y="6348470"/>
                </a:cubicBezTo>
                <a:cubicBezTo>
                  <a:pt x="8667262" y="6370058"/>
                  <a:pt x="8667262" y="6370058"/>
                  <a:pt x="8670418" y="6390888"/>
                </a:cubicBezTo>
                <a:cubicBezTo>
                  <a:pt x="8687771" y="6415552"/>
                  <a:pt x="8697644" y="6422263"/>
                  <a:pt x="8727448" y="6427782"/>
                </a:cubicBezTo>
                <a:cubicBezTo>
                  <a:pt x="8741234" y="6427766"/>
                  <a:pt x="8741234" y="6427766"/>
                  <a:pt x="8754748" y="6427751"/>
                </a:cubicBezTo>
                <a:cubicBezTo>
                  <a:pt x="8788243" y="6428410"/>
                  <a:pt x="8803297" y="6426276"/>
                  <a:pt x="8831125" y="6407173"/>
                </a:cubicBezTo>
                <a:cubicBezTo>
                  <a:pt x="8850950" y="6378830"/>
                  <a:pt x="8852440" y="6364062"/>
                  <a:pt x="8851718" y="6330433"/>
                </a:cubicBezTo>
                <a:cubicBezTo>
                  <a:pt x="8851369" y="6324033"/>
                  <a:pt x="8851031" y="6317820"/>
                  <a:pt x="8850692" y="6311607"/>
                </a:cubicBezTo>
                <a:cubicBezTo>
                  <a:pt x="8850060" y="6289529"/>
                  <a:pt x="8849262" y="6267520"/>
                  <a:pt x="8848167" y="6245456"/>
                </a:cubicBezTo>
                <a:cubicBezTo>
                  <a:pt x="8809709" y="6231721"/>
                  <a:pt x="8772381" y="6218390"/>
                  <a:pt x="8735054" y="6205059"/>
                </a:cubicBezTo>
                <a:cubicBezTo>
                  <a:pt x="8735054" y="6180335"/>
                  <a:pt x="8735054" y="6156339"/>
                  <a:pt x="8735054" y="6132343"/>
                </a:cubicBezTo>
                <a:cubicBezTo>
                  <a:pt x="8748789" y="6132343"/>
                  <a:pt x="8762120" y="6132343"/>
                  <a:pt x="8775452" y="6132343"/>
                </a:cubicBezTo>
                <a:cubicBezTo>
                  <a:pt x="8778199" y="6151572"/>
                  <a:pt x="8780865" y="6170236"/>
                  <a:pt x="8783531" y="6188900"/>
                </a:cubicBezTo>
                <a:cubicBezTo>
                  <a:pt x="8792974" y="6189071"/>
                  <a:pt x="8802139" y="6189238"/>
                  <a:pt x="8811305" y="6189405"/>
                </a:cubicBezTo>
                <a:cubicBezTo>
                  <a:pt x="8840088" y="6188900"/>
                  <a:pt x="8840088" y="6188900"/>
                  <a:pt x="8848167" y="6180820"/>
                </a:cubicBezTo>
                <a:cubicBezTo>
                  <a:pt x="8851739" y="6156124"/>
                  <a:pt x="8851565" y="6132812"/>
                  <a:pt x="8848167" y="6108104"/>
                </a:cubicBezTo>
                <a:cubicBezTo>
                  <a:pt x="8834533" y="6083361"/>
                  <a:pt x="8834533" y="6083361"/>
                  <a:pt x="8807770" y="6067707"/>
                </a:cubicBezTo>
                <a:cubicBezTo>
                  <a:pt x="8786316" y="6064666"/>
                  <a:pt x="8764815" y="6061823"/>
                  <a:pt x="8743888" y="6062603"/>
                </a:cubicBezTo>
                <a:close/>
                <a:moveTo>
                  <a:pt x="11555147" y="5752566"/>
                </a:moveTo>
                <a:cubicBezTo>
                  <a:pt x="11555147" y="5771795"/>
                  <a:pt x="11555147" y="5790459"/>
                  <a:pt x="11555147" y="5809123"/>
                </a:cubicBezTo>
                <a:cubicBezTo>
                  <a:pt x="11574376" y="5809123"/>
                  <a:pt x="11593040" y="5809123"/>
                  <a:pt x="11611704" y="5809123"/>
                </a:cubicBezTo>
                <a:cubicBezTo>
                  <a:pt x="11611704" y="5789893"/>
                  <a:pt x="11611704" y="5771230"/>
                  <a:pt x="11611704" y="5752566"/>
                </a:cubicBezTo>
                <a:cubicBezTo>
                  <a:pt x="11592474" y="5752566"/>
                  <a:pt x="11573811" y="5752566"/>
                  <a:pt x="11555147" y="5752566"/>
                </a:cubicBezTo>
                <a:close/>
                <a:moveTo>
                  <a:pt x="11757160" y="5542472"/>
                </a:moveTo>
                <a:cubicBezTo>
                  <a:pt x="11762493" y="5542472"/>
                  <a:pt x="11767825" y="5542472"/>
                  <a:pt x="11773319" y="5542472"/>
                </a:cubicBezTo>
                <a:cubicBezTo>
                  <a:pt x="11776063" y="5557612"/>
                  <a:pt x="11778744" y="5572763"/>
                  <a:pt x="11781399" y="5587919"/>
                </a:cubicBezTo>
                <a:cubicBezTo>
                  <a:pt x="11782899" y="5596355"/>
                  <a:pt x="11784398" y="5604792"/>
                  <a:pt x="11785944" y="5613483"/>
                </a:cubicBezTo>
                <a:cubicBezTo>
                  <a:pt x="11789375" y="5638665"/>
                  <a:pt x="11790088" y="5662528"/>
                  <a:pt x="11789478" y="5687903"/>
                </a:cubicBezTo>
                <a:cubicBezTo>
                  <a:pt x="11773481" y="5687903"/>
                  <a:pt x="11757484" y="5687903"/>
                  <a:pt x="11741001" y="5687903"/>
                </a:cubicBezTo>
                <a:cubicBezTo>
                  <a:pt x="11738775" y="5637802"/>
                  <a:pt x="11747231" y="5591500"/>
                  <a:pt x="11757160" y="5542472"/>
                </a:cubicBezTo>
                <a:close/>
                <a:moveTo>
                  <a:pt x="11183444" y="5542472"/>
                </a:moveTo>
                <a:cubicBezTo>
                  <a:pt x="11186110" y="5542472"/>
                  <a:pt x="11188776" y="5542472"/>
                  <a:pt x="11191523" y="5542472"/>
                </a:cubicBezTo>
                <a:cubicBezTo>
                  <a:pt x="11199522" y="5590464"/>
                  <a:pt x="11207521" y="5638457"/>
                  <a:pt x="11215762" y="5687903"/>
                </a:cubicBezTo>
                <a:cubicBezTo>
                  <a:pt x="11197098" y="5687903"/>
                  <a:pt x="11178434" y="5687903"/>
                  <a:pt x="11159205" y="5687903"/>
                </a:cubicBezTo>
                <a:cubicBezTo>
                  <a:pt x="11162676" y="5637398"/>
                  <a:pt x="11167398" y="5590609"/>
                  <a:pt x="11183444" y="5542472"/>
                </a:cubicBezTo>
                <a:close/>
                <a:moveTo>
                  <a:pt x="10908705" y="5510150"/>
                </a:moveTo>
                <a:cubicBezTo>
                  <a:pt x="10927369" y="5510150"/>
                  <a:pt x="10946032" y="5510150"/>
                  <a:pt x="10965262" y="5510150"/>
                </a:cubicBezTo>
                <a:cubicBezTo>
                  <a:pt x="10973341" y="5518230"/>
                  <a:pt x="10973341" y="5518230"/>
                  <a:pt x="10974414" y="5541711"/>
                </a:cubicBezTo>
                <a:cubicBezTo>
                  <a:pt x="10974393" y="5551292"/>
                  <a:pt x="10974373" y="5560874"/>
                  <a:pt x="10974351" y="5570746"/>
                </a:cubicBezTo>
                <a:cubicBezTo>
                  <a:pt x="10974372" y="5580328"/>
                  <a:pt x="10974393" y="5589910"/>
                  <a:pt x="10974414" y="5599782"/>
                </a:cubicBezTo>
                <a:cubicBezTo>
                  <a:pt x="10973341" y="5623263"/>
                  <a:pt x="10973341" y="5623263"/>
                  <a:pt x="10965262" y="5631343"/>
                </a:cubicBezTo>
                <a:cubicBezTo>
                  <a:pt x="10946598" y="5631343"/>
                  <a:pt x="10927934" y="5631343"/>
                  <a:pt x="10908705" y="5631343"/>
                </a:cubicBezTo>
                <a:cubicBezTo>
                  <a:pt x="10908705" y="5591349"/>
                  <a:pt x="10908705" y="5551356"/>
                  <a:pt x="10908705" y="5510150"/>
                </a:cubicBezTo>
                <a:close/>
                <a:moveTo>
                  <a:pt x="10690531" y="5510150"/>
                </a:moveTo>
                <a:cubicBezTo>
                  <a:pt x="10706528" y="5510150"/>
                  <a:pt x="10722526" y="5510150"/>
                  <a:pt x="10739008" y="5510150"/>
                </a:cubicBezTo>
                <a:cubicBezTo>
                  <a:pt x="10747088" y="5518230"/>
                  <a:pt x="10747088" y="5518230"/>
                  <a:pt x="10748005" y="5540655"/>
                </a:cubicBezTo>
                <a:cubicBezTo>
                  <a:pt x="10747963" y="5550429"/>
                  <a:pt x="10747920" y="5560203"/>
                  <a:pt x="10747877" y="5570273"/>
                </a:cubicBezTo>
                <a:cubicBezTo>
                  <a:pt x="10747851" y="5580818"/>
                  <a:pt x="10747825" y="5591363"/>
                  <a:pt x="10747798" y="5602228"/>
                </a:cubicBezTo>
                <a:cubicBezTo>
                  <a:pt x="10747730" y="5613448"/>
                  <a:pt x="10747662" y="5624668"/>
                  <a:pt x="10747593" y="5635888"/>
                </a:cubicBezTo>
                <a:cubicBezTo>
                  <a:pt x="10747552" y="5647139"/>
                  <a:pt x="10747515" y="5658390"/>
                  <a:pt x="10747482" y="5669642"/>
                </a:cubicBezTo>
                <a:cubicBezTo>
                  <a:pt x="10747387" y="5697273"/>
                  <a:pt x="10747253" y="5724904"/>
                  <a:pt x="10747088" y="5752536"/>
                </a:cubicBezTo>
                <a:cubicBezTo>
                  <a:pt x="10728424" y="5752536"/>
                  <a:pt x="10709760" y="5752536"/>
                  <a:pt x="10690531" y="5752536"/>
                </a:cubicBezTo>
                <a:cubicBezTo>
                  <a:pt x="10690531" y="5672548"/>
                  <a:pt x="10690531" y="5592561"/>
                  <a:pt x="10690531" y="5510150"/>
                </a:cubicBezTo>
                <a:close/>
                <a:moveTo>
                  <a:pt x="11732918" y="5453587"/>
                </a:moveTo>
                <a:cubicBezTo>
                  <a:pt x="11716759" y="5485905"/>
                  <a:pt x="11716759" y="5485905"/>
                  <a:pt x="11710731" y="5509672"/>
                </a:cubicBezTo>
                <a:cubicBezTo>
                  <a:pt x="11708832" y="5519029"/>
                  <a:pt x="11706988" y="5528110"/>
                  <a:pt x="11705145" y="5537191"/>
                </a:cubicBezTo>
                <a:cubicBezTo>
                  <a:pt x="11701979" y="5552645"/>
                  <a:pt x="11698815" y="5568100"/>
                  <a:pt x="11695716" y="5583568"/>
                </a:cubicBezTo>
                <a:cubicBezTo>
                  <a:pt x="11694630" y="5588993"/>
                  <a:pt x="11693575" y="5594258"/>
                  <a:pt x="11692521" y="5599523"/>
                </a:cubicBezTo>
                <a:cubicBezTo>
                  <a:pt x="11678259" y="5669242"/>
                  <a:pt x="11664493" y="5739005"/>
                  <a:pt x="11652123" y="5809086"/>
                </a:cubicBezTo>
                <a:cubicBezTo>
                  <a:pt x="11670972" y="5809429"/>
                  <a:pt x="11689830" y="5809417"/>
                  <a:pt x="11708680" y="5809086"/>
                </a:cubicBezTo>
                <a:cubicBezTo>
                  <a:pt x="11717769" y="5799997"/>
                  <a:pt x="11717769" y="5799997"/>
                  <a:pt x="11721304" y="5768183"/>
                </a:cubicBezTo>
                <a:cubicBezTo>
                  <a:pt x="11722506" y="5757367"/>
                  <a:pt x="11723672" y="5746869"/>
                  <a:pt x="11724839" y="5736370"/>
                </a:cubicBezTo>
                <a:cubicBezTo>
                  <a:pt x="11752309" y="5736370"/>
                  <a:pt x="11778972" y="5736370"/>
                  <a:pt x="11805634" y="5736370"/>
                </a:cubicBezTo>
                <a:cubicBezTo>
                  <a:pt x="11808381" y="5761094"/>
                  <a:pt x="11811047" y="5785090"/>
                  <a:pt x="11813713" y="5809086"/>
                </a:cubicBezTo>
                <a:cubicBezTo>
                  <a:pt x="11835690" y="5809086"/>
                  <a:pt x="11857020" y="5809086"/>
                  <a:pt x="11878350" y="5809086"/>
                </a:cubicBezTo>
                <a:cubicBezTo>
                  <a:pt x="11878350" y="5779848"/>
                  <a:pt x="11874204" y="5755553"/>
                  <a:pt x="11867627" y="5727253"/>
                </a:cubicBezTo>
                <a:cubicBezTo>
                  <a:pt x="11862278" y="5704426"/>
                  <a:pt x="11857099" y="5681565"/>
                  <a:pt x="11851957" y="5658690"/>
                </a:cubicBezTo>
                <a:cubicBezTo>
                  <a:pt x="11849470" y="5647629"/>
                  <a:pt x="11846978" y="5636568"/>
                  <a:pt x="11844482" y="5625509"/>
                </a:cubicBezTo>
                <a:cubicBezTo>
                  <a:pt x="11843184" y="5619770"/>
                  <a:pt x="11841925" y="5614199"/>
                  <a:pt x="11840666" y="5608629"/>
                </a:cubicBezTo>
                <a:cubicBezTo>
                  <a:pt x="11839354" y="5602824"/>
                  <a:pt x="11838081" y="5597190"/>
                  <a:pt x="11836808" y="5591556"/>
                </a:cubicBezTo>
                <a:cubicBezTo>
                  <a:pt x="11834175" y="5579905"/>
                  <a:pt x="11831542" y="5568254"/>
                  <a:pt x="11828910" y="5556603"/>
                </a:cubicBezTo>
                <a:cubicBezTo>
                  <a:pt x="11821153" y="5522264"/>
                  <a:pt x="11813394" y="5487925"/>
                  <a:pt x="11805634" y="5453587"/>
                </a:cubicBezTo>
                <a:cubicBezTo>
                  <a:pt x="11780911" y="5453587"/>
                  <a:pt x="11756914" y="5453587"/>
                  <a:pt x="11732918" y="5453587"/>
                </a:cubicBezTo>
                <a:close/>
                <a:moveTo>
                  <a:pt x="11336973" y="5453587"/>
                </a:moveTo>
                <a:cubicBezTo>
                  <a:pt x="11336973" y="5574457"/>
                  <a:pt x="11336973" y="5691771"/>
                  <a:pt x="11336973" y="5809086"/>
                </a:cubicBezTo>
                <a:cubicBezTo>
                  <a:pt x="11397408" y="5809086"/>
                  <a:pt x="11456065" y="5809086"/>
                  <a:pt x="11514723" y="5809086"/>
                </a:cubicBezTo>
                <a:cubicBezTo>
                  <a:pt x="11514723" y="5789857"/>
                  <a:pt x="11514723" y="5771193"/>
                  <a:pt x="11514723" y="5752529"/>
                </a:cubicBezTo>
                <a:cubicBezTo>
                  <a:pt x="11476264" y="5752529"/>
                  <a:pt x="11438937" y="5752529"/>
                  <a:pt x="11401609" y="5752529"/>
                </a:cubicBezTo>
                <a:cubicBezTo>
                  <a:pt x="11401609" y="5650889"/>
                  <a:pt x="11401609" y="5552238"/>
                  <a:pt x="11401609" y="5453587"/>
                </a:cubicBezTo>
                <a:cubicBezTo>
                  <a:pt x="11379633" y="5453587"/>
                  <a:pt x="11358303" y="5453587"/>
                  <a:pt x="11336973" y="5453587"/>
                </a:cubicBezTo>
                <a:close/>
                <a:moveTo>
                  <a:pt x="10852142" y="5453587"/>
                </a:moveTo>
                <a:cubicBezTo>
                  <a:pt x="10852142" y="5574457"/>
                  <a:pt x="10852142" y="5691771"/>
                  <a:pt x="10852142" y="5809086"/>
                </a:cubicBezTo>
                <a:cubicBezTo>
                  <a:pt x="10871371" y="5809086"/>
                  <a:pt x="10890035" y="5809086"/>
                  <a:pt x="10908699" y="5809086"/>
                </a:cubicBezTo>
                <a:cubicBezTo>
                  <a:pt x="10908699" y="5767880"/>
                  <a:pt x="10908699" y="5727887"/>
                  <a:pt x="10908699" y="5687893"/>
                </a:cubicBezTo>
                <a:cubicBezTo>
                  <a:pt x="10919687" y="5690640"/>
                  <a:pt x="10930352" y="5693306"/>
                  <a:pt x="10941017" y="5695973"/>
                </a:cubicBezTo>
                <a:cubicBezTo>
                  <a:pt x="10952005" y="5734431"/>
                  <a:pt x="10962670" y="5771759"/>
                  <a:pt x="10973335" y="5809086"/>
                </a:cubicBezTo>
                <a:cubicBezTo>
                  <a:pt x="10992564" y="5809086"/>
                  <a:pt x="11011228" y="5809086"/>
                  <a:pt x="11029892" y="5809086"/>
                </a:cubicBezTo>
                <a:cubicBezTo>
                  <a:pt x="11027947" y="5796027"/>
                  <a:pt x="11026025" y="5782965"/>
                  <a:pt x="11024211" y="5769888"/>
                </a:cubicBezTo>
                <a:cubicBezTo>
                  <a:pt x="11022999" y="5761122"/>
                  <a:pt x="11022999" y="5761122"/>
                  <a:pt x="11021812" y="5752529"/>
                </a:cubicBezTo>
                <a:cubicBezTo>
                  <a:pt x="11020825" y="5745941"/>
                  <a:pt x="11019867" y="5739546"/>
                  <a:pt x="11018908" y="5733151"/>
                </a:cubicBezTo>
                <a:cubicBezTo>
                  <a:pt x="11018007" y="5726520"/>
                  <a:pt x="11017132" y="5720083"/>
                  <a:pt x="11016257" y="5713647"/>
                </a:cubicBezTo>
                <a:cubicBezTo>
                  <a:pt x="11013254" y="5695840"/>
                  <a:pt x="11013254" y="5695840"/>
                  <a:pt x="11013732" y="5679814"/>
                </a:cubicBezTo>
                <a:cubicBezTo>
                  <a:pt x="11029892" y="5663655"/>
                  <a:pt x="11029892" y="5663655"/>
                  <a:pt x="11031854" y="5645760"/>
                </a:cubicBezTo>
                <a:cubicBezTo>
                  <a:pt x="11031820" y="5638280"/>
                  <a:pt x="11031787" y="5631021"/>
                  <a:pt x="11031754" y="5623762"/>
                </a:cubicBezTo>
                <a:cubicBezTo>
                  <a:pt x="11031730" y="5611681"/>
                  <a:pt x="11031730" y="5611681"/>
                  <a:pt x="11031706" y="5599839"/>
                </a:cubicBezTo>
                <a:cubicBezTo>
                  <a:pt x="11031604" y="5591319"/>
                  <a:pt x="11031505" y="5583049"/>
                  <a:pt x="11031406" y="5574780"/>
                </a:cubicBezTo>
                <a:cubicBezTo>
                  <a:pt x="11031385" y="5540241"/>
                  <a:pt x="11037514" y="5501151"/>
                  <a:pt x="11021812" y="5469746"/>
                </a:cubicBezTo>
                <a:cubicBezTo>
                  <a:pt x="10989494" y="5453587"/>
                  <a:pt x="10989494" y="5453587"/>
                  <a:pt x="10852142" y="5453587"/>
                </a:cubicBezTo>
                <a:close/>
                <a:moveTo>
                  <a:pt x="10633968" y="5453587"/>
                </a:moveTo>
                <a:cubicBezTo>
                  <a:pt x="10633968" y="5574457"/>
                  <a:pt x="10633968" y="5691771"/>
                  <a:pt x="10633968" y="5809086"/>
                </a:cubicBezTo>
                <a:cubicBezTo>
                  <a:pt x="10680668" y="5809086"/>
                  <a:pt x="10725994" y="5809086"/>
                  <a:pt x="10771320" y="5809086"/>
                </a:cubicBezTo>
                <a:cubicBezTo>
                  <a:pt x="10808978" y="5771428"/>
                  <a:pt x="10816278" y="5770373"/>
                  <a:pt x="10816709" y="5722850"/>
                </a:cubicBezTo>
                <a:cubicBezTo>
                  <a:pt x="10816546" y="5716953"/>
                  <a:pt x="10816389" y="5711228"/>
                  <a:pt x="10816231" y="5705504"/>
                </a:cubicBezTo>
                <a:cubicBezTo>
                  <a:pt x="10816192" y="5693227"/>
                  <a:pt x="10816134" y="5680950"/>
                  <a:pt x="10816057" y="5668673"/>
                </a:cubicBezTo>
                <a:cubicBezTo>
                  <a:pt x="10815649" y="5649431"/>
                  <a:pt x="10815252" y="5630206"/>
                  <a:pt x="10815156" y="5610960"/>
                </a:cubicBezTo>
                <a:cubicBezTo>
                  <a:pt x="10815126" y="5598342"/>
                  <a:pt x="10815054" y="5585723"/>
                  <a:pt x="10814937" y="5573105"/>
                </a:cubicBezTo>
                <a:cubicBezTo>
                  <a:pt x="10814825" y="5563974"/>
                  <a:pt x="10814825" y="5563974"/>
                  <a:pt x="10814716" y="5555023"/>
                </a:cubicBezTo>
                <a:cubicBezTo>
                  <a:pt x="10814461" y="5521137"/>
                  <a:pt x="10815073" y="5499017"/>
                  <a:pt x="10795558" y="5469746"/>
                </a:cubicBezTo>
                <a:cubicBezTo>
                  <a:pt x="10763240" y="5453587"/>
                  <a:pt x="10763240" y="5453587"/>
                  <a:pt x="10633968" y="5453587"/>
                </a:cubicBezTo>
                <a:close/>
                <a:moveTo>
                  <a:pt x="10399632" y="5453587"/>
                </a:moveTo>
                <a:cubicBezTo>
                  <a:pt x="10399632" y="5574457"/>
                  <a:pt x="10399632" y="5691771"/>
                  <a:pt x="10399632" y="5809086"/>
                </a:cubicBezTo>
                <a:cubicBezTo>
                  <a:pt x="10418861" y="5809086"/>
                  <a:pt x="10437525" y="5809086"/>
                  <a:pt x="10456189" y="5809086"/>
                </a:cubicBezTo>
                <a:cubicBezTo>
                  <a:pt x="10458936" y="5748651"/>
                  <a:pt x="10461602" y="5689994"/>
                  <a:pt x="10464268" y="5631337"/>
                </a:cubicBezTo>
                <a:cubicBezTo>
                  <a:pt x="10486244" y="5691771"/>
                  <a:pt x="10507574" y="5750429"/>
                  <a:pt x="10528904" y="5809086"/>
                </a:cubicBezTo>
                <a:cubicBezTo>
                  <a:pt x="10548134" y="5809086"/>
                  <a:pt x="10566797" y="5809086"/>
                  <a:pt x="10585461" y="5809086"/>
                </a:cubicBezTo>
                <a:cubicBezTo>
                  <a:pt x="10585461" y="5688216"/>
                  <a:pt x="10585461" y="5570902"/>
                  <a:pt x="10585461" y="5453587"/>
                </a:cubicBezTo>
                <a:cubicBezTo>
                  <a:pt x="10566232" y="5453587"/>
                  <a:pt x="10547568" y="5453587"/>
                  <a:pt x="10528904" y="5453587"/>
                </a:cubicBezTo>
                <a:cubicBezTo>
                  <a:pt x="10526157" y="5514022"/>
                  <a:pt x="10523491" y="5572679"/>
                  <a:pt x="10520825" y="5631337"/>
                </a:cubicBezTo>
                <a:cubicBezTo>
                  <a:pt x="10516243" y="5617592"/>
                  <a:pt x="10511576" y="5603874"/>
                  <a:pt x="10506636" y="5590254"/>
                </a:cubicBezTo>
                <a:cubicBezTo>
                  <a:pt x="10503075" y="5580607"/>
                  <a:pt x="10503075" y="5580607"/>
                  <a:pt x="10499585" y="5571150"/>
                </a:cubicBezTo>
                <a:cubicBezTo>
                  <a:pt x="10496982" y="5564095"/>
                  <a:pt x="10494457" y="5557247"/>
                  <a:pt x="10491931" y="5550399"/>
                </a:cubicBezTo>
                <a:cubicBezTo>
                  <a:pt x="10489222" y="5543065"/>
                  <a:pt x="10486592" y="5535946"/>
                  <a:pt x="10483962" y="5528828"/>
                </a:cubicBezTo>
                <a:cubicBezTo>
                  <a:pt x="10474708" y="5503746"/>
                  <a:pt x="10465453" y="5478665"/>
                  <a:pt x="10456189" y="5453587"/>
                </a:cubicBezTo>
                <a:cubicBezTo>
                  <a:pt x="10436959" y="5453587"/>
                  <a:pt x="10418296" y="5453587"/>
                  <a:pt x="10399632" y="5453587"/>
                </a:cubicBezTo>
                <a:close/>
                <a:moveTo>
                  <a:pt x="9955204" y="5453587"/>
                </a:moveTo>
                <a:cubicBezTo>
                  <a:pt x="9955204" y="5574457"/>
                  <a:pt x="9955204" y="5691771"/>
                  <a:pt x="9955204" y="5809086"/>
                </a:cubicBezTo>
                <a:cubicBezTo>
                  <a:pt x="9977180" y="5809086"/>
                  <a:pt x="9998510" y="5809086"/>
                  <a:pt x="10019840" y="5809086"/>
                </a:cubicBezTo>
                <a:cubicBezTo>
                  <a:pt x="10019840" y="5759639"/>
                  <a:pt x="10019840" y="5711647"/>
                  <a:pt x="10019840" y="5663655"/>
                </a:cubicBezTo>
                <a:cubicBezTo>
                  <a:pt x="10036322" y="5663655"/>
                  <a:pt x="10052320" y="5663655"/>
                  <a:pt x="10068317" y="5663655"/>
                </a:cubicBezTo>
                <a:cubicBezTo>
                  <a:pt x="10068317" y="5713101"/>
                  <a:pt x="10068317" y="5761094"/>
                  <a:pt x="10068317" y="5809086"/>
                </a:cubicBezTo>
                <a:cubicBezTo>
                  <a:pt x="10090294" y="5809086"/>
                  <a:pt x="10111624" y="5809086"/>
                  <a:pt x="10132954" y="5809086"/>
                </a:cubicBezTo>
                <a:cubicBezTo>
                  <a:pt x="10132954" y="5688216"/>
                  <a:pt x="10132954" y="5570902"/>
                  <a:pt x="10132954" y="5453587"/>
                </a:cubicBezTo>
                <a:cubicBezTo>
                  <a:pt x="10113724" y="5453587"/>
                  <a:pt x="10095061" y="5453587"/>
                  <a:pt x="10076397" y="5453587"/>
                </a:cubicBezTo>
                <a:cubicBezTo>
                  <a:pt x="10073650" y="5456334"/>
                  <a:pt x="10070984" y="5459000"/>
                  <a:pt x="10068317" y="5461667"/>
                </a:cubicBezTo>
                <a:cubicBezTo>
                  <a:pt x="10067895" y="5478174"/>
                  <a:pt x="10067538" y="5494688"/>
                  <a:pt x="10067607" y="5511201"/>
                </a:cubicBezTo>
                <a:cubicBezTo>
                  <a:pt x="10067677" y="5517881"/>
                  <a:pt x="10067745" y="5524364"/>
                  <a:pt x="10067812" y="5530847"/>
                </a:cubicBezTo>
                <a:cubicBezTo>
                  <a:pt x="10067884" y="5543651"/>
                  <a:pt x="10067958" y="5556454"/>
                  <a:pt x="10068033" y="5569257"/>
                </a:cubicBezTo>
                <a:cubicBezTo>
                  <a:pt x="10068177" y="5584286"/>
                  <a:pt x="10068177" y="5584286"/>
                  <a:pt x="10068317" y="5599018"/>
                </a:cubicBezTo>
                <a:cubicBezTo>
                  <a:pt x="10051835" y="5599018"/>
                  <a:pt x="10035838" y="5599018"/>
                  <a:pt x="10019840" y="5599018"/>
                </a:cubicBezTo>
                <a:cubicBezTo>
                  <a:pt x="10019994" y="5582875"/>
                  <a:pt x="10020139" y="5566732"/>
                  <a:pt x="10020235" y="5550589"/>
                </a:cubicBezTo>
                <a:cubicBezTo>
                  <a:pt x="10020272" y="5543877"/>
                  <a:pt x="10020309" y="5537362"/>
                  <a:pt x="10020345" y="5530847"/>
                </a:cubicBezTo>
                <a:cubicBezTo>
                  <a:pt x="10020479" y="5518066"/>
                  <a:pt x="10020575" y="5505284"/>
                  <a:pt x="10020629" y="5492501"/>
                </a:cubicBezTo>
                <a:cubicBezTo>
                  <a:pt x="10019840" y="5461667"/>
                  <a:pt x="10019840" y="5461667"/>
                  <a:pt x="10011761" y="5453587"/>
                </a:cubicBezTo>
                <a:cubicBezTo>
                  <a:pt x="9992531" y="5453587"/>
                  <a:pt x="9973868" y="5453587"/>
                  <a:pt x="9955204" y="5453587"/>
                </a:cubicBezTo>
                <a:close/>
                <a:moveTo>
                  <a:pt x="9745110" y="5453587"/>
                </a:moveTo>
                <a:cubicBezTo>
                  <a:pt x="9745110" y="5472816"/>
                  <a:pt x="9745110" y="5491480"/>
                  <a:pt x="9745110" y="5510144"/>
                </a:cubicBezTo>
                <a:cubicBezTo>
                  <a:pt x="9764339" y="5510144"/>
                  <a:pt x="9783003" y="5510144"/>
                  <a:pt x="9801667" y="5510144"/>
                </a:cubicBezTo>
                <a:cubicBezTo>
                  <a:pt x="9801667" y="5611784"/>
                  <a:pt x="9801667" y="5710435"/>
                  <a:pt x="9801667" y="5809086"/>
                </a:cubicBezTo>
                <a:cubicBezTo>
                  <a:pt x="9823643" y="5809086"/>
                  <a:pt x="9844973" y="5809086"/>
                  <a:pt x="9866303" y="5809086"/>
                </a:cubicBezTo>
                <a:cubicBezTo>
                  <a:pt x="9866303" y="5710193"/>
                  <a:pt x="9866303" y="5614208"/>
                  <a:pt x="9866303" y="5518223"/>
                </a:cubicBezTo>
                <a:cubicBezTo>
                  <a:pt x="9882785" y="5518223"/>
                  <a:pt x="9898783" y="5518223"/>
                  <a:pt x="9914780" y="5518223"/>
                </a:cubicBezTo>
                <a:cubicBezTo>
                  <a:pt x="9917527" y="5515476"/>
                  <a:pt x="9920193" y="5512810"/>
                  <a:pt x="9922860" y="5510144"/>
                </a:cubicBezTo>
                <a:cubicBezTo>
                  <a:pt x="9922860" y="5490914"/>
                  <a:pt x="9922860" y="5472251"/>
                  <a:pt x="9922860" y="5453587"/>
                </a:cubicBezTo>
                <a:cubicBezTo>
                  <a:pt x="9862425" y="5453587"/>
                  <a:pt x="9803767" y="5453587"/>
                  <a:pt x="9745110" y="5453587"/>
                </a:cubicBezTo>
                <a:close/>
                <a:moveTo>
                  <a:pt x="11167818" y="5452798"/>
                </a:moveTo>
                <a:cubicBezTo>
                  <a:pt x="11145966" y="5453831"/>
                  <a:pt x="11144425" y="5455828"/>
                  <a:pt x="11139447" y="5476863"/>
                </a:cubicBezTo>
                <a:cubicBezTo>
                  <a:pt x="11133964" y="5506395"/>
                  <a:pt x="11128321" y="5535868"/>
                  <a:pt x="11121925" y="5565217"/>
                </a:cubicBezTo>
                <a:cubicBezTo>
                  <a:pt x="11120167" y="5573018"/>
                  <a:pt x="11118460" y="5580590"/>
                  <a:pt x="11116753" y="5588161"/>
                </a:cubicBezTo>
                <a:cubicBezTo>
                  <a:pt x="11113236" y="5603901"/>
                  <a:pt x="11109711" y="5619639"/>
                  <a:pt x="11106180" y="5635376"/>
                </a:cubicBezTo>
                <a:cubicBezTo>
                  <a:pt x="11092965" y="5693247"/>
                  <a:pt x="11082828" y="5749840"/>
                  <a:pt x="11078407" y="5809086"/>
                </a:cubicBezTo>
                <a:cubicBezTo>
                  <a:pt x="11097636" y="5809086"/>
                  <a:pt x="11116300" y="5809086"/>
                  <a:pt x="11134964" y="5809086"/>
                </a:cubicBezTo>
                <a:cubicBezTo>
                  <a:pt x="11137711" y="5784363"/>
                  <a:pt x="11140377" y="5760366"/>
                  <a:pt x="11143043" y="5736370"/>
                </a:cubicBezTo>
                <a:cubicBezTo>
                  <a:pt x="11170514" y="5739117"/>
                  <a:pt x="11197176" y="5741784"/>
                  <a:pt x="11223838" y="5744450"/>
                </a:cubicBezTo>
                <a:cubicBezTo>
                  <a:pt x="11229333" y="5766426"/>
                  <a:pt x="11234665" y="5787756"/>
                  <a:pt x="11239998" y="5809086"/>
                </a:cubicBezTo>
                <a:cubicBezTo>
                  <a:pt x="11259227" y="5809086"/>
                  <a:pt x="11277890" y="5809086"/>
                  <a:pt x="11296554" y="5809086"/>
                </a:cubicBezTo>
                <a:cubicBezTo>
                  <a:pt x="11296554" y="5784847"/>
                  <a:pt x="11296554" y="5784847"/>
                  <a:pt x="11293359" y="5765605"/>
                </a:cubicBezTo>
                <a:cubicBezTo>
                  <a:pt x="11291827" y="5757865"/>
                  <a:pt x="11290340" y="5750353"/>
                  <a:pt x="11288853" y="5742840"/>
                </a:cubicBezTo>
                <a:cubicBezTo>
                  <a:pt x="11287144" y="5734201"/>
                  <a:pt x="11285485" y="5725817"/>
                  <a:pt x="11283825" y="5717432"/>
                </a:cubicBezTo>
                <a:cubicBezTo>
                  <a:pt x="11281972" y="5708247"/>
                  <a:pt x="11280174" y="5699333"/>
                  <a:pt x="11278375" y="5690418"/>
                </a:cubicBezTo>
                <a:cubicBezTo>
                  <a:pt x="11262412" y="5610831"/>
                  <a:pt x="11244762" y="5532019"/>
                  <a:pt x="11223838" y="5453587"/>
                </a:cubicBezTo>
                <a:cubicBezTo>
                  <a:pt x="11218527" y="5453490"/>
                  <a:pt x="11213371" y="5453397"/>
                  <a:pt x="11208216" y="5453303"/>
                </a:cubicBezTo>
                <a:cubicBezTo>
                  <a:pt x="11201338" y="5453228"/>
                  <a:pt x="11194662" y="5453155"/>
                  <a:pt x="11187986" y="5453082"/>
                </a:cubicBezTo>
                <a:cubicBezTo>
                  <a:pt x="11177801" y="5452939"/>
                  <a:pt x="11177801" y="5452939"/>
                  <a:pt x="11167818" y="5452798"/>
                </a:cubicBezTo>
                <a:close/>
                <a:moveTo>
                  <a:pt x="10197953" y="5452669"/>
                </a:moveTo>
                <a:cubicBezTo>
                  <a:pt x="10177193" y="5453823"/>
                  <a:pt x="10173838" y="5454998"/>
                  <a:pt x="10172409" y="5475827"/>
                </a:cubicBezTo>
                <a:cubicBezTo>
                  <a:pt x="10172428" y="5482167"/>
                  <a:pt x="10172445" y="5488321"/>
                  <a:pt x="10172463" y="5494475"/>
                </a:cubicBezTo>
                <a:cubicBezTo>
                  <a:pt x="10172464" y="5501641"/>
                  <a:pt x="10172465" y="5508596"/>
                  <a:pt x="10172465" y="5515551"/>
                </a:cubicBezTo>
                <a:cubicBezTo>
                  <a:pt x="10172529" y="5527116"/>
                  <a:pt x="10172529" y="5527116"/>
                  <a:pt x="10172592" y="5538453"/>
                </a:cubicBezTo>
                <a:cubicBezTo>
                  <a:pt x="10172627" y="5562538"/>
                  <a:pt x="10172674" y="5586623"/>
                  <a:pt x="10172771" y="5610709"/>
                </a:cubicBezTo>
                <a:cubicBezTo>
                  <a:pt x="10172841" y="5627504"/>
                  <a:pt x="10172896" y="5644300"/>
                  <a:pt x="10172937" y="5661095"/>
                </a:cubicBezTo>
                <a:cubicBezTo>
                  <a:pt x="10173035" y="5710426"/>
                  <a:pt x="10173196" y="5759755"/>
                  <a:pt x="10173381" y="5809085"/>
                </a:cubicBezTo>
                <a:cubicBezTo>
                  <a:pt x="10233815" y="5809085"/>
                  <a:pt x="10292473" y="5809085"/>
                  <a:pt x="10351130" y="5809085"/>
                </a:cubicBezTo>
                <a:cubicBezTo>
                  <a:pt x="10351130" y="5789856"/>
                  <a:pt x="10351130" y="5771192"/>
                  <a:pt x="10351130" y="5752528"/>
                </a:cubicBezTo>
                <a:cubicBezTo>
                  <a:pt x="10312672" y="5752528"/>
                  <a:pt x="10275344" y="5752528"/>
                  <a:pt x="10238017" y="5752528"/>
                </a:cubicBezTo>
                <a:cubicBezTo>
                  <a:pt x="10238017" y="5722311"/>
                  <a:pt x="10238017" y="5692982"/>
                  <a:pt x="10238017" y="5663654"/>
                </a:cubicBezTo>
                <a:cubicBezTo>
                  <a:pt x="10268234" y="5663654"/>
                  <a:pt x="10297563" y="5663654"/>
                  <a:pt x="10326892" y="5663654"/>
                </a:cubicBezTo>
                <a:cubicBezTo>
                  <a:pt x="10326892" y="5641677"/>
                  <a:pt x="10326892" y="5620347"/>
                  <a:pt x="10326892" y="5599018"/>
                </a:cubicBezTo>
                <a:cubicBezTo>
                  <a:pt x="10296674" y="5599018"/>
                  <a:pt x="10267345" y="5599018"/>
                  <a:pt x="10238017" y="5599018"/>
                </a:cubicBezTo>
                <a:cubicBezTo>
                  <a:pt x="10238017" y="5568800"/>
                  <a:pt x="10238017" y="5539471"/>
                  <a:pt x="10238017" y="5510143"/>
                </a:cubicBezTo>
                <a:cubicBezTo>
                  <a:pt x="10276475" y="5510143"/>
                  <a:pt x="10313803" y="5510143"/>
                  <a:pt x="10351130" y="5510143"/>
                </a:cubicBezTo>
                <a:cubicBezTo>
                  <a:pt x="10351130" y="5490914"/>
                  <a:pt x="10351130" y="5472250"/>
                  <a:pt x="10351130" y="5453586"/>
                </a:cubicBezTo>
                <a:cubicBezTo>
                  <a:pt x="10331158" y="5453420"/>
                  <a:pt x="10311185" y="5453287"/>
                  <a:pt x="10291212" y="5453192"/>
                </a:cubicBezTo>
                <a:cubicBezTo>
                  <a:pt x="10282912" y="5453154"/>
                  <a:pt x="10274856" y="5453118"/>
                  <a:pt x="10266800" y="5453081"/>
                </a:cubicBezTo>
                <a:cubicBezTo>
                  <a:pt x="10258532" y="5453011"/>
                  <a:pt x="10250507" y="5452944"/>
                  <a:pt x="10242483" y="5452876"/>
                </a:cubicBezTo>
                <a:cubicBezTo>
                  <a:pt x="10234622" y="5452849"/>
                  <a:pt x="10226993" y="5452823"/>
                  <a:pt x="10219364" y="5452797"/>
                </a:cubicBezTo>
                <a:cubicBezTo>
                  <a:pt x="10212084" y="5452754"/>
                  <a:pt x="10205019" y="5452711"/>
                  <a:pt x="10197953" y="5452669"/>
                </a:cubicBezTo>
                <a:close/>
                <a:moveTo>
                  <a:pt x="11813724" y="5138446"/>
                </a:moveTo>
                <a:cubicBezTo>
                  <a:pt x="11813724" y="5157675"/>
                  <a:pt x="11813724" y="5176339"/>
                  <a:pt x="11813724" y="5195003"/>
                </a:cubicBezTo>
                <a:cubicBezTo>
                  <a:pt x="11832953" y="5195003"/>
                  <a:pt x="11851617" y="5195003"/>
                  <a:pt x="11870281" y="5195003"/>
                </a:cubicBezTo>
                <a:cubicBezTo>
                  <a:pt x="11870281" y="5175773"/>
                  <a:pt x="11870281" y="5157110"/>
                  <a:pt x="11870281" y="5138446"/>
                </a:cubicBezTo>
                <a:cubicBezTo>
                  <a:pt x="11851051" y="5138446"/>
                  <a:pt x="11832388" y="5138446"/>
                  <a:pt x="11813724" y="5138446"/>
                </a:cubicBezTo>
                <a:close/>
                <a:moveTo>
                  <a:pt x="11409698" y="5049560"/>
                </a:moveTo>
                <a:cubicBezTo>
                  <a:pt x="11428362" y="5049560"/>
                  <a:pt x="11447025" y="5049560"/>
                  <a:pt x="11466255" y="5049560"/>
                </a:cubicBezTo>
                <a:cubicBezTo>
                  <a:pt x="11466255" y="5078889"/>
                  <a:pt x="11466255" y="5108217"/>
                  <a:pt x="11466255" y="5138435"/>
                </a:cubicBezTo>
                <a:cubicBezTo>
                  <a:pt x="11447591" y="5138435"/>
                  <a:pt x="11428927" y="5138435"/>
                  <a:pt x="11409698" y="5138435"/>
                </a:cubicBezTo>
                <a:cubicBezTo>
                  <a:pt x="11409698" y="5109106"/>
                  <a:pt x="11409698" y="5079777"/>
                  <a:pt x="11409698" y="5049560"/>
                </a:cubicBezTo>
                <a:close/>
                <a:moveTo>
                  <a:pt x="11813724" y="4992997"/>
                </a:moveTo>
                <a:cubicBezTo>
                  <a:pt x="11813724" y="5012226"/>
                  <a:pt x="11813724" y="5030890"/>
                  <a:pt x="11813724" y="5049554"/>
                </a:cubicBezTo>
                <a:cubicBezTo>
                  <a:pt x="11832953" y="5049554"/>
                  <a:pt x="11851617" y="5049554"/>
                  <a:pt x="11870281" y="5049554"/>
                </a:cubicBezTo>
                <a:cubicBezTo>
                  <a:pt x="11870281" y="5030324"/>
                  <a:pt x="11870281" y="5011661"/>
                  <a:pt x="11870281" y="4992997"/>
                </a:cubicBezTo>
                <a:cubicBezTo>
                  <a:pt x="11851051" y="4992997"/>
                  <a:pt x="11832388" y="4992997"/>
                  <a:pt x="11813724" y="4992997"/>
                </a:cubicBezTo>
                <a:close/>
                <a:moveTo>
                  <a:pt x="9535016" y="4904111"/>
                </a:moveTo>
                <a:cubicBezTo>
                  <a:pt x="9553680" y="4904111"/>
                  <a:pt x="9572343" y="4904111"/>
                  <a:pt x="9591573" y="4904111"/>
                </a:cubicBezTo>
                <a:cubicBezTo>
                  <a:pt x="9591573" y="4941438"/>
                  <a:pt x="9591573" y="4978766"/>
                  <a:pt x="9591573" y="5017224"/>
                </a:cubicBezTo>
                <a:cubicBezTo>
                  <a:pt x="9572909" y="5017224"/>
                  <a:pt x="9554245" y="5017224"/>
                  <a:pt x="9535016" y="5017224"/>
                </a:cubicBezTo>
                <a:cubicBezTo>
                  <a:pt x="9535016" y="4979897"/>
                  <a:pt x="9535016" y="4942570"/>
                  <a:pt x="9535016" y="4904111"/>
                </a:cubicBezTo>
                <a:close/>
                <a:moveTo>
                  <a:pt x="11409698" y="4896030"/>
                </a:moveTo>
                <a:cubicBezTo>
                  <a:pt x="11425695" y="4896030"/>
                  <a:pt x="11441693" y="4896030"/>
                  <a:pt x="11458175" y="4896030"/>
                </a:cubicBezTo>
                <a:cubicBezTo>
                  <a:pt x="11466255" y="4904110"/>
                  <a:pt x="11466255" y="4904110"/>
                  <a:pt x="11467328" y="4922288"/>
                </a:cubicBezTo>
                <a:cubicBezTo>
                  <a:pt x="11467307" y="4929621"/>
                  <a:pt x="11467286" y="4936953"/>
                  <a:pt x="11467265" y="4944507"/>
                </a:cubicBezTo>
                <a:cubicBezTo>
                  <a:pt x="11467285" y="4951839"/>
                  <a:pt x="11467306" y="4959171"/>
                  <a:pt x="11467328" y="4966726"/>
                </a:cubicBezTo>
                <a:cubicBezTo>
                  <a:pt x="11466255" y="4984905"/>
                  <a:pt x="11466255" y="4984905"/>
                  <a:pt x="11458175" y="4992984"/>
                </a:cubicBezTo>
                <a:cubicBezTo>
                  <a:pt x="11442178" y="4992984"/>
                  <a:pt x="11426180" y="4992984"/>
                  <a:pt x="11409698" y="4992984"/>
                </a:cubicBezTo>
                <a:cubicBezTo>
                  <a:pt x="11409698" y="4960989"/>
                  <a:pt x="11409698" y="4928994"/>
                  <a:pt x="11409698" y="4896030"/>
                </a:cubicBezTo>
                <a:close/>
                <a:moveTo>
                  <a:pt x="11078396" y="4896030"/>
                </a:moveTo>
                <a:cubicBezTo>
                  <a:pt x="11094393" y="4896030"/>
                  <a:pt x="11110391" y="4896030"/>
                  <a:pt x="11126873" y="4896030"/>
                </a:cubicBezTo>
                <a:cubicBezTo>
                  <a:pt x="11134953" y="4904110"/>
                  <a:pt x="11134953" y="4904110"/>
                  <a:pt x="11135870" y="4926535"/>
                </a:cubicBezTo>
                <a:cubicBezTo>
                  <a:pt x="11135828" y="4936309"/>
                  <a:pt x="11135785" y="4946083"/>
                  <a:pt x="11135742" y="4956153"/>
                </a:cubicBezTo>
                <a:cubicBezTo>
                  <a:pt x="11135716" y="4966698"/>
                  <a:pt x="11135690" y="4977243"/>
                  <a:pt x="11135663" y="4988108"/>
                </a:cubicBezTo>
                <a:cubicBezTo>
                  <a:pt x="11135595" y="4999328"/>
                  <a:pt x="11135527" y="5010548"/>
                  <a:pt x="11135458" y="5021768"/>
                </a:cubicBezTo>
                <a:cubicBezTo>
                  <a:pt x="11135417" y="5033019"/>
                  <a:pt x="11135380" y="5044270"/>
                  <a:pt x="11135347" y="5055522"/>
                </a:cubicBezTo>
                <a:cubicBezTo>
                  <a:pt x="11135252" y="5083153"/>
                  <a:pt x="11135118" y="5110784"/>
                  <a:pt x="11134953" y="5138416"/>
                </a:cubicBezTo>
                <a:cubicBezTo>
                  <a:pt x="11116289" y="5138416"/>
                  <a:pt x="11097625" y="5138416"/>
                  <a:pt x="11078396" y="5138416"/>
                </a:cubicBezTo>
                <a:cubicBezTo>
                  <a:pt x="11078396" y="5058428"/>
                  <a:pt x="11078396" y="4978441"/>
                  <a:pt x="11078396" y="4896030"/>
                </a:cubicBezTo>
                <a:close/>
                <a:moveTo>
                  <a:pt x="9308762" y="4896030"/>
                </a:moveTo>
                <a:cubicBezTo>
                  <a:pt x="9324759" y="4896030"/>
                  <a:pt x="9340757" y="4896030"/>
                  <a:pt x="9357239" y="4896030"/>
                </a:cubicBezTo>
                <a:cubicBezTo>
                  <a:pt x="9365319" y="4904110"/>
                  <a:pt x="9365319" y="4904110"/>
                  <a:pt x="9366108" y="4929642"/>
                </a:cubicBezTo>
                <a:cubicBezTo>
                  <a:pt x="9366014" y="4940047"/>
                  <a:pt x="9365920" y="4950451"/>
                  <a:pt x="9365824" y="4961171"/>
                </a:cubicBezTo>
                <a:cubicBezTo>
                  <a:pt x="9365751" y="4971597"/>
                  <a:pt x="9365678" y="4982022"/>
                  <a:pt x="9365603" y="4992763"/>
                </a:cubicBezTo>
                <a:cubicBezTo>
                  <a:pt x="9365509" y="5000835"/>
                  <a:pt x="9365415" y="5008907"/>
                  <a:pt x="9365319" y="5017223"/>
                </a:cubicBezTo>
                <a:cubicBezTo>
                  <a:pt x="9346655" y="5017223"/>
                  <a:pt x="9327991" y="5017223"/>
                  <a:pt x="9308762" y="5017223"/>
                </a:cubicBezTo>
                <a:cubicBezTo>
                  <a:pt x="9308762" y="4977229"/>
                  <a:pt x="9308762" y="4937236"/>
                  <a:pt x="9308762" y="4896030"/>
                </a:cubicBezTo>
                <a:close/>
                <a:moveTo>
                  <a:pt x="11563228" y="4839467"/>
                </a:moveTo>
                <a:cubicBezTo>
                  <a:pt x="11563228" y="4863705"/>
                  <a:pt x="11563228" y="4863705"/>
                  <a:pt x="11569775" y="4880338"/>
                </a:cubicBezTo>
                <a:cubicBezTo>
                  <a:pt x="11615340" y="4976836"/>
                  <a:pt x="11644986" y="5060260"/>
                  <a:pt x="11644812" y="5167634"/>
                </a:cubicBezTo>
                <a:cubicBezTo>
                  <a:pt x="11644544" y="5176927"/>
                  <a:pt x="11644284" y="5185946"/>
                  <a:pt x="11644023" y="5194966"/>
                </a:cubicBezTo>
                <a:cubicBezTo>
                  <a:pt x="11663252" y="5194966"/>
                  <a:pt x="11681916" y="5194966"/>
                  <a:pt x="11700580" y="5194966"/>
                </a:cubicBezTo>
                <a:cubicBezTo>
                  <a:pt x="11698686" y="5090306"/>
                  <a:pt x="11715898" y="5009370"/>
                  <a:pt x="11758651" y="4913760"/>
                </a:cubicBezTo>
                <a:cubicBezTo>
                  <a:pt x="11769742" y="4889112"/>
                  <a:pt x="11777873" y="4866500"/>
                  <a:pt x="11781375" y="4839467"/>
                </a:cubicBezTo>
                <a:cubicBezTo>
                  <a:pt x="11762526" y="4839124"/>
                  <a:pt x="11743668" y="4839136"/>
                  <a:pt x="11724818" y="4839467"/>
                </a:cubicBezTo>
                <a:cubicBezTo>
                  <a:pt x="11716739" y="4847546"/>
                  <a:pt x="11716739" y="4847546"/>
                  <a:pt x="11707113" y="4871311"/>
                </a:cubicBezTo>
                <a:cubicBezTo>
                  <a:pt x="11703347" y="4881259"/>
                  <a:pt x="11699691" y="4890913"/>
                  <a:pt x="11696035" y="4900568"/>
                </a:cubicBezTo>
                <a:cubicBezTo>
                  <a:pt x="11692247" y="4910537"/>
                  <a:pt x="11688571" y="4920212"/>
                  <a:pt x="11684894" y="4929888"/>
                </a:cubicBezTo>
                <a:cubicBezTo>
                  <a:pt x="11681986" y="4937603"/>
                  <a:pt x="11679164" y="4945091"/>
                  <a:pt x="11676341" y="4952580"/>
                </a:cubicBezTo>
                <a:cubicBezTo>
                  <a:pt x="11660040" y="4929371"/>
                  <a:pt x="11660040" y="4929371"/>
                  <a:pt x="11649767" y="4906533"/>
                </a:cubicBezTo>
                <a:cubicBezTo>
                  <a:pt x="11646097" y="4898324"/>
                  <a:pt x="11642535" y="4890356"/>
                  <a:pt x="11638974" y="4882389"/>
                </a:cubicBezTo>
                <a:cubicBezTo>
                  <a:pt x="11635261" y="4874116"/>
                  <a:pt x="11631657" y="4866086"/>
                  <a:pt x="11628054" y="4858056"/>
                </a:cubicBezTo>
                <a:cubicBezTo>
                  <a:pt x="11625242" y="4851735"/>
                  <a:pt x="11622513" y="4845601"/>
                  <a:pt x="11619785" y="4839467"/>
                </a:cubicBezTo>
                <a:cubicBezTo>
                  <a:pt x="11600555" y="4839467"/>
                  <a:pt x="11581892" y="4839467"/>
                  <a:pt x="11563228" y="4839467"/>
                </a:cubicBezTo>
                <a:close/>
                <a:moveTo>
                  <a:pt x="11353134" y="4839467"/>
                </a:moveTo>
                <a:cubicBezTo>
                  <a:pt x="11353134" y="4960337"/>
                  <a:pt x="11353134" y="5077651"/>
                  <a:pt x="11353134" y="5194966"/>
                </a:cubicBezTo>
                <a:cubicBezTo>
                  <a:pt x="11399834" y="5194966"/>
                  <a:pt x="11445160" y="5194966"/>
                  <a:pt x="11490486" y="5194966"/>
                </a:cubicBezTo>
                <a:cubicBezTo>
                  <a:pt x="11504221" y="5181231"/>
                  <a:pt x="11517552" y="5167900"/>
                  <a:pt x="11530884" y="5154568"/>
                </a:cubicBezTo>
                <a:cubicBezTo>
                  <a:pt x="11534829" y="5124112"/>
                  <a:pt x="11534829" y="5124112"/>
                  <a:pt x="11534434" y="5107938"/>
                </a:cubicBezTo>
                <a:cubicBezTo>
                  <a:pt x="11534085" y="5102331"/>
                  <a:pt x="11533747" y="5096889"/>
                  <a:pt x="11533408" y="5091447"/>
                </a:cubicBezTo>
                <a:cubicBezTo>
                  <a:pt x="11532777" y="5072058"/>
                  <a:pt x="11531980" y="5052748"/>
                  <a:pt x="11530884" y="5033376"/>
                </a:cubicBezTo>
                <a:cubicBezTo>
                  <a:pt x="11522642" y="5030629"/>
                  <a:pt x="11514644" y="5027962"/>
                  <a:pt x="11506645" y="5025296"/>
                </a:cubicBezTo>
                <a:cubicBezTo>
                  <a:pt x="11506645" y="5019802"/>
                  <a:pt x="11506645" y="5014469"/>
                  <a:pt x="11506645" y="5009137"/>
                </a:cubicBezTo>
                <a:cubicBezTo>
                  <a:pt x="11514886" y="5006390"/>
                  <a:pt x="11522885" y="5003724"/>
                  <a:pt x="11530884" y="5001057"/>
                </a:cubicBezTo>
                <a:cubicBezTo>
                  <a:pt x="11531659" y="4987361"/>
                  <a:pt x="11532383" y="4973660"/>
                  <a:pt x="11532856" y="4959950"/>
                </a:cubicBezTo>
                <a:cubicBezTo>
                  <a:pt x="11533044" y="4954182"/>
                  <a:pt x="11533226" y="4948584"/>
                  <a:pt x="11533408" y="4942986"/>
                </a:cubicBezTo>
                <a:cubicBezTo>
                  <a:pt x="11534085" y="4932108"/>
                  <a:pt x="11534563" y="4921216"/>
                  <a:pt x="11534829" y="4910321"/>
                </a:cubicBezTo>
                <a:cubicBezTo>
                  <a:pt x="11530884" y="4879865"/>
                  <a:pt x="11530884" y="4879865"/>
                  <a:pt x="11490486" y="4839467"/>
                </a:cubicBezTo>
                <a:cubicBezTo>
                  <a:pt x="11443786" y="4839467"/>
                  <a:pt x="11398460" y="4839467"/>
                  <a:pt x="11353134" y="4839467"/>
                </a:cubicBezTo>
                <a:close/>
                <a:moveTo>
                  <a:pt x="11021833" y="4839467"/>
                </a:moveTo>
                <a:cubicBezTo>
                  <a:pt x="11021833" y="4960337"/>
                  <a:pt x="11021833" y="5077651"/>
                  <a:pt x="11021833" y="5194966"/>
                </a:cubicBezTo>
                <a:cubicBezTo>
                  <a:pt x="11068533" y="5194966"/>
                  <a:pt x="11113859" y="5194966"/>
                  <a:pt x="11159185" y="5194966"/>
                </a:cubicBezTo>
                <a:cubicBezTo>
                  <a:pt x="11196843" y="5157308"/>
                  <a:pt x="11204143" y="5156253"/>
                  <a:pt x="11204574" y="5108730"/>
                </a:cubicBezTo>
                <a:cubicBezTo>
                  <a:pt x="11204411" y="5102833"/>
                  <a:pt x="11204254" y="5097108"/>
                  <a:pt x="11204096" y="5091384"/>
                </a:cubicBezTo>
                <a:cubicBezTo>
                  <a:pt x="11204057" y="5079107"/>
                  <a:pt x="11203999" y="5066830"/>
                  <a:pt x="11203922" y="5054553"/>
                </a:cubicBezTo>
                <a:cubicBezTo>
                  <a:pt x="11203514" y="5035311"/>
                  <a:pt x="11203117" y="5016086"/>
                  <a:pt x="11203021" y="4996840"/>
                </a:cubicBezTo>
                <a:cubicBezTo>
                  <a:pt x="11202991" y="4984222"/>
                  <a:pt x="11202919" y="4971603"/>
                  <a:pt x="11202802" y="4958985"/>
                </a:cubicBezTo>
                <a:cubicBezTo>
                  <a:pt x="11202690" y="4949854"/>
                  <a:pt x="11202690" y="4949854"/>
                  <a:pt x="11202581" y="4940903"/>
                </a:cubicBezTo>
                <a:cubicBezTo>
                  <a:pt x="11202326" y="4907017"/>
                  <a:pt x="11202938" y="4884897"/>
                  <a:pt x="11183423" y="4855626"/>
                </a:cubicBezTo>
                <a:cubicBezTo>
                  <a:pt x="11151105" y="4839467"/>
                  <a:pt x="11151105" y="4839467"/>
                  <a:pt x="11021833" y="4839467"/>
                </a:cubicBezTo>
                <a:close/>
                <a:moveTo>
                  <a:pt x="10795578" y="4839467"/>
                </a:moveTo>
                <a:cubicBezTo>
                  <a:pt x="10795578" y="4960337"/>
                  <a:pt x="10795578" y="5077651"/>
                  <a:pt x="10795578" y="5194966"/>
                </a:cubicBezTo>
                <a:cubicBezTo>
                  <a:pt x="10856013" y="5194966"/>
                  <a:pt x="10914670" y="5194966"/>
                  <a:pt x="10973328" y="5194966"/>
                </a:cubicBezTo>
                <a:cubicBezTo>
                  <a:pt x="10973328" y="5175737"/>
                  <a:pt x="10973328" y="5157073"/>
                  <a:pt x="10973328" y="5138409"/>
                </a:cubicBezTo>
                <a:cubicBezTo>
                  <a:pt x="10934869" y="5138409"/>
                  <a:pt x="10897542" y="5138409"/>
                  <a:pt x="10860214" y="5138409"/>
                </a:cubicBezTo>
                <a:cubicBezTo>
                  <a:pt x="10860214" y="5108192"/>
                  <a:pt x="10860214" y="5078863"/>
                  <a:pt x="10860214" y="5049535"/>
                </a:cubicBezTo>
                <a:cubicBezTo>
                  <a:pt x="10890432" y="5049535"/>
                  <a:pt x="10919760" y="5049535"/>
                  <a:pt x="10949089" y="5049535"/>
                </a:cubicBezTo>
                <a:cubicBezTo>
                  <a:pt x="10949089" y="5027558"/>
                  <a:pt x="10949089" y="5006228"/>
                  <a:pt x="10949089" y="4984898"/>
                </a:cubicBezTo>
                <a:cubicBezTo>
                  <a:pt x="10918872" y="4984898"/>
                  <a:pt x="10889543" y="4984898"/>
                  <a:pt x="10860214" y="4984898"/>
                </a:cubicBezTo>
                <a:cubicBezTo>
                  <a:pt x="10860214" y="4957428"/>
                  <a:pt x="10860214" y="4930766"/>
                  <a:pt x="10860214" y="4904103"/>
                </a:cubicBezTo>
                <a:cubicBezTo>
                  <a:pt x="10898673" y="4904103"/>
                  <a:pt x="10936000" y="4904103"/>
                  <a:pt x="10973328" y="4904103"/>
                </a:cubicBezTo>
                <a:cubicBezTo>
                  <a:pt x="10973328" y="4882127"/>
                  <a:pt x="10973328" y="4860797"/>
                  <a:pt x="10973328" y="4839467"/>
                </a:cubicBezTo>
                <a:cubicBezTo>
                  <a:pt x="10912893" y="4839467"/>
                  <a:pt x="10854235" y="4839467"/>
                  <a:pt x="10795578" y="4839467"/>
                </a:cubicBezTo>
                <a:close/>
                <a:moveTo>
                  <a:pt x="10585484" y="4839467"/>
                </a:moveTo>
                <a:cubicBezTo>
                  <a:pt x="10585484" y="4858696"/>
                  <a:pt x="10585484" y="4877360"/>
                  <a:pt x="10585484" y="4896024"/>
                </a:cubicBezTo>
                <a:cubicBezTo>
                  <a:pt x="10588231" y="4898771"/>
                  <a:pt x="10590897" y="4901437"/>
                  <a:pt x="10593564" y="4904103"/>
                </a:cubicBezTo>
                <a:cubicBezTo>
                  <a:pt x="10610046" y="4904103"/>
                  <a:pt x="10626043" y="4904103"/>
                  <a:pt x="10642041" y="4904103"/>
                </a:cubicBezTo>
                <a:cubicBezTo>
                  <a:pt x="10642041" y="5002997"/>
                  <a:pt x="10642041" y="5098981"/>
                  <a:pt x="10642041" y="5194966"/>
                </a:cubicBezTo>
                <a:cubicBezTo>
                  <a:pt x="10664017" y="5194966"/>
                  <a:pt x="10685347" y="5194966"/>
                  <a:pt x="10706677" y="5194966"/>
                </a:cubicBezTo>
                <a:cubicBezTo>
                  <a:pt x="10706677" y="5093326"/>
                  <a:pt x="10706677" y="4994675"/>
                  <a:pt x="10706677" y="4896024"/>
                </a:cubicBezTo>
                <a:cubicBezTo>
                  <a:pt x="10725906" y="4896024"/>
                  <a:pt x="10744570" y="4896024"/>
                  <a:pt x="10763234" y="4896024"/>
                </a:cubicBezTo>
                <a:cubicBezTo>
                  <a:pt x="10763234" y="4876794"/>
                  <a:pt x="10763234" y="4858131"/>
                  <a:pt x="10763234" y="4839467"/>
                </a:cubicBezTo>
                <a:cubicBezTo>
                  <a:pt x="10702799" y="4839467"/>
                  <a:pt x="10644141" y="4839467"/>
                  <a:pt x="10585484" y="4839467"/>
                </a:cubicBezTo>
                <a:close/>
                <a:moveTo>
                  <a:pt x="10359230" y="4839467"/>
                </a:moveTo>
                <a:cubicBezTo>
                  <a:pt x="10359230" y="4960337"/>
                  <a:pt x="10359230" y="5077651"/>
                  <a:pt x="10359230" y="5194966"/>
                </a:cubicBezTo>
                <a:cubicBezTo>
                  <a:pt x="10381206" y="5194966"/>
                  <a:pt x="10402536" y="5194966"/>
                  <a:pt x="10423866" y="5194966"/>
                </a:cubicBezTo>
                <a:cubicBezTo>
                  <a:pt x="10426613" y="5140025"/>
                  <a:pt x="10429279" y="5086700"/>
                  <a:pt x="10431946" y="5033376"/>
                </a:cubicBezTo>
                <a:cubicBezTo>
                  <a:pt x="10443502" y="5064193"/>
                  <a:pt x="10454978" y="5095049"/>
                  <a:pt x="10467388" y="5125533"/>
                </a:cubicBezTo>
                <a:cubicBezTo>
                  <a:pt x="10470962" y="5134031"/>
                  <a:pt x="10474430" y="5142280"/>
                  <a:pt x="10477898" y="5150529"/>
                </a:cubicBezTo>
                <a:cubicBezTo>
                  <a:pt x="10484115" y="5165346"/>
                  <a:pt x="10490339" y="5180160"/>
                  <a:pt x="10496582" y="5194966"/>
                </a:cubicBezTo>
                <a:cubicBezTo>
                  <a:pt x="10515811" y="5194966"/>
                  <a:pt x="10534475" y="5194966"/>
                  <a:pt x="10553139" y="5194966"/>
                </a:cubicBezTo>
                <a:cubicBezTo>
                  <a:pt x="10553139" y="5074096"/>
                  <a:pt x="10553139" y="4956782"/>
                  <a:pt x="10553139" y="4839467"/>
                </a:cubicBezTo>
                <a:cubicBezTo>
                  <a:pt x="10531162" y="4839467"/>
                  <a:pt x="10509832" y="4839467"/>
                  <a:pt x="10488502" y="4839467"/>
                </a:cubicBezTo>
                <a:cubicBezTo>
                  <a:pt x="10485755" y="4894408"/>
                  <a:pt x="10483089" y="4947733"/>
                  <a:pt x="10480423" y="5001057"/>
                </a:cubicBezTo>
                <a:cubicBezTo>
                  <a:pt x="10460931" y="4946062"/>
                  <a:pt x="10440354" y="4892391"/>
                  <a:pt x="10415787" y="4839467"/>
                </a:cubicBezTo>
                <a:cubicBezTo>
                  <a:pt x="10396557" y="4839467"/>
                  <a:pt x="10377894" y="4839467"/>
                  <a:pt x="10359230" y="4839467"/>
                </a:cubicBezTo>
                <a:close/>
                <a:moveTo>
                  <a:pt x="10141056" y="4839467"/>
                </a:moveTo>
                <a:cubicBezTo>
                  <a:pt x="10141056" y="4960337"/>
                  <a:pt x="10141056" y="5077651"/>
                  <a:pt x="10141056" y="5194966"/>
                </a:cubicBezTo>
                <a:cubicBezTo>
                  <a:pt x="10201491" y="5194966"/>
                  <a:pt x="10260148" y="5194966"/>
                  <a:pt x="10318806" y="5194966"/>
                </a:cubicBezTo>
                <a:cubicBezTo>
                  <a:pt x="10318806" y="5175737"/>
                  <a:pt x="10318806" y="5157073"/>
                  <a:pt x="10318806" y="5138409"/>
                </a:cubicBezTo>
                <a:cubicBezTo>
                  <a:pt x="10277600" y="5138409"/>
                  <a:pt x="10237606" y="5138409"/>
                  <a:pt x="10197613" y="5138409"/>
                </a:cubicBezTo>
                <a:cubicBezTo>
                  <a:pt x="10197613" y="5108192"/>
                  <a:pt x="10197613" y="5078863"/>
                  <a:pt x="10197613" y="5049535"/>
                </a:cubicBezTo>
                <a:cubicBezTo>
                  <a:pt x="10220494" y="5049798"/>
                  <a:pt x="10243376" y="5050061"/>
                  <a:pt x="10266257" y="5050324"/>
                </a:cubicBezTo>
                <a:cubicBezTo>
                  <a:pt x="10286487" y="5049535"/>
                  <a:pt x="10286487" y="5049535"/>
                  <a:pt x="10294567" y="5041455"/>
                </a:cubicBezTo>
                <a:cubicBezTo>
                  <a:pt x="10294567" y="5024973"/>
                  <a:pt x="10294567" y="5008975"/>
                  <a:pt x="10294567" y="4992978"/>
                </a:cubicBezTo>
                <a:cubicBezTo>
                  <a:pt x="10261602" y="4992978"/>
                  <a:pt x="10229608" y="4992978"/>
                  <a:pt x="10197613" y="4992978"/>
                </a:cubicBezTo>
                <a:cubicBezTo>
                  <a:pt x="10197613" y="4960013"/>
                  <a:pt x="10197613" y="4928019"/>
                  <a:pt x="10197613" y="4896024"/>
                </a:cubicBezTo>
                <a:cubicBezTo>
                  <a:pt x="10238818" y="4896024"/>
                  <a:pt x="10278812" y="4896024"/>
                  <a:pt x="10318806" y="4896024"/>
                </a:cubicBezTo>
                <a:cubicBezTo>
                  <a:pt x="10318806" y="4876794"/>
                  <a:pt x="10318806" y="4858131"/>
                  <a:pt x="10318806" y="4839467"/>
                </a:cubicBezTo>
                <a:cubicBezTo>
                  <a:pt x="10258371" y="4839467"/>
                  <a:pt x="10199713" y="4839467"/>
                  <a:pt x="10141056" y="4839467"/>
                </a:cubicBezTo>
                <a:close/>
                <a:moveTo>
                  <a:pt x="9696627" y="4839467"/>
                </a:moveTo>
                <a:cubicBezTo>
                  <a:pt x="9696627" y="4960337"/>
                  <a:pt x="9696627" y="5077651"/>
                  <a:pt x="9696627" y="5194966"/>
                </a:cubicBezTo>
                <a:cubicBezTo>
                  <a:pt x="9757062" y="5194966"/>
                  <a:pt x="9815719" y="5194966"/>
                  <a:pt x="9874377" y="5194966"/>
                </a:cubicBezTo>
                <a:cubicBezTo>
                  <a:pt x="9874377" y="5175737"/>
                  <a:pt x="9874377" y="5157073"/>
                  <a:pt x="9874377" y="5138409"/>
                </a:cubicBezTo>
                <a:cubicBezTo>
                  <a:pt x="9835918" y="5138409"/>
                  <a:pt x="9798591" y="5138409"/>
                  <a:pt x="9761263" y="5138409"/>
                </a:cubicBezTo>
                <a:cubicBezTo>
                  <a:pt x="9761263" y="5108192"/>
                  <a:pt x="9761263" y="5078863"/>
                  <a:pt x="9761263" y="5049535"/>
                </a:cubicBezTo>
                <a:cubicBezTo>
                  <a:pt x="9791481" y="5049535"/>
                  <a:pt x="9820809" y="5049535"/>
                  <a:pt x="9850138" y="5049535"/>
                </a:cubicBezTo>
                <a:cubicBezTo>
                  <a:pt x="9850138" y="5027558"/>
                  <a:pt x="9850138" y="5006228"/>
                  <a:pt x="9850138" y="4984898"/>
                </a:cubicBezTo>
                <a:cubicBezTo>
                  <a:pt x="9819921" y="4984898"/>
                  <a:pt x="9790592" y="4984898"/>
                  <a:pt x="9761263" y="4984898"/>
                </a:cubicBezTo>
                <a:cubicBezTo>
                  <a:pt x="9761263" y="4957428"/>
                  <a:pt x="9761263" y="4930766"/>
                  <a:pt x="9761263" y="4904103"/>
                </a:cubicBezTo>
                <a:cubicBezTo>
                  <a:pt x="9799722" y="4904103"/>
                  <a:pt x="9837049" y="4904103"/>
                  <a:pt x="9874377" y="4904103"/>
                </a:cubicBezTo>
                <a:cubicBezTo>
                  <a:pt x="9874377" y="4882127"/>
                  <a:pt x="9874377" y="4860797"/>
                  <a:pt x="9874377" y="4839467"/>
                </a:cubicBezTo>
                <a:cubicBezTo>
                  <a:pt x="9813942" y="4839467"/>
                  <a:pt x="9755284" y="4839467"/>
                  <a:pt x="9696627" y="4839467"/>
                </a:cubicBezTo>
                <a:close/>
                <a:moveTo>
                  <a:pt x="9470372" y="4839467"/>
                </a:moveTo>
                <a:cubicBezTo>
                  <a:pt x="9470372" y="4960337"/>
                  <a:pt x="9470372" y="5077651"/>
                  <a:pt x="9470372" y="5194966"/>
                </a:cubicBezTo>
                <a:cubicBezTo>
                  <a:pt x="9492348" y="5194966"/>
                  <a:pt x="9513678" y="5194966"/>
                  <a:pt x="9535008" y="5194966"/>
                </a:cubicBezTo>
                <a:cubicBezTo>
                  <a:pt x="9535008" y="5156508"/>
                  <a:pt x="9535008" y="5119180"/>
                  <a:pt x="9535008" y="5081853"/>
                </a:cubicBezTo>
                <a:cubicBezTo>
                  <a:pt x="9543249" y="5084600"/>
                  <a:pt x="9551248" y="5087266"/>
                  <a:pt x="9559247" y="5089932"/>
                </a:cubicBezTo>
                <a:cubicBezTo>
                  <a:pt x="9562455" y="5098012"/>
                  <a:pt x="9565569" y="5105855"/>
                  <a:pt x="9568683" y="5113697"/>
                </a:cubicBezTo>
                <a:cubicBezTo>
                  <a:pt x="9571484" y="5123645"/>
                  <a:pt x="9574202" y="5133299"/>
                  <a:pt x="9576921" y="5142954"/>
                </a:cubicBezTo>
                <a:cubicBezTo>
                  <a:pt x="9579786" y="5152923"/>
                  <a:pt x="9582567" y="5162598"/>
                  <a:pt x="9585347" y="5172274"/>
                </a:cubicBezTo>
                <a:cubicBezTo>
                  <a:pt x="9587461" y="5179989"/>
                  <a:pt x="9589513" y="5187478"/>
                  <a:pt x="9591565" y="5194966"/>
                </a:cubicBezTo>
                <a:cubicBezTo>
                  <a:pt x="9610794" y="5194966"/>
                  <a:pt x="9629458" y="5194966"/>
                  <a:pt x="9648122" y="5194966"/>
                </a:cubicBezTo>
                <a:cubicBezTo>
                  <a:pt x="9645733" y="5180187"/>
                  <a:pt x="9643378" y="5165402"/>
                  <a:pt x="9641194" y="5150592"/>
                </a:cubicBezTo>
                <a:cubicBezTo>
                  <a:pt x="9640287" y="5144390"/>
                  <a:pt x="9639407" y="5138370"/>
                  <a:pt x="9638527" y="5132350"/>
                </a:cubicBezTo>
                <a:cubicBezTo>
                  <a:pt x="9637524" y="5126276"/>
                  <a:pt x="9636550" y="5120381"/>
                  <a:pt x="9635576" y="5114486"/>
                </a:cubicBezTo>
                <a:cubicBezTo>
                  <a:pt x="9631959" y="5088813"/>
                  <a:pt x="9627478" y="5071784"/>
                  <a:pt x="9643419" y="5050134"/>
                </a:cubicBezTo>
                <a:cubicBezTo>
                  <a:pt x="9659502" y="5029047"/>
                  <a:pt x="9659502" y="5029047"/>
                  <a:pt x="9660304" y="4977939"/>
                </a:cubicBezTo>
                <a:cubicBezTo>
                  <a:pt x="9660272" y="4967428"/>
                  <a:pt x="9660272" y="4967428"/>
                  <a:pt x="9660241" y="4957125"/>
                </a:cubicBezTo>
                <a:cubicBezTo>
                  <a:pt x="9660591" y="4946662"/>
                  <a:pt x="9660591" y="4946662"/>
                  <a:pt x="9660935" y="4936406"/>
                </a:cubicBezTo>
                <a:cubicBezTo>
                  <a:pt x="9660957" y="4929554"/>
                  <a:pt x="9660977" y="4922904"/>
                  <a:pt x="9660998" y="4916254"/>
                </a:cubicBezTo>
                <a:cubicBezTo>
                  <a:pt x="9661057" y="4910058"/>
                  <a:pt x="9661115" y="4904044"/>
                  <a:pt x="9661172" y="4898030"/>
                </a:cubicBezTo>
                <a:cubicBezTo>
                  <a:pt x="9656201" y="4879865"/>
                  <a:pt x="9656201" y="4879865"/>
                  <a:pt x="9615803" y="4839467"/>
                </a:cubicBezTo>
                <a:cubicBezTo>
                  <a:pt x="9566357" y="4839467"/>
                  <a:pt x="9518364" y="4839467"/>
                  <a:pt x="9470372" y="4839467"/>
                </a:cubicBezTo>
                <a:close/>
                <a:moveTo>
                  <a:pt x="9252198" y="4839467"/>
                </a:moveTo>
                <a:cubicBezTo>
                  <a:pt x="9252198" y="4960337"/>
                  <a:pt x="9252198" y="5077651"/>
                  <a:pt x="9252198" y="5194966"/>
                </a:cubicBezTo>
                <a:cubicBezTo>
                  <a:pt x="9271427" y="5194966"/>
                  <a:pt x="9290091" y="5194966"/>
                  <a:pt x="9308755" y="5194966"/>
                </a:cubicBezTo>
                <a:cubicBezTo>
                  <a:pt x="9308755" y="5153760"/>
                  <a:pt x="9308755" y="5113767"/>
                  <a:pt x="9308755" y="5073773"/>
                </a:cubicBezTo>
                <a:cubicBezTo>
                  <a:pt x="9323177" y="5074632"/>
                  <a:pt x="9337174" y="5075465"/>
                  <a:pt x="9351172" y="5076298"/>
                </a:cubicBezTo>
                <a:cubicBezTo>
                  <a:pt x="9381310" y="5078092"/>
                  <a:pt x="9392879" y="5077709"/>
                  <a:pt x="9416408" y="5058214"/>
                </a:cubicBezTo>
                <a:cubicBezTo>
                  <a:pt x="9432111" y="5029406"/>
                  <a:pt x="9434378" y="5009594"/>
                  <a:pt x="9434761" y="4977229"/>
                </a:cubicBezTo>
                <a:cubicBezTo>
                  <a:pt x="9434669" y="4970222"/>
                  <a:pt x="9434581" y="4963421"/>
                  <a:pt x="9434492" y="4956620"/>
                </a:cubicBezTo>
                <a:cubicBezTo>
                  <a:pt x="9434691" y="4949613"/>
                  <a:pt x="9434883" y="4942812"/>
                  <a:pt x="9435076" y="4936011"/>
                </a:cubicBezTo>
                <a:cubicBezTo>
                  <a:pt x="9435052" y="4925890"/>
                  <a:pt x="9435052" y="4925890"/>
                  <a:pt x="9435029" y="4915970"/>
                </a:cubicBezTo>
                <a:cubicBezTo>
                  <a:pt x="9435038" y="4906845"/>
                  <a:pt x="9435038" y="4906845"/>
                  <a:pt x="9435047" y="4897902"/>
                </a:cubicBezTo>
                <a:cubicBezTo>
                  <a:pt x="9429948" y="4879865"/>
                  <a:pt x="9429948" y="4879865"/>
                  <a:pt x="9389550" y="4839467"/>
                </a:cubicBezTo>
                <a:cubicBezTo>
                  <a:pt x="9342850" y="4839467"/>
                  <a:pt x="9297524" y="4839467"/>
                  <a:pt x="9252198" y="4839467"/>
                </a:cubicBezTo>
                <a:close/>
                <a:moveTo>
                  <a:pt x="10003687" y="4836436"/>
                </a:moveTo>
                <a:cubicBezTo>
                  <a:pt x="9975691" y="4835667"/>
                  <a:pt x="9960266" y="4836436"/>
                  <a:pt x="9936148" y="4850891"/>
                </a:cubicBezTo>
                <a:cubicBezTo>
                  <a:pt x="9919262" y="4877505"/>
                  <a:pt x="9919262" y="4877505"/>
                  <a:pt x="9920052" y="4929193"/>
                </a:cubicBezTo>
                <a:cubicBezTo>
                  <a:pt x="9920331" y="4936458"/>
                  <a:pt x="9920601" y="4943509"/>
                  <a:pt x="9920872" y="4950560"/>
                </a:cubicBezTo>
                <a:cubicBezTo>
                  <a:pt x="9921379" y="4975481"/>
                  <a:pt x="9921951" y="5000386"/>
                  <a:pt x="9922892" y="5025295"/>
                </a:cubicBezTo>
                <a:cubicBezTo>
                  <a:pt x="9949132" y="5036388"/>
                  <a:pt x="9974296" y="5044719"/>
                  <a:pt x="10002172" y="5050544"/>
                </a:cubicBezTo>
                <a:cubicBezTo>
                  <a:pt x="10019258" y="5054114"/>
                  <a:pt x="10019258" y="5054114"/>
                  <a:pt x="10036005" y="5057613"/>
                </a:cubicBezTo>
                <a:cubicBezTo>
                  <a:pt x="10031925" y="5094335"/>
                  <a:pt x="10031925" y="5094335"/>
                  <a:pt x="10027926" y="5130329"/>
                </a:cubicBezTo>
                <a:cubicBezTo>
                  <a:pt x="10014191" y="5130329"/>
                  <a:pt x="10000859" y="5130329"/>
                  <a:pt x="9987528" y="5130329"/>
                </a:cubicBezTo>
                <a:cubicBezTo>
                  <a:pt x="9984781" y="5113847"/>
                  <a:pt x="9982115" y="5097849"/>
                  <a:pt x="9979449" y="5081852"/>
                </a:cubicBezTo>
                <a:cubicBezTo>
                  <a:pt x="9960219" y="5081852"/>
                  <a:pt x="9941556" y="5081852"/>
                  <a:pt x="9922892" y="5081852"/>
                </a:cubicBezTo>
                <a:cubicBezTo>
                  <a:pt x="9922506" y="5087475"/>
                  <a:pt x="9922131" y="5092932"/>
                  <a:pt x="9921756" y="5098390"/>
                </a:cubicBezTo>
                <a:cubicBezTo>
                  <a:pt x="9921455" y="5105815"/>
                  <a:pt x="9921164" y="5113023"/>
                  <a:pt x="9920872" y="5120230"/>
                </a:cubicBezTo>
                <a:cubicBezTo>
                  <a:pt x="9919448" y="5147284"/>
                  <a:pt x="9920184" y="5158783"/>
                  <a:pt x="9935895" y="5181205"/>
                </a:cubicBezTo>
                <a:cubicBezTo>
                  <a:pt x="9955210" y="5194965"/>
                  <a:pt x="9955210" y="5194965"/>
                  <a:pt x="9980206" y="5199258"/>
                </a:cubicBezTo>
                <a:cubicBezTo>
                  <a:pt x="9989563" y="5199172"/>
                  <a:pt x="9998645" y="5199088"/>
                  <a:pt x="10007727" y="5199005"/>
                </a:cubicBezTo>
                <a:cubicBezTo>
                  <a:pt x="10037112" y="5199275"/>
                  <a:pt x="10054326" y="5198600"/>
                  <a:pt x="10079464" y="5183162"/>
                </a:cubicBezTo>
                <a:cubicBezTo>
                  <a:pt x="10095959" y="5157327"/>
                  <a:pt x="10096561" y="5139099"/>
                  <a:pt x="10096586" y="5108899"/>
                </a:cubicBezTo>
                <a:cubicBezTo>
                  <a:pt x="10096339" y="5098811"/>
                  <a:pt x="10096339" y="5098811"/>
                  <a:pt x="10096097" y="5088922"/>
                </a:cubicBezTo>
                <a:cubicBezTo>
                  <a:pt x="10096304" y="5064861"/>
                  <a:pt x="10097802" y="5040763"/>
                  <a:pt x="10092562" y="5017216"/>
                </a:cubicBezTo>
                <a:cubicBezTo>
                  <a:pt x="10068323" y="5001057"/>
                  <a:pt x="10068323" y="5001057"/>
                  <a:pt x="10046515" y="4995944"/>
                </a:cubicBezTo>
                <a:cubicBezTo>
                  <a:pt x="10038306" y="4994592"/>
                  <a:pt x="10030339" y="4993280"/>
                  <a:pt x="10022371" y="4991967"/>
                </a:cubicBezTo>
                <a:cubicBezTo>
                  <a:pt x="10014098" y="4990572"/>
                  <a:pt x="10006068" y="4989218"/>
                  <a:pt x="9998038" y="4987864"/>
                </a:cubicBezTo>
                <a:cubicBezTo>
                  <a:pt x="9991718" y="4986856"/>
                  <a:pt x="9985583" y="4985877"/>
                  <a:pt x="9979449" y="4984898"/>
                </a:cubicBezTo>
                <a:cubicBezTo>
                  <a:pt x="9982196" y="4957427"/>
                  <a:pt x="9984862" y="4930765"/>
                  <a:pt x="9987528" y="4904102"/>
                </a:cubicBezTo>
                <a:cubicBezTo>
                  <a:pt x="10001263" y="4904102"/>
                  <a:pt x="10014595" y="4904102"/>
                  <a:pt x="10027926" y="4904102"/>
                </a:cubicBezTo>
                <a:cubicBezTo>
                  <a:pt x="10030673" y="4923332"/>
                  <a:pt x="10033339" y="4941995"/>
                  <a:pt x="10036005" y="4960659"/>
                </a:cubicBezTo>
                <a:cubicBezTo>
                  <a:pt x="10055235" y="4960659"/>
                  <a:pt x="10073898" y="4960659"/>
                  <a:pt x="10092562" y="4960659"/>
                </a:cubicBezTo>
                <a:cubicBezTo>
                  <a:pt x="10092659" y="4954242"/>
                  <a:pt x="10092752" y="4948014"/>
                  <a:pt x="10092846" y="4941786"/>
                </a:cubicBezTo>
                <a:cubicBezTo>
                  <a:pt x="10092921" y="4933437"/>
                  <a:pt x="10092994" y="4925335"/>
                  <a:pt x="10093067" y="4917232"/>
                </a:cubicBezTo>
                <a:cubicBezTo>
                  <a:pt x="10093344" y="4893418"/>
                  <a:pt x="10095166" y="4876992"/>
                  <a:pt x="10084483" y="4855625"/>
                </a:cubicBezTo>
                <a:cubicBezTo>
                  <a:pt x="10065456" y="4843205"/>
                  <a:pt x="10051650" y="4839406"/>
                  <a:pt x="10028936" y="4836752"/>
                </a:cubicBezTo>
                <a:cubicBezTo>
                  <a:pt x="10020351" y="4836645"/>
                  <a:pt x="10012019" y="4836541"/>
                  <a:pt x="10003687" y="4836436"/>
                </a:cubicBezTo>
                <a:close/>
                <a:moveTo>
                  <a:pt x="11571308" y="4524326"/>
                </a:moveTo>
                <a:cubicBezTo>
                  <a:pt x="11571308" y="4543555"/>
                  <a:pt x="11571308" y="4562219"/>
                  <a:pt x="11571308" y="4580883"/>
                </a:cubicBezTo>
                <a:cubicBezTo>
                  <a:pt x="11590537" y="4580883"/>
                  <a:pt x="11609201" y="4580883"/>
                  <a:pt x="11627865" y="4580883"/>
                </a:cubicBezTo>
                <a:cubicBezTo>
                  <a:pt x="11627865" y="4561653"/>
                  <a:pt x="11627865" y="4542990"/>
                  <a:pt x="11627865" y="4524326"/>
                </a:cubicBezTo>
                <a:cubicBezTo>
                  <a:pt x="11608635" y="4524326"/>
                  <a:pt x="11589972" y="4524326"/>
                  <a:pt x="11571308" y="4524326"/>
                </a:cubicBezTo>
                <a:close/>
                <a:moveTo>
                  <a:pt x="8791608" y="4524326"/>
                </a:moveTo>
                <a:cubicBezTo>
                  <a:pt x="8791608" y="4543555"/>
                  <a:pt x="8791608" y="4562219"/>
                  <a:pt x="8791608" y="4580883"/>
                </a:cubicBezTo>
                <a:cubicBezTo>
                  <a:pt x="8810837" y="4580883"/>
                  <a:pt x="8829501" y="4580883"/>
                  <a:pt x="8848165" y="4580883"/>
                </a:cubicBezTo>
                <a:cubicBezTo>
                  <a:pt x="8848165" y="4561653"/>
                  <a:pt x="8848165" y="4542990"/>
                  <a:pt x="8848165" y="4524326"/>
                </a:cubicBezTo>
                <a:cubicBezTo>
                  <a:pt x="8828935" y="4524326"/>
                  <a:pt x="8810272" y="4524326"/>
                  <a:pt x="8791608" y="4524326"/>
                </a:cubicBezTo>
                <a:close/>
                <a:moveTo>
                  <a:pt x="8129006" y="4524326"/>
                </a:moveTo>
                <a:cubicBezTo>
                  <a:pt x="8129006" y="4543555"/>
                  <a:pt x="8129006" y="4562219"/>
                  <a:pt x="8129006" y="4580883"/>
                </a:cubicBezTo>
                <a:cubicBezTo>
                  <a:pt x="8148235" y="4580883"/>
                  <a:pt x="8166899" y="4580883"/>
                  <a:pt x="8185563" y="4580883"/>
                </a:cubicBezTo>
                <a:cubicBezTo>
                  <a:pt x="8185563" y="4561653"/>
                  <a:pt x="8185563" y="4542990"/>
                  <a:pt x="8185563" y="4524326"/>
                </a:cubicBezTo>
                <a:cubicBezTo>
                  <a:pt x="8166333" y="4524326"/>
                  <a:pt x="8147670" y="4524326"/>
                  <a:pt x="8129006" y="4524326"/>
                </a:cubicBezTo>
                <a:close/>
                <a:moveTo>
                  <a:pt x="8129006" y="4378877"/>
                </a:moveTo>
                <a:cubicBezTo>
                  <a:pt x="8128834" y="4386946"/>
                  <a:pt x="8128668" y="4394779"/>
                  <a:pt x="8128501" y="4402611"/>
                </a:cubicBezTo>
                <a:cubicBezTo>
                  <a:pt x="8129006" y="4427354"/>
                  <a:pt x="8129006" y="4427354"/>
                  <a:pt x="8137085" y="4435434"/>
                </a:cubicBezTo>
                <a:cubicBezTo>
                  <a:pt x="8153241" y="4435763"/>
                  <a:pt x="8169407" y="4435777"/>
                  <a:pt x="8185563" y="4435434"/>
                </a:cubicBezTo>
                <a:cubicBezTo>
                  <a:pt x="8185563" y="4416204"/>
                  <a:pt x="8185563" y="4397541"/>
                  <a:pt x="8185563" y="4378877"/>
                </a:cubicBezTo>
                <a:cubicBezTo>
                  <a:pt x="8166333" y="4378877"/>
                  <a:pt x="8147670" y="4378877"/>
                  <a:pt x="8129006" y="4378877"/>
                </a:cubicBezTo>
                <a:close/>
                <a:moveTo>
                  <a:pt x="11417779" y="4314233"/>
                </a:moveTo>
                <a:cubicBezTo>
                  <a:pt x="11435313" y="4343409"/>
                  <a:pt x="11438689" y="4371662"/>
                  <a:pt x="11443027" y="4405128"/>
                </a:cubicBezTo>
                <a:cubicBezTo>
                  <a:pt x="11444381" y="4415334"/>
                  <a:pt x="11445735" y="4425541"/>
                  <a:pt x="11447130" y="4436057"/>
                </a:cubicBezTo>
                <a:cubicBezTo>
                  <a:pt x="11448598" y="4447743"/>
                  <a:pt x="11448598" y="4447743"/>
                  <a:pt x="11450097" y="4459664"/>
                </a:cubicBezTo>
                <a:cubicBezTo>
                  <a:pt x="11431433" y="4459664"/>
                  <a:pt x="11412769" y="4459664"/>
                  <a:pt x="11393540" y="4459664"/>
                </a:cubicBezTo>
                <a:cubicBezTo>
                  <a:pt x="11399000" y="4410522"/>
                  <a:pt x="11407569" y="4362604"/>
                  <a:pt x="11417779" y="4314233"/>
                </a:cubicBezTo>
                <a:close/>
                <a:moveTo>
                  <a:pt x="10141055" y="4314233"/>
                </a:moveTo>
                <a:cubicBezTo>
                  <a:pt x="10146388" y="4314233"/>
                  <a:pt x="10151720" y="4314233"/>
                  <a:pt x="10157214" y="4314233"/>
                </a:cubicBezTo>
                <a:cubicBezTo>
                  <a:pt x="10159958" y="4329373"/>
                  <a:pt x="10162639" y="4344524"/>
                  <a:pt x="10165294" y="4359680"/>
                </a:cubicBezTo>
                <a:cubicBezTo>
                  <a:pt x="10166794" y="4368116"/>
                  <a:pt x="10168293" y="4376553"/>
                  <a:pt x="10169839" y="4385244"/>
                </a:cubicBezTo>
                <a:cubicBezTo>
                  <a:pt x="10173270" y="4410426"/>
                  <a:pt x="10173983" y="4434289"/>
                  <a:pt x="10173373" y="4459664"/>
                </a:cubicBezTo>
                <a:cubicBezTo>
                  <a:pt x="10157376" y="4459664"/>
                  <a:pt x="10141379" y="4459664"/>
                  <a:pt x="10124896" y="4459664"/>
                </a:cubicBezTo>
                <a:cubicBezTo>
                  <a:pt x="10122670" y="4409563"/>
                  <a:pt x="10131126" y="4363261"/>
                  <a:pt x="10141055" y="4314233"/>
                </a:cubicBezTo>
                <a:close/>
                <a:moveTo>
                  <a:pt x="9219877" y="4314233"/>
                </a:moveTo>
                <a:cubicBezTo>
                  <a:pt x="9222543" y="4314233"/>
                  <a:pt x="9225209" y="4314233"/>
                  <a:pt x="9227956" y="4314233"/>
                </a:cubicBezTo>
                <a:cubicBezTo>
                  <a:pt x="9235955" y="4362225"/>
                  <a:pt x="9243954" y="4410218"/>
                  <a:pt x="9252195" y="4459664"/>
                </a:cubicBezTo>
                <a:cubicBezTo>
                  <a:pt x="9233531" y="4459664"/>
                  <a:pt x="9214867" y="4459664"/>
                  <a:pt x="9195638" y="4459664"/>
                </a:cubicBezTo>
                <a:cubicBezTo>
                  <a:pt x="9199109" y="4409159"/>
                  <a:pt x="9203831" y="4362370"/>
                  <a:pt x="9219877" y="4314233"/>
                </a:cubicBezTo>
                <a:close/>
                <a:moveTo>
                  <a:pt x="7967395" y="4289991"/>
                </a:moveTo>
                <a:cubicBezTo>
                  <a:pt x="7986059" y="4289991"/>
                  <a:pt x="8004722" y="4289991"/>
                  <a:pt x="8023952" y="4289991"/>
                </a:cubicBezTo>
                <a:cubicBezTo>
                  <a:pt x="8023952" y="4327318"/>
                  <a:pt x="8023952" y="4364646"/>
                  <a:pt x="8023952" y="4403104"/>
                </a:cubicBezTo>
                <a:cubicBezTo>
                  <a:pt x="8005288" y="4403104"/>
                  <a:pt x="7986624" y="4403104"/>
                  <a:pt x="7967395" y="4403104"/>
                </a:cubicBezTo>
                <a:cubicBezTo>
                  <a:pt x="7967395" y="4365777"/>
                  <a:pt x="7967395" y="4328450"/>
                  <a:pt x="7967395" y="4289991"/>
                </a:cubicBezTo>
                <a:close/>
                <a:moveTo>
                  <a:pt x="10577404" y="4281911"/>
                </a:moveTo>
                <a:cubicBezTo>
                  <a:pt x="10596068" y="4281911"/>
                  <a:pt x="10614731" y="4281911"/>
                  <a:pt x="10633961" y="4281911"/>
                </a:cubicBezTo>
                <a:cubicBezTo>
                  <a:pt x="10642040" y="4289991"/>
                  <a:pt x="10642040" y="4289991"/>
                  <a:pt x="10643113" y="4313472"/>
                </a:cubicBezTo>
                <a:cubicBezTo>
                  <a:pt x="10643092" y="4323053"/>
                  <a:pt x="10643072" y="4332635"/>
                  <a:pt x="10643050" y="4342507"/>
                </a:cubicBezTo>
                <a:cubicBezTo>
                  <a:pt x="10643071" y="4352089"/>
                  <a:pt x="10643092" y="4361671"/>
                  <a:pt x="10643113" y="4371543"/>
                </a:cubicBezTo>
                <a:cubicBezTo>
                  <a:pt x="10642040" y="4395024"/>
                  <a:pt x="10642040" y="4395024"/>
                  <a:pt x="10633961" y="4403104"/>
                </a:cubicBezTo>
                <a:cubicBezTo>
                  <a:pt x="10615297" y="4403104"/>
                  <a:pt x="10596633" y="4403104"/>
                  <a:pt x="10577404" y="4403104"/>
                </a:cubicBezTo>
                <a:cubicBezTo>
                  <a:pt x="10577404" y="4363110"/>
                  <a:pt x="10577404" y="4323117"/>
                  <a:pt x="10577404" y="4281911"/>
                </a:cubicBezTo>
                <a:close/>
                <a:moveTo>
                  <a:pt x="10359230" y="4281911"/>
                </a:moveTo>
                <a:cubicBezTo>
                  <a:pt x="10375227" y="4281911"/>
                  <a:pt x="10391225" y="4281911"/>
                  <a:pt x="10407707" y="4281911"/>
                </a:cubicBezTo>
                <a:cubicBezTo>
                  <a:pt x="10415787" y="4289991"/>
                  <a:pt x="10415787" y="4289991"/>
                  <a:pt x="10416576" y="4315523"/>
                </a:cubicBezTo>
                <a:cubicBezTo>
                  <a:pt x="10416482" y="4325928"/>
                  <a:pt x="10416388" y="4336332"/>
                  <a:pt x="10416292" y="4347052"/>
                </a:cubicBezTo>
                <a:cubicBezTo>
                  <a:pt x="10416219" y="4357478"/>
                  <a:pt x="10416146" y="4367903"/>
                  <a:pt x="10416071" y="4378644"/>
                </a:cubicBezTo>
                <a:cubicBezTo>
                  <a:pt x="10415977" y="4386716"/>
                  <a:pt x="10415883" y="4394788"/>
                  <a:pt x="10415787" y="4403104"/>
                </a:cubicBezTo>
                <a:cubicBezTo>
                  <a:pt x="10397123" y="4403104"/>
                  <a:pt x="10378459" y="4403104"/>
                  <a:pt x="10359230" y="4403104"/>
                </a:cubicBezTo>
                <a:cubicBezTo>
                  <a:pt x="10359230" y="4363110"/>
                  <a:pt x="10359230" y="4323117"/>
                  <a:pt x="10359230" y="4281911"/>
                </a:cubicBezTo>
                <a:close/>
                <a:moveTo>
                  <a:pt x="8621917" y="4281911"/>
                </a:moveTo>
                <a:cubicBezTo>
                  <a:pt x="8640581" y="4281911"/>
                  <a:pt x="8659244" y="4281911"/>
                  <a:pt x="8678474" y="4281911"/>
                </a:cubicBezTo>
                <a:cubicBezTo>
                  <a:pt x="8686553" y="4289991"/>
                  <a:pt x="8686553" y="4289991"/>
                  <a:pt x="8687626" y="4313472"/>
                </a:cubicBezTo>
                <a:cubicBezTo>
                  <a:pt x="8687605" y="4323053"/>
                  <a:pt x="8687585" y="4332635"/>
                  <a:pt x="8687563" y="4342507"/>
                </a:cubicBezTo>
                <a:cubicBezTo>
                  <a:pt x="8687584" y="4352089"/>
                  <a:pt x="8687605" y="4361671"/>
                  <a:pt x="8687626" y="4371543"/>
                </a:cubicBezTo>
                <a:cubicBezTo>
                  <a:pt x="8686553" y="4395024"/>
                  <a:pt x="8686553" y="4395024"/>
                  <a:pt x="8678474" y="4403104"/>
                </a:cubicBezTo>
                <a:cubicBezTo>
                  <a:pt x="8659810" y="4403104"/>
                  <a:pt x="8641146" y="4403104"/>
                  <a:pt x="8621917" y="4403104"/>
                </a:cubicBezTo>
                <a:cubicBezTo>
                  <a:pt x="8621917" y="4363110"/>
                  <a:pt x="8621917" y="4323117"/>
                  <a:pt x="8621917" y="4281911"/>
                </a:cubicBezTo>
                <a:close/>
                <a:moveTo>
                  <a:pt x="8403743" y="4281911"/>
                </a:moveTo>
                <a:cubicBezTo>
                  <a:pt x="8419740" y="4281911"/>
                  <a:pt x="8435738" y="4281911"/>
                  <a:pt x="8452220" y="4281911"/>
                </a:cubicBezTo>
                <a:cubicBezTo>
                  <a:pt x="8460300" y="4289991"/>
                  <a:pt x="8460300" y="4289991"/>
                  <a:pt x="8461217" y="4312416"/>
                </a:cubicBezTo>
                <a:cubicBezTo>
                  <a:pt x="8461175" y="4322190"/>
                  <a:pt x="8461132" y="4331964"/>
                  <a:pt x="8461089" y="4342034"/>
                </a:cubicBezTo>
                <a:cubicBezTo>
                  <a:pt x="8461063" y="4352579"/>
                  <a:pt x="8461037" y="4363124"/>
                  <a:pt x="8461010" y="4373989"/>
                </a:cubicBezTo>
                <a:cubicBezTo>
                  <a:pt x="8460942" y="4385209"/>
                  <a:pt x="8460874" y="4396429"/>
                  <a:pt x="8460805" y="4407649"/>
                </a:cubicBezTo>
                <a:cubicBezTo>
                  <a:pt x="8460764" y="4418900"/>
                  <a:pt x="8460727" y="4430151"/>
                  <a:pt x="8460694" y="4441403"/>
                </a:cubicBezTo>
                <a:cubicBezTo>
                  <a:pt x="8460599" y="4469034"/>
                  <a:pt x="8460465" y="4496665"/>
                  <a:pt x="8460300" y="4524297"/>
                </a:cubicBezTo>
                <a:cubicBezTo>
                  <a:pt x="8441636" y="4524297"/>
                  <a:pt x="8422972" y="4524297"/>
                  <a:pt x="8403743" y="4524297"/>
                </a:cubicBezTo>
                <a:cubicBezTo>
                  <a:pt x="8403743" y="4444309"/>
                  <a:pt x="8403743" y="4364322"/>
                  <a:pt x="8403743" y="4281911"/>
                </a:cubicBezTo>
                <a:close/>
                <a:moveTo>
                  <a:pt x="7773462" y="4280901"/>
                </a:moveTo>
                <a:cubicBezTo>
                  <a:pt x="7797701" y="4281911"/>
                  <a:pt x="7797701" y="4281911"/>
                  <a:pt x="7805780" y="4289990"/>
                </a:cubicBezTo>
                <a:cubicBezTo>
                  <a:pt x="7806588" y="4306639"/>
                  <a:pt x="7806837" y="4323315"/>
                  <a:pt x="7806854" y="4339982"/>
                </a:cubicBezTo>
                <a:cubicBezTo>
                  <a:pt x="7806869" y="4355199"/>
                  <a:pt x="7806869" y="4355199"/>
                  <a:pt x="7806885" y="4370722"/>
                </a:cubicBezTo>
                <a:cubicBezTo>
                  <a:pt x="7806860" y="4378686"/>
                  <a:pt x="7806860" y="4378686"/>
                  <a:pt x="7806834" y="4386810"/>
                </a:cubicBezTo>
                <a:cubicBezTo>
                  <a:pt x="7806791" y="4403036"/>
                  <a:pt x="7806833" y="4419260"/>
                  <a:pt x="7806885" y="4435485"/>
                </a:cubicBezTo>
                <a:cubicBezTo>
                  <a:pt x="7806875" y="4445629"/>
                  <a:pt x="7806864" y="4455773"/>
                  <a:pt x="7806854" y="4466225"/>
                </a:cubicBezTo>
                <a:cubicBezTo>
                  <a:pt x="7806844" y="4475609"/>
                  <a:pt x="7806835" y="4484993"/>
                  <a:pt x="7806826" y="4494661"/>
                </a:cubicBezTo>
                <a:cubicBezTo>
                  <a:pt x="7805780" y="4516217"/>
                  <a:pt x="7805780" y="4516217"/>
                  <a:pt x="7797701" y="4524297"/>
                </a:cubicBezTo>
                <a:cubicBezTo>
                  <a:pt x="7773462" y="4525306"/>
                  <a:pt x="7773462" y="4525306"/>
                  <a:pt x="7749224" y="4524297"/>
                </a:cubicBezTo>
                <a:cubicBezTo>
                  <a:pt x="7734436" y="4509508"/>
                  <a:pt x="7740091" y="4486063"/>
                  <a:pt x="7740071" y="4466225"/>
                </a:cubicBezTo>
                <a:cubicBezTo>
                  <a:pt x="7740061" y="4456081"/>
                  <a:pt x="7740050" y="4445937"/>
                  <a:pt x="7740040" y="4435485"/>
                </a:cubicBezTo>
                <a:cubicBezTo>
                  <a:pt x="7740057" y="4430176"/>
                  <a:pt x="7740074" y="4424867"/>
                  <a:pt x="7740091" y="4419397"/>
                </a:cubicBezTo>
                <a:cubicBezTo>
                  <a:pt x="7740134" y="4403171"/>
                  <a:pt x="7740091" y="4386948"/>
                  <a:pt x="7740040" y="4370722"/>
                </a:cubicBezTo>
                <a:cubicBezTo>
                  <a:pt x="7740050" y="4360578"/>
                  <a:pt x="7740061" y="4350434"/>
                  <a:pt x="7740071" y="4339982"/>
                </a:cubicBezTo>
                <a:cubicBezTo>
                  <a:pt x="7740085" y="4325907"/>
                  <a:pt x="7740085" y="4325907"/>
                  <a:pt x="7740099" y="4311546"/>
                </a:cubicBezTo>
                <a:cubicBezTo>
                  <a:pt x="7741580" y="4281010"/>
                  <a:pt x="7742557" y="4282189"/>
                  <a:pt x="7773462" y="4280901"/>
                </a:cubicBezTo>
                <a:close/>
                <a:moveTo>
                  <a:pt x="11062235" y="4225348"/>
                </a:moveTo>
                <a:cubicBezTo>
                  <a:pt x="11062235" y="4249586"/>
                  <a:pt x="11062235" y="4249586"/>
                  <a:pt x="11068782" y="4266219"/>
                </a:cubicBezTo>
                <a:cubicBezTo>
                  <a:pt x="11114347" y="4362717"/>
                  <a:pt x="11143993" y="4446141"/>
                  <a:pt x="11143819" y="4553515"/>
                </a:cubicBezTo>
                <a:cubicBezTo>
                  <a:pt x="11143551" y="4562808"/>
                  <a:pt x="11143291" y="4571827"/>
                  <a:pt x="11143030" y="4580847"/>
                </a:cubicBezTo>
                <a:cubicBezTo>
                  <a:pt x="11162259" y="4580847"/>
                  <a:pt x="11180923" y="4580847"/>
                  <a:pt x="11199587" y="4580847"/>
                </a:cubicBezTo>
                <a:cubicBezTo>
                  <a:pt x="11197693" y="4476187"/>
                  <a:pt x="11214905" y="4395251"/>
                  <a:pt x="11257658" y="4299641"/>
                </a:cubicBezTo>
                <a:cubicBezTo>
                  <a:pt x="11268749" y="4274993"/>
                  <a:pt x="11276880" y="4252381"/>
                  <a:pt x="11280382" y="4225348"/>
                </a:cubicBezTo>
                <a:cubicBezTo>
                  <a:pt x="11261533" y="4225005"/>
                  <a:pt x="11242675" y="4225017"/>
                  <a:pt x="11223825" y="4225348"/>
                </a:cubicBezTo>
                <a:cubicBezTo>
                  <a:pt x="11215746" y="4233427"/>
                  <a:pt x="11215746" y="4233427"/>
                  <a:pt x="11206120" y="4257192"/>
                </a:cubicBezTo>
                <a:cubicBezTo>
                  <a:pt x="11202354" y="4267140"/>
                  <a:pt x="11198698" y="4276794"/>
                  <a:pt x="11195042" y="4286449"/>
                </a:cubicBezTo>
                <a:cubicBezTo>
                  <a:pt x="11191254" y="4296418"/>
                  <a:pt x="11187578" y="4306093"/>
                  <a:pt x="11183901" y="4315769"/>
                </a:cubicBezTo>
                <a:cubicBezTo>
                  <a:pt x="11180993" y="4323484"/>
                  <a:pt x="11178171" y="4330972"/>
                  <a:pt x="11175348" y="4338461"/>
                </a:cubicBezTo>
                <a:cubicBezTo>
                  <a:pt x="11159047" y="4315252"/>
                  <a:pt x="11159047" y="4315252"/>
                  <a:pt x="11148774" y="4292414"/>
                </a:cubicBezTo>
                <a:cubicBezTo>
                  <a:pt x="11145104" y="4284205"/>
                  <a:pt x="11141542" y="4276237"/>
                  <a:pt x="11137981" y="4268270"/>
                </a:cubicBezTo>
                <a:cubicBezTo>
                  <a:pt x="11134268" y="4259997"/>
                  <a:pt x="11130664" y="4251967"/>
                  <a:pt x="11127061" y="4243937"/>
                </a:cubicBezTo>
                <a:cubicBezTo>
                  <a:pt x="11124249" y="4237616"/>
                  <a:pt x="11121520" y="4231482"/>
                  <a:pt x="11118792" y="4225348"/>
                </a:cubicBezTo>
                <a:cubicBezTo>
                  <a:pt x="11099562" y="4225348"/>
                  <a:pt x="11080899" y="4225348"/>
                  <a:pt x="11062235" y="4225348"/>
                </a:cubicBezTo>
                <a:close/>
                <a:moveTo>
                  <a:pt x="11668275" y="4225347"/>
                </a:moveTo>
                <a:cubicBezTo>
                  <a:pt x="11668275" y="4257665"/>
                  <a:pt x="11668275" y="4257665"/>
                  <a:pt x="11671873" y="4278180"/>
                </a:cubicBezTo>
                <a:cubicBezTo>
                  <a:pt x="11673740" y="4286657"/>
                  <a:pt x="11675552" y="4294885"/>
                  <a:pt x="11677364" y="4303112"/>
                </a:cubicBezTo>
                <a:cubicBezTo>
                  <a:pt x="11694193" y="4379532"/>
                  <a:pt x="11694193" y="4379532"/>
                  <a:pt x="11740991" y="4580846"/>
                </a:cubicBezTo>
                <a:cubicBezTo>
                  <a:pt x="11762967" y="4580846"/>
                  <a:pt x="11784297" y="4580846"/>
                  <a:pt x="11805627" y="4580846"/>
                </a:cubicBezTo>
                <a:cubicBezTo>
                  <a:pt x="11815474" y="4541806"/>
                  <a:pt x="11824823" y="4502645"/>
                  <a:pt x="11834126" y="4463472"/>
                </a:cubicBezTo>
                <a:cubicBezTo>
                  <a:pt x="11836741" y="4452435"/>
                  <a:pt x="11839360" y="4441399"/>
                  <a:pt x="11841985" y="4430365"/>
                </a:cubicBezTo>
                <a:cubicBezTo>
                  <a:pt x="11858415" y="4362364"/>
                  <a:pt x="11874269" y="4295443"/>
                  <a:pt x="11878343" y="4225347"/>
                </a:cubicBezTo>
                <a:cubicBezTo>
                  <a:pt x="11859113" y="4225347"/>
                  <a:pt x="11840450" y="4225347"/>
                  <a:pt x="11821786" y="4225347"/>
                </a:cubicBezTo>
                <a:cubicBezTo>
                  <a:pt x="11813706" y="4241506"/>
                  <a:pt x="11813706" y="4241506"/>
                  <a:pt x="11809081" y="4263366"/>
                </a:cubicBezTo>
                <a:cubicBezTo>
                  <a:pt x="11806556" y="4277222"/>
                  <a:pt x="11806556" y="4277222"/>
                  <a:pt x="11804080" y="4290804"/>
                </a:cubicBezTo>
                <a:cubicBezTo>
                  <a:pt x="11801331" y="4305786"/>
                  <a:pt x="11801331" y="4305786"/>
                  <a:pt x="11798636" y="4320471"/>
                </a:cubicBezTo>
                <a:cubicBezTo>
                  <a:pt x="11796721" y="4331051"/>
                  <a:pt x="11794862" y="4341320"/>
                  <a:pt x="11793003" y="4351590"/>
                </a:cubicBezTo>
                <a:cubicBezTo>
                  <a:pt x="11787618" y="4381019"/>
                  <a:pt x="11782235" y="4410448"/>
                  <a:pt x="11776889" y="4439884"/>
                </a:cubicBezTo>
                <a:cubicBezTo>
                  <a:pt x="11775672" y="4446606"/>
                  <a:pt x="11774490" y="4453129"/>
                  <a:pt x="11773309" y="4459653"/>
                </a:cubicBezTo>
                <a:cubicBezTo>
                  <a:pt x="11769776" y="4438418"/>
                  <a:pt x="11766210" y="4417188"/>
                  <a:pt x="11762610" y="4395964"/>
                </a:cubicBezTo>
                <a:cubicBezTo>
                  <a:pt x="11761097" y="4387057"/>
                  <a:pt x="11759628" y="4378413"/>
                  <a:pt x="11758160" y="4369768"/>
                </a:cubicBezTo>
                <a:cubicBezTo>
                  <a:pt x="11749966" y="4320487"/>
                  <a:pt x="11742830" y="4272209"/>
                  <a:pt x="11724832" y="4225347"/>
                </a:cubicBezTo>
                <a:cubicBezTo>
                  <a:pt x="11705602" y="4225347"/>
                  <a:pt x="11686939" y="4225347"/>
                  <a:pt x="11668275" y="4225347"/>
                </a:cubicBezTo>
                <a:close/>
                <a:moveTo>
                  <a:pt x="11385457" y="4225347"/>
                </a:moveTo>
                <a:cubicBezTo>
                  <a:pt x="11371371" y="4279630"/>
                  <a:pt x="11358221" y="4334140"/>
                  <a:pt x="11345460" y="4388748"/>
                </a:cubicBezTo>
                <a:cubicBezTo>
                  <a:pt x="11342707" y="4400584"/>
                  <a:pt x="11342707" y="4400584"/>
                  <a:pt x="11340009" y="4412186"/>
                </a:cubicBezTo>
                <a:cubicBezTo>
                  <a:pt x="11326652" y="4468371"/>
                  <a:pt x="11317059" y="4523212"/>
                  <a:pt x="11312741" y="4580846"/>
                </a:cubicBezTo>
                <a:cubicBezTo>
                  <a:pt x="11331970" y="4580846"/>
                  <a:pt x="11350634" y="4580846"/>
                  <a:pt x="11369298" y="4580846"/>
                </a:cubicBezTo>
                <a:cubicBezTo>
                  <a:pt x="11372045" y="4556123"/>
                  <a:pt x="11374711" y="4532127"/>
                  <a:pt x="11377377" y="4508130"/>
                </a:cubicBezTo>
                <a:cubicBezTo>
                  <a:pt x="11407595" y="4508130"/>
                  <a:pt x="11436923" y="4508130"/>
                  <a:pt x="11466252" y="4508130"/>
                </a:cubicBezTo>
                <a:cubicBezTo>
                  <a:pt x="11468999" y="4532854"/>
                  <a:pt x="11471665" y="4556850"/>
                  <a:pt x="11474331" y="4580846"/>
                </a:cubicBezTo>
                <a:cubicBezTo>
                  <a:pt x="11493561" y="4580846"/>
                  <a:pt x="11512224" y="4580846"/>
                  <a:pt x="11530888" y="4580846"/>
                </a:cubicBezTo>
                <a:cubicBezTo>
                  <a:pt x="11531832" y="4554440"/>
                  <a:pt x="11530615" y="4530841"/>
                  <a:pt x="11525953" y="4504771"/>
                </a:cubicBezTo>
                <a:cubicBezTo>
                  <a:pt x="11522484" y="4489653"/>
                  <a:pt x="11522484" y="4489653"/>
                  <a:pt x="11519084" y="4474834"/>
                </a:cubicBezTo>
                <a:cubicBezTo>
                  <a:pt x="11516585" y="4463834"/>
                  <a:pt x="11514081" y="4452835"/>
                  <a:pt x="11511573" y="4441837"/>
                </a:cubicBezTo>
                <a:cubicBezTo>
                  <a:pt x="11507595" y="4424736"/>
                  <a:pt x="11503618" y="4407636"/>
                  <a:pt x="11499714" y="4390518"/>
                </a:cubicBezTo>
                <a:cubicBezTo>
                  <a:pt x="11487113" y="4335068"/>
                  <a:pt x="11474156" y="4279932"/>
                  <a:pt x="11458172" y="4225347"/>
                </a:cubicBezTo>
                <a:cubicBezTo>
                  <a:pt x="11433449" y="4225347"/>
                  <a:pt x="11409453" y="4225347"/>
                  <a:pt x="11385457" y="4225347"/>
                </a:cubicBezTo>
                <a:close/>
                <a:moveTo>
                  <a:pt x="10973350" y="4225347"/>
                </a:moveTo>
                <a:cubicBezTo>
                  <a:pt x="10973350" y="4346217"/>
                  <a:pt x="10973350" y="4463531"/>
                  <a:pt x="10973350" y="4580846"/>
                </a:cubicBezTo>
                <a:cubicBezTo>
                  <a:pt x="10992579" y="4580846"/>
                  <a:pt x="11011243" y="4580846"/>
                  <a:pt x="11029907" y="4580846"/>
                </a:cubicBezTo>
                <a:cubicBezTo>
                  <a:pt x="11029907" y="4459976"/>
                  <a:pt x="11029907" y="4342662"/>
                  <a:pt x="11029907" y="4225347"/>
                </a:cubicBezTo>
                <a:cubicBezTo>
                  <a:pt x="11010677" y="4225347"/>
                  <a:pt x="10992014" y="4225347"/>
                  <a:pt x="10973350" y="4225347"/>
                </a:cubicBezTo>
                <a:close/>
                <a:moveTo>
                  <a:pt x="10747095" y="4225347"/>
                </a:moveTo>
                <a:cubicBezTo>
                  <a:pt x="10747095" y="4346217"/>
                  <a:pt x="10747095" y="4463531"/>
                  <a:pt x="10747095" y="4580846"/>
                </a:cubicBezTo>
                <a:cubicBezTo>
                  <a:pt x="10807530" y="4580846"/>
                  <a:pt x="10866187" y="4580846"/>
                  <a:pt x="10924845" y="4580846"/>
                </a:cubicBezTo>
                <a:cubicBezTo>
                  <a:pt x="10924845" y="4561617"/>
                  <a:pt x="10924845" y="4542953"/>
                  <a:pt x="10924845" y="4524289"/>
                </a:cubicBezTo>
                <a:cubicBezTo>
                  <a:pt x="10883639" y="4524289"/>
                  <a:pt x="10843645" y="4524289"/>
                  <a:pt x="10803652" y="4524289"/>
                </a:cubicBezTo>
                <a:cubicBezTo>
                  <a:pt x="10803652" y="4494072"/>
                  <a:pt x="10803652" y="4464743"/>
                  <a:pt x="10803652" y="4435415"/>
                </a:cubicBezTo>
                <a:cubicBezTo>
                  <a:pt x="10826533" y="4435678"/>
                  <a:pt x="10849415" y="4435941"/>
                  <a:pt x="10872296" y="4436204"/>
                </a:cubicBezTo>
                <a:cubicBezTo>
                  <a:pt x="10892526" y="4435415"/>
                  <a:pt x="10892526" y="4435415"/>
                  <a:pt x="10900606" y="4427335"/>
                </a:cubicBezTo>
                <a:cubicBezTo>
                  <a:pt x="10900606" y="4410853"/>
                  <a:pt x="10900606" y="4394855"/>
                  <a:pt x="10900606" y="4378858"/>
                </a:cubicBezTo>
                <a:cubicBezTo>
                  <a:pt x="10867641" y="4378858"/>
                  <a:pt x="10835647" y="4378858"/>
                  <a:pt x="10803652" y="4378858"/>
                </a:cubicBezTo>
                <a:cubicBezTo>
                  <a:pt x="10803652" y="4345893"/>
                  <a:pt x="10803652" y="4313899"/>
                  <a:pt x="10803652" y="4281904"/>
                </a:cubicBezTo>
                <a:cubicBezTo>
                  <a:pt x="10844857" y="4281904"/>
                  <a:pt x="10884851" y="4281904"/>
                  <a:pt x="10924845" y="4281904"/>
                </a:cubicBezTo>
                <a:cubicBezTo>
                  <a:pt x="10924845" y="4262674"/>
                  <a:pt x="10924845" y="4244011"/>
                  <a:pt x="10924845" y="4225347"/>
                </a:cubicBezTo>
                <a:cubicBezTo>
                  <a:pt x="10864410" y="4225347"/>
                  <a:pt x="10805752" y="4225347"/>
                  <a:pt x="10747095" y="4225347"/>
                </a:cubicBezTo>
                <a:close/>
                <a:moveTo>
                  <a:pt x="10520840" y="4225347"/>
                </a:moveTo>
                <a:cubicBezTo>
                  <a:pt x="10520840" y="4346217"/>
                  <a:pt x="10520840" y="4463531"/>
                  <a:pt x="10520840" y="4580846"/>
                </a:cubicBezTo>
                <a:cubicBezTo>
                  <a:pt x="10540069" y="4580846"/>
                  <a:pt x="10558733" y="4580846"/>
                  <a:pt x="10577397" y="4580846"/>
                </a:cubicBezTo>
                <a:cubicBezTo>
                  <a:pt x="10577397" y="4539640"/>
                  <a:pt x="10577397" y="4499647"/>
                  <a:pt x="10577397" y="4459653"/>
                </a:cubicBezTo>
                <a:cubicBezTo>
                  <a:pt x="10588385" y="4462400"/>
                  <a:pt x="10599050" y="4465066"/>
                  <a:pt x="10609715" y="4467733"/>
                </a:cubicBezTo>
                <a:cubicBezTo>
                  <a:pt x="10620703" y="4506191"/>
                  <a:pt x="10631368" y="4543519"/>
                  <a:pt x="10642033" y="4580846"/>
                </a:cubicBezTo>
                <a:cubicBezTo>
                  <a:pt x="10661262" y="4580846"/>
                  <a:pt x="10679926" y="4580846"/>
                  <a:pt x="10698590" y="4580846"/>
                </a:cubicBezTo>
                <a:cubicBezTo>
                  <a:pt x="10696645" y="4567787"/>
                  <a:pt x="10694723" y="4554725"/>
                  <a:pt x="10692909" y="4541648"/>
                </a:cubicBezTo>
                <a:cubicBezTo>
                  <a:pt x="10691697" y="4532882"/>
                  <a:pt x="10691697" y="4532882"/>
                  <a:pt x="10690510" y="4524289"/>
                </a:cubicBezTo>
                <a:cubicBezTo>
                  <a:pt x="10689523" y="4517701"/>
                  <a:pt x="10688565" y="4511306"/>
                  <a:pt x="10687606" y="4504911"/>
                </a:cubicBezTo>
                <a:cubicBezTo>
                  <a:pt x="10686705" y="4498280"/>
                  <a:pt x="10685830" y="4491843"/>
                  <a:pt x="10684955" y="4485407"/>
                </a:cubicBezTo>
                <a:cubicBezTo>
                  <a:pt x="10681952" y="4467600"/>
                  <a:pt x="10681952" y="4467600"/>
                  <a:pt x="10682430" y="4451574"/>
                </a:cubicBezTo>
                <a:cubicBezTo>
                  <a:pt x="10698590" y="4435415"/>
                  <a:pt x="10698590" y="4435415"/>
                  <a:pt x="10700552" y="4417520"/>
                </a:cubicBezTo>
                <a:cubicBezTo>
                  <a:pt x="10700518" y="4410040"/>
                  <a:pt x="10700485" y="4402781"/>
                  <a:pt x="10700452" y="4395522"/>
                </a:cubicBezTo>
                <a:cubicBezTo>
                  <a:pt x="10700428" y="4383441"/>
                  <a:pt x="10700428" y="4383441"/>
                  <a:pt x="10700404" y="4371599"/>
                </a:cubicBezTo>
                <a:cubicBezTo>
                  <a:pt x="10700302" y="4363079"/>
                  <a:pt x="10700203" y="4354809"/>
                  <a:pt x="10700104" y="4346540"/>
                </a:cubicBezTo>
                <a:cubicBezTo>
                  <a:pt x="10700083" y="4312001"/>
                  <a:pt x="10706212" y="4272911"/>
                  <a:pt x="10690510" y="4241506"/>
                </a:cubicBezTo>
                <a:cubicBezTo>
                  <a:pt x="10658192" y="4225347"/>
                  <a:pt x="10658192" y="4225347"/>
                  <a:pt x="10520840" y="4225347"/>
                </a:cubicBezTo>
                <a:close/>
                <a:moveTo>
                  <a:pt x="10302666" y="4225347"/>
                </a:moveTo>
                <a:cubicBezTo>
                  <a:pt x="10302666" y="4346217"/>
                  <a:pt x="10302666" y="4463531"/>
                  <a:pt x="10302666" y="4580846"/>
                </a:cubicBezTo>
                <a:cubicBezTo>
                  <a:pt x="10321895" y="4580846"/>
                  <a:pt x="10340559" y="4580846"/>
                  <a:pt x="10359223" y="4580846"/>
                </a:cubicBezTo>
                <a:cubicBezTo>
                  <a:pt x="10359223" y="4539640"/>
                  <a:pt x="10359223" y="4499647"/>
                  <a:pt x="10359223" y="4459653"/>
                </a:cubicBezTo>
                <a:cubicBezTo>
                  <a:pt x="10373645" y="4460512"/>
                  <a:pt x="10387642" y="4461345"/>
                  <a:pt x="10401640" y="4462178"/>
                </a:cubicBezTo>
                <a:cubicBezTo>
                  <a:pt x="10431778" y="4463972"/>
                  <a:pt x="10443347" y="4463589"/>
                  <a:pt x="10466876" y="4444094"/>
                </a:cubicBezTo>
                <a:cubicBezTo>
                  <a:pt x="10482579" y="4415286"/>
                  <a:pt x="10484846" y="4395474"/>
                  <a:pt x="10485229" y="4363109"/>
                </a:cubicBezTo>
                <a:cubicBezTo>
                  <a:pt x="10485137" y="4356102"/>
                  <a:pt x="10485049" y="4349301"/>
                  <a:pt x="10484960" y="4342500"/>
                </a:cubicBezTo>
                <a:cubicBezTo>
                  <a:pt x="10485159" y="4335493"/>
                  <a:pt x="10485351" y="4328692"/>
                  <a:pt x="10485544" y="4321891"/>
                </a:cubicBezTo>
                <a:cubicBezTo>
                  <a:pt x="10485520" y="4311770"/>
                  <a:pt x="10485520" y="4311770"/>
                  <a:pt x="10485497" y="4301850"/>
                </a:cubicBezTo>
                <a:cubicBezTo>
                  <a:pt x="10485506" y="4292725"/>
                  <a:pt x="10485506" y="4292725"/>
                  <a:pt x="10485515" y="4283782"/>
                </a:cubicBezTo>
                <a:cubicBezTo>
                  <a:pt x="10480416" y="4265745"/>
                  <a:pt x="10480416" y="4265745"/>
                  <a:pt x="10440018" y="4225347"/>
                </a:cubicBezTo>
                <a:cubicBezTo>
                  <a:pt x="10393318" y="4225347"/>
                  <a:pt x="10347992" y="4225347"/>
                  <a:pt x="10302666" y="4225347"/>
                </a:cubicBezTo>
                <a:close/>
                <a:moveTo>
                  <a:pt x="10116814" y="4225347"/>
                </a:moveTo>
                <a:cubicBezTo>
                  <a:pt x="10100655" y="4257665"/>
                  <a:pt x="10100655" y="4257665"/>
                  <a:pt x="10094627" y="4281432"/>
                </a:cubicBezTo>
                <a:cubicBezTo>
                  <a:pt x="10092728" y="4290789"/>
                  <a:pt x="10090884" y="4299870"/>
                  <a:pt x="10089041" y="4308951"/>
                </a:cubicBezTo>
                <a:cubicBezTo>
                  <a:pt x="10085875" y="4324405"/>
                  <a:pt x="10082711" y="4339860"/>
                  <a:pt x="10079612" y="4355328"/>
                </a:cubicBezTo>
                <a:cubicBezTo>
                  <a:pt x="10078526" y="4360753"/>
                  <a:pt x="10077471" y="4366018"/>
                  <a:pt x="10076417" y="4371283"/>
                </a:cubicBezTo>
                <a:cubicBezTo>
                  <a:pt x="10062155" y="4441002"/>
                  <a:pt x="10048389" y="4510765"/>
                  <a:pt x="10036019" y="4580846"/>
                </a:cubicBezTo>
                <a:cubicBezTo>
                  <a:pt x="10054868" y="4581189"/>
                  <a:pt x="10073726" y="4581177"/>
                  <a:pt x="10092576" y="4580846"/>
                </a:cubicBezTo>
                <a:cubicBezTo>
                  <a:pt x="10101665" y="4571757"/>
                  <a:pt x="10101665" y="4571757"/>
                  <a:pt x="10105200" y="4539943"/>
                </a:cubicBezTo>
                <a:cubicBezTo>
                  <a:pt x="10106402" y="4529127"/>
                  <a:pt x="10107568" y="4518629"/>
                  <a:pt x="10108735" y="4508130"/>
                </a:cubicBezTo>
                <a:cubicBezTo>
                  <a:pt x="10136205" y="4508130"/>
                  <a:pt x="10162868" y="4508130"/>
                  <a:pt x="10189530" y="4508130"/>
                </a:cubicBezTo>
                <a:cubicBezTo>
                  <a:pt x="10192277" y="4532854"/>
                  <a:pt x="10194943" y="4556850"/>
                  <a:pt x="10197609" y="4580846"/>
                </a:cubicBezTo>
                <a:cubicBezTo>
                  <a:pt x="10219586" y="4580846"/>
                  <a:pt x="10240916" y="4580846"/>
                  <a:pt x="10262246" y="4580846"/>
                </a:cubicBezTo>
                <a:cubicBezTo>
                  <a:pt x="10262246" y="4551608"/>
                  <a:pt x="10258100" y="4527313"/>
                  <a:pt x="10251523" y="4499013"/>
                </a:cubicBezTo>
                <a:cubicBezTo>
                  <a:pt x="10246174" y="4476186"/>
                  <a:pt x="10240995" y="4453325"/>
                  <a:pt x="10235853" y="4430450"/>
                </a:cubicBezTo>
                <a:cubicBezTo>
                  <a:pt x="10233366" y="4419389"/>
                  <a:pt x="10230874" y="4408328"/>
                  <a:pt x="10228378" y="4397269"/>
                </a:cubicBezTo>
                <a:cubicBezTo>
                  <a:pt x="10227080" y="4391530"/>
                  <a:pt x="10225821" y="4385959"/>
                  <a:pt x="10224562" y="4380389"/>
                </a:cubicBezTo>
                <a:cubicBezTo>
                  <a:pt x="10223250" y="4374584"/>
                  <a:pt x="10221977" y="4368950"/>
                  <a:pt x="10220704" y="4363316"/>
                </a:cubicBezTo>
                <a:cubicBezTo>
                  <a:pt x="10218071" y="4351665"/>
                  <a:pt x="10215438" y="4340014"/>
                  <a:pt x="10212806" y="4328363"/>
                </a:cubicBezTo>
                <a:cubicBezTo>
                  <a:pt x="10205049" y="4294024"/>
                  <a:pt x="10197290" y="4259685"/>
                  <a:pt x="10189530" y="4225347"/>
                </a:cubicBezTo>
                <a:cubicBezTo>
                  <a:pt x="10164807" y="4225347"/>
                  <a:pt x="10140810" y="4225347"/>
                  <a:pt x="10116814" y="4225347"/>
                </a:cubicBezTo>
                <a:close/>
                <a:moveTo>
                  <a:pt x="9785513" y="4225347"/>
                </a:moveTo>
                <a:cubicBezTo>
                  <a:pt x="9789249" y="4242215"/>
                  <a:pt x="9793591" y="4257662"/>
                  <a:pt x="9800315" y="4273603"/>
                </a:cubicBezTo>
                <a:cubicBezTo>
                  <a:pt x="9844151" y="4367040"/>
                  <a:pt x="9866313" y="4447709"/>
                  <a:pt x="9866813" y="4551179"/>
                </a:cubicBezTo>
                <a:cubicBezTo>
                  <a:pt x="9866558" y="4566161"/>
                  <a:pt x="9866558" y="4566161"/>
                  <a:pt x="9866308" y="4580846"/>
                </a:cubicBezTo>
                <a:cubicBezTo>
                  <a:pt x="9888285" y="4580846"/>
                  <a:pt x="9909614" y="4580846"/>
                  <a:pt x="9930944" y="4580846"/>
                </a:cubicBezTo>
                <a:cubicBezTo>
                  <a:pt x="9931134" y="4487451"/>
                  <a:pt x="9936530" y="4409743"/>
                  <a:pt x="9975382" y="4324195"/>
                </a:cubicBezTo>
                <a:cubicBezTo>
                  <a:pt x="9990360" y="4291898"/>
                  <a:pt x="10001033" y="4259251"/>
                  <a:pt x="10011740" y="4225347"/>
                </a:cubicBezTo>
                <a:cubicBezTo>
                  <a:pt x="9989763" y="4225347"/>
                  <a:pt x="9968433" y="4225347"/>
                  <a:pt x="9947103" y="4225347"/>
                </a:cubicBezTo>
                <a:cubicBezTo>
                  <a:pt x="9944796" y="4230873"/>
                  <a:pt x="9942557" y="4236237"/>
                  <a:pt x="9940318" y="4241601"/>
                </a:cubicBezTo>
                <a:cubicBezTo>
                  <a:pt x="9937303" y="4248951"/>
                  <a:pt x="9934376" y="4256085"/>
                  <a:pt x="9931449" y="4263220"/>
                </a:cubicBezTo>
                <a:cubicBezTo>
                  <a:pt x="9922344" y="4285249"/>
                  <a:pt x="9914877" y="4305729"/>
                  <a:pt x="9909704" y="4329024"/>
                </a:cubicBezTo>
                <a:cubicBezTo>
                  <a:pt x="9908685" y="4334979"/>
                  <a:pt x="9907695" y="4340760"/>
                  <a:pt x="9906706" y="4346540"/>
                </a:cubicBezTo>
                <a:cubicBezTo>
                  <a:pt x="9901212" y="4346540"/>
                  <a:pt x="9895879" y="4346540"/>
                  <a:pt x="9890547" y="4346540"/>
                </a:cubicBezTo>
                <a:cubicBezTo>
                  <a:pt x="9887018" y="4324027"/>
                  <a:pt x="9882143" y="4305415"/>
                  <a:pt x="9872841" y="4284523"/>
                </a:cubicBezTo>
                <a:cubicBezTo>
                  <a:pt x="9869075" y="4277280"/>
                  <a:pt x="9865419" y="4270250"/>
                  <a:pt x="9861764" y="4263220"/>
                </a:cubicBezTo>
                <a:cubicBezTo>
                  <a:pt x="9855245" y="4250571"/>
                  <a:pt x="9848696" y="4237939"/>
                  <a:pt x="9842070" y="4225347"/>
                </a:cubicBezTo>
                <a:cubicBezTo>
                  <a:pt x="9822840" y="4225347"/>
                  <a:pt x="9804177" y="4225347"/>
                  <a:pt x="9785513" y="4225347"/>
                </a:cubicBezTo>
                <a:close/>
                <a:moveTo>
                  <a:pt x="9575419" y="4225347"/>
                </a:moveTo>
                <a:cubicBezTo>
                  <a:pt x="9575419" y="4346217"/>
                  <a:pt x="9575419" y="4463531"/>
                  <a:pt x="9575419" y="4580846"/>
                </a:cubicBezTo>
                <a:cubicBezTo>
                  <a:pt x="9597395" y="4580846"/>
                  <a:pt x="9618725" y="4580846"/>
                  <a:pt x="9640055" y="4580846"/>
                </a:cubicBezTo>
                <a:cubicBezTo>
                  <a:pt x="9640055" y="4531399"/>
                  <a:pt x="9640055" y="4483407"/>
                  <a:pt x="9640055" y="4435415"/>
                </a:cubicBezTo>
                <a:cubicBezTo>
                  <a:pt x="9659284" y="4435415"/>
                  <a:pt x="9677948" y="4435415"/>
                  <a:pt x="9696612" y="4435415"/>
                </a:cubicBezTo>
                <a:cubicBezTo>
                  <a:pt x="9696612" y="4484861"/>
                  <a:pt x="9696612" y="4532854"/>
                  <a:pt x="9696612" y="4580846"/>
                </a:cubicBezTo>
                <a:cubicBezTo>
                  <a:pt x="9715841" y="4580846"/>
                  <a:pt x="9734505" y="4580846"/>
                  <a:pt x="9753169" y="4580846"/>
                </a:cubicBezTo>
                <a:cubicBezTo>
                  <a:pt x="9753169" y="4459976"/>
                  <a:pt x="9753169" y="4342662"/>
                  <a:pt x="9753169" y="4225347"/>
                </a:cubicBezTo>
                <a:cubicBezTo>
                  <a:pt x="9733939" y="4225347"/>
                  <a:pt x="9715276" y="4225347"/>
                  <a:pt x="9696612" y="4225347"/>
                </a:cubicBezTo>
                <a:cubicBezTo>
                  <a:pt x="9696612" y="4274794"/>
                  <a:pt x="9696612" y="4322786"/>
                  <a:pt x="9696612" y="4370778"/>
                </a:cubicBezTo>
                <a:cubicBezTo>
                  <a:pt x="9677383" y="4370778"/>
                  <a:pt x="9658719" y="4370778"/>
                  <a:pt x="9640055" y="4370778"/>
                </a:cubicBezTo>
                <a:cubicBezTo>
                  <a:pt x="9640055" y="4321332"/>
                  <a:pt x="9640055" y="4273339"/>
                  <a:pt x="9640055" y="4225347"/>
                </a:cubicBezTo>
                <a:cubicBezTo>
                  <a:pt x="9618079" y="4225347"/>
                  <a:pt x="9596749" y="4225347"/>
                  <a:pt x="9575419" y="4225347"/>
                </a:cubicBezTo>
                <a:close/>
                <a:moveTo>
                  <a:pt x="9365325" y="4225347"/>
                </a:moveTo>
                <a:cubicBezTo>
                  <a:pt x="9365325" y="4244576"/>
                  <a:pt x="9365325" y="4263240"/>
                  <a:pt x="9365325" y="4281904"/>
                </a:cubicBezTo>
                <a:cubicBezTo>
                  <a:pt x="9368072" y="4284651"/>
                  <a:pt x="9370738" y="4287317"/>
                  <a:pt x="9373405" y="4289983"/>
                </a:cubicBezTo>
                <a:cubicBezTo>
                  <a:pt x="9389887" y="4289983"/>
                  <a:pt x="9405884" y="4289983"/>
                  <a:pt x="9421882" y="4289983"/>
                </a:cubicBezTo>
                <a:cubicBezTo>
                  <a:pt x="9421882" y="4388877"/>
                  <a:pt x="9421882" y="4484861"/>
                  <a:pt x="9421882" y="4580846"/>
                </a:cubicBezTo>
                <a:cubicBezTo>
                  <a:pt x="9443858" y="4580846"/>
                  <a:pt x="9465188" y="4580846"/>
                  <a:pt x="9486518" y="4580846"/>
                </a:cubicBezTo>
                <a:cubicBezTo>
                  <a:pt x="9486518" y="4479206"/>
                  <a:pt x="9486518" y="4380555"/>
                  <a:pt x="9486518" y="4281904"/>
                </a:cubicBezTo>
                <a:cubicBezTo>
                  <a:pt x="9505747" y="4281904"/>
                  <a:pt x="9524411" y="4281904"/>
                  <a:pt x="9543075" y="4281904"/>
                </a:cubicBezTo>
                <a:cubicBezTo>
                  <a:pt x="9543075" y="4262674"/>
                  <a:pt x="9543075" y="4244011"/>
                  <a:pt x="9543075" y="4225347"/>
                </a:cubicBezTo>
                <a:cubicBezTo>
                  <a:pt x="9482640" y="4225347"/>
                  <a:pt x="9423982" y="4225347"/>
                  <a:pt x="9365325" y="4225347"/>
                </a:cubicBezTo>
                <a:close/>
                <a:moveTo>
                  <a:pt x="8565354" y="4225347"/>
                </a:moveTo>
                <a:cubicBezTo>
                  <a:pt x="8565354" y="4346217"/>
                  <a:pt x="8565354" y="4463531"/>
                  <a:pt x="8565354" y="4580846"/>
                </a:cubicBezTo>
                <a:cubicBezTo>
                  <a:pt x="8584583" y="4580846"/>
                  <a:pt x="8603247" y="4580846"/>
                  <a:pt x="8621911" y="4580846"/>
                </a:cubicBezTo>
                <a:cubicBezTo>
                  <a:pt x="8621911" y="4539640"/>
                  <a:pt x="8621911" y="4499647"/>
                  <a:pt x="8621911" y="4459653"/>
                </a:cubicBezTo>
                <a:cubicBezTo>
                  <a:pt x="8632899" y="4462400"/>
                  <a:pt x="8643564" y="4465066"/>
                  <a:pt x="8654229" y="4467733"/>
                </a:cubicBezTo>
                <a:cubicBezTo>
                  <a:pt x="8665217" y="4506191"/>
                  <a:pt x="8675882" y="4543519"/>
                  <a:pt x="8686547" y="4580846"/>
                </a:cubicBezTo>
                <a:cubicBezTo>
                  <a:pt x="8705776" y="4580846"/>
                  <a:pt x="8724440" y="4580846"/>
                  <a:pt x="8743104" y="4580846"/>
                </a:cubicBezTo>
                <a:cubicBezTo>
                  <a:pt x="8741159" y="4567787"/>
                  <a:pt x="8739237" y="4554725"/>
                  <a:pt x="8737423" y="4541648"/>
                </a:cubicBezTo>
                <a:cubicBezTo>
                  <a:pt x="8736211" y="4532882"/>
                  <a:pt x="8736211" y="4532882"/>
                  <a:pt x="8735024" y="4524289"/>
                </a:cubicBezTo>
                <a:cubicBezTo>
                  <a:pt x="8734037" y="4517701"/>
                  <a:pt x="8733079" y="4511306"/>
                  <a:pt x="8732120" y="4504911"/>
                </a:cubicBezTo>
                <a:cubicBezTo>
                  <a:pt x="8731219" y="4498280"/>
                  <a:pt x="8730344" y="4491843"/>
                  <a:pt x="8729469" y="4485407"/>
                </a:cubicBezTo>
                <a:cubicBezTo>
                  <a:pt x="8726466" y="4467600"/>
                  <a:pt x="8726466" y="4467600"/>
                  <a:pt x="8726944" y="4451574"/>
                </a:cubicBezTo>
                <a:cubicBezTo>
                  <a:pt x="8743104" y="4435415"/>
                  <a:pt x="8743104" y="4435415"/>
                  <a:pt x="8745066" y="4417520"/>
                </a:cubicBezTo>
                <a:cubicBezTo>
                  <a:pt x="8745032" y="4410040"/>
                  <a:pt x="8744999" y="4402781"/>
                  <a:pt x="8744966" y="4395522"/>
                </a:cubicBezTo>
                <a:cubicBezTo>
                  <a:pt x="8744942" y="4383441"/>
                  <a:pt x="8744942" y="4383441"/>
                  <a:pt x="8744918" y="4371599"/>
                </a:cubicBezTo>
                <a:cubicBezTo>
                  <a:pt x="8744816" y="4363079"/>
                  <a:pt x="8744717" y="4354809"/>
                  <a:pt x="8744618" y="4346540"/>
                </a:cubicBezTo>
                <a:cubicBezTo>
                  <a:pt x="8744597" y="4312001"/>
                  <a:pt x="8750726" y="4272911"/>
                  <a:pt x="8735024" y="4241506"/>
                </a:cubicBezTo>
                <a:cubicBezTo>
                  <a:pt x="8702706" y="4225347"/>
                  <a:pt x="8702706" y="4225347"/>
                  <a:pt x="8565354" y="4225347"/>
                </a:cubicBezTo>
                <a:close/>
                <a:moveTo>
                  <a:pt x="8347180" y="4225347"/>
                </a:moveTo>
                <a:cubicBezTo>
                  <a:pt x="8347180" y="4346217"/>
                  <a:pt x="8347180" y="4463531"/>
                  <a:pt x="8347180" y="4580846"/>
                </a:cubicBezTo>
                <a:cubicBezTo>
                  <a:pt x="8393880" y="4580846"/>
                  <a:pt x="8439206" y="4580846"/>
                  <a:pt x="8484532" y="4580846"/>
                </a:cubicBezTo>
                <a:cubicBezTo>
                  <a:pt x="8522190" y="4543188"/>
                  <a:pt x="8529490" y="4542133"/>
                  <a:pt x="8529921" y="4494610"/>
                </a:cubicBezTo>
                <a:cubicBezTo>
                  <a:pt x="8529758" y="4488713"/>
                  <a:pt x="8529601" y="4482988"/>
                  <a:pt x="8529443" y="4477264"/>
                </a:cubicBezTo>
                <a:cubicBezTo>
                  <a:pt x="8529404" y="4464987"/>
                  <a:pt x="8529346" y="4452710"/>
                  <a:pt x="8529269" y="4440433"/>
                </a:cubicBezTo>
                <a:cubicBezTo>
                  <a:pt x="8528861" y="4421191"/>
                  <a:pt x="8528464" y="4401966"/>
                  <a:pt x="8528368" y="4382720"/>
                </a:cubicBezTo>
                <a:cubicBezTo>
                  <a:pt x="8528338" y="4370102"/>
                  <a:pt x="8528266" y="4357483"/>
                  <a:pt x="8528149" y="4344865"/>
                </a:cubicBezTo>
                <a:cubicBezTo>
                  <a:pt x="8528037" y="4335734"/>
                  <a:pt x="8528037" y="4335734"/>
                  <a:pt x="8527928" y="4326783"/>
                </a:cubicBezTo>
                <a:cubicBezTo>
                  <a:pt x="8527673" y="4292897"/>
                  <a:pt x="8528285" y="4270777"/>
                  <a:pt x="8508770" y="4241506"/>
                </a:cubicBezTo>
                <a:cubicBezTo>
                  <a:pt x="8476452" y="4225347"/>
                  <a:pt x="8476452" y="4225347"/>
                  <a:pt x="8347180" y="4225347"/>
                </a:cubicBezTo>
                <a:close/>
                <a:moveTo>
                  <a:pt x="7902751" y="4225347"/>
                </a:moveTo>
                <a:cubicBezTo>
                  <a:pt x="7902751" y="4346217"/>
                  <a:pt x="7902751" y="4463531"/>
                  <a:pt x="7902751" y="4580846"/>
                </a:cubicBezTo>
                <a:cubicBezTo>
                  <a:pt x="7924727" y="4580846"/>
                  <a:pt x="7946057" y="4580846"/>
                  <a:pt x="7967387" y="4580846"/>
                </a:cubicBezTo>
                <a:cubicBezTo>
                  <a:pt x="7967387" y="4542388"/>
                  <a:pt x="7967387" y="4505060"/>
                  <a:pt x="7967387" y="4467733"/>
                </a:cubicBezTo>
                <a:cubicBezTo>
                  <a:pt x="7975628" y="4470480"/>
                  <a:pt x="7983627" y="4473146"/>
                  <a:pt x="7991626" y="4475812"/>
                </a:cubicBezTo>
                <a:cubicBezTo>
                  <a:pt x="7994834" y="4483892"/>
                  <a:pt x="7997948" y="4491735"/>
                  <a:pt x="8001062" y="4499577"/>
                </a:cubicBezTo>
                <a:cubicBezTo>
                  <a:pt x="8003863" y="4509525"/>
                  <a:pt x="8006581" y="4519179"/>
                  <a:pt x="8009300" y="4528834"/>
                </a:cubicBezTo>
                <a:cubicBezTo>
                  <a:pt x="8012165" y="4538803"/>
                  <a:pt x="8014946" y="4548478"/>
                  <a:pt x="8017726" y="4558154"/>
                </a:cubicBezTo>
                <a:cubicBezTo>
                  <a:pt x="8019840" y="4565869"/>
                  <a:pt x="8021892" y="4573358"/>
                  <a:pt x="8023944" y="4580846"/>
                </a:cubicBezTo>
                <a:cubicBezTo>
                  <a:pt x="8043173" y="4580846"/>
                  <a:pt x="8061837" y="4580846"/>
                  <a:pt x="8080501" y="4580846"/>
                </a:cubicBezTo>
                <a:cubicBezTo>
                  <a:pt x="8078112" y="4566067"/>
                  <a:pt x="8075757" y="4551282"/>
                  <a:pt x="8073573" y="4536472"/>
                </a:cubicBezTo>
                <a:cubicBezTo>
                  <a:pt x="8072666" y="4530270"/>
                  <a:pt x="8071786" y="4524250"/>
                  <a:pt x="8070906" y="4518230"/>
                </a:cubicBezTo>
                <a:cubicBezTo>
                  <a:pt x="8069903" y="4512156"/>
                  <a:pt x="8068929" y="4506261"/>
                  <a:pt x="8067955" y="4500366"/>
                </a:cubicBezTo>
                <a:cubicBezTo>
                  <a:pt x="8064338" y="4474693"/>
                  <a:pt x="8059857" y="4457664"/>
                  <a:pt x="8075798" y="4436014"/>
                </a:cubicBezTo>
                <a:cubicBezTo>
                  <a:pt x="8091881" y="4414927"/>
                  <a:pt x="8091881" y="4414927"/>
                  <a:pt x="8092683" y="4363819"/>
                </a:cubicBezTo>
                <a:cubicBezTo>
                  <a:pt x="8092651" y="4353308"/>
                  <a:pt x="8092651" y="4353308"/>
                  <a:pt x="8092620" y="4343005"/>
                </a:cubicBezTo>
                <a:cubicBezTo>
                  <a:pt x="8092970" y="4332542"/>
                  <a:pt x="8092970" y="4332542"/>
                  <a:pt x="8093314" y="4322286"/>
                </a:cubicBezTo>
                <a:cubicBezTo>
                  <a:pt x="8093336" y="4315434"/>
                  <a:pt x="8093356" y="4308784"/>
                  <a:pt x="8093377" y="4302134"/>
                </a:cubicBezTo>
                <a:cubicBezTo>
                  <a:pt x="8093436" y="4295938"/>
                  <a:pt x="8093494" y="4289924"/>
                  <a:pt x="8093551" y="4283910"/>
                </a:cubicBezTo>
                <a:cubicBezTo>
                  <a:pt x="8088580" y="4265745"/>
                  <a:pt x="8088580" y="4265745"/>
                  <a:pt x="8048182" y="4225347"/>
                </a:cubicBezTo>
                <a:cubicBezTo>
                  <a:pt x="7998736" y="4225347"/>
                  <a:pt x="7950743" y="4225347"/>
                  <a:pt x="7902751" y="4225347"/>
                </a:cubicBezTo>
                <a:close/>
                <a:moveTo>
                  <a:pt x="7248229" y="4225347"/>
                </a:moveTo>
                <a:cubicBezTo>
                  <a:pt x="7248229" y="4346217"/>
                  <a:pt x="7248229" y="4463531"/>
                  <a:pt x="7248229" y="4580846"/>
                </a:cubicBezTo>
                <a:cubicBezTo>
                  <a:pt x="7267458" y="4580846"/>
                  <a:pt x="7286122" y="4580846"/>
                  <a:pt x="7304786" y="4580846"/>
                </a:cubicBezTo>
                <a:cubicBezTo>
                  <a:pt x="7307533" y="4517664"/>
                  <a:pt x="7310199" y="4456341"/>
                  <a:pt x="7312865" y="4395017"/>
                </a:cubicBezTo>
                <a:cubicBezTo>
                  <a:pt x="7334841" y="4458199"/>
                  <a:pt x="7356171" y="4519522"/>
                  <a:pt x="7377501" y="4580846"/>
                </a:cubicBezTo>
                <a:cubicBezTo>
                  <a:pt x="7396731" y="4580846"/>
                  <a:pt x="7415394" y="4580846"/>
                  <a:pt x="7434058" y="4580846"/>
                </a:cubicBezTo>
                <a:cubicBezTo>
                  <a:pt x="7434058" y="4459976"/>
                  <a:pt x="7434058" y="4342662"/>
                  <a:pt x="7434058" y="4225347"/>
                </a:cubicBezTo>
                <a:cubicBezTo>
                  <a:pt x="7414829" y="4225347"/>
                  <a:pt x="7396165" y="4225347"/>
                  <a:pt x="7377501" y="4225347"/>
                </a:cubicBezTo>
                <a:cubicBezTo>
                  <a:pt x="7374754" y="4283035"/>
                  <a:pt x="7372088" y="4339026"/>
                  <a:pt x="7369422" y="4395017"/>
                </a:cubicBezTo>
                <a:cubicBezTo>
                  <a:pt x="7358136" y="4361161"/>
                  <a:pt x="7347112" y="4327175"/>
                  <a:pt x="7333979" y="4293991"/>
                </a:cubicBezTo>
                <a:cubicBezTo>
                  <a:pt x="7330406" y="4285589"/>
                  <a:pt x="7326938" y="4277434"/>
                  <a:pt x="7323470" y="4269279"/>
                </a:cubicBezTo>
                <a:cubicBezTo>
                  <a:pt x="7317267" y="4254624"/>
                  <a:pt x="7311048" y="4239976"/>
                  <a:pt x="7304786" y="4225347"/>
                </a:cubicBezTo>
                <a:cubicBezTo>
                  <a:pt x="7285556" y="4225347"/>
                  <a:pt x="7266893" y="4225347"/>
                  <a:pt x="7248229" y="4225347"/>
                </a:cubicBezTo>
                <a:close/>
                <a:moveTo>
                  <a:pt x="6731075" y="4225347"/>
                </a:moveTo>
                <a:cubicBezTo>
                  <a:pt x="6731075" y="4346217"/>
                  <a:pt x="6731075" y="4463531"/>
                  <a:pt x="6731075" y="4580846"/>
                </a:cubicBezTo>
                <a:cubicBezTo>
                  <a:pt x="6750304" y="4580846"/>
                  <a:pt x="6768968" y="4580846"/>
                  <a:pt x="6787632" y="4580846"/>
                </a:cubicBezTo>
                <a:cubicBezTo>
                  <a:pt x="6790379" y="4525905"/>
                  <a:pt x="6793045" y="4472580"/>
                  <a:pt x="6795711" y="4419256"/>
                </a:cubicBezTo>
                <a:cubicBezTo>
                  <a:pt x="6801598" y="4448688"/>
                  <a:pt x="6808221" y="4477331"/>
                  <a:pt x="6815989" y="4506284"/>
                </a:cubicBezTo>
                <a:cubicBezTo>
                  <a:pt x="6817507" y="4511891"/>
                  <a:pt x="6818981" y="4517333"/>
                  <a:pt x="6820455" y="4522774"/>
                </a:cubicBezTo>
                <a:cubicBezTo>
                  <a:pt x="6825660" y="4542135"/>
                  <a:pt x="6830875" y="4561493"/>
                  <a:pt x="6836109" y="4580846"/>
                </a:cubicBezTo>
                <a:cubicBezTo>
                  <a:pt x="6849844" y="4580846"/>
                  <a:pt x="6863175" y="4580846"/>
                  <a:pt x="6876506" y="4580846"/>
                </a:cubicBezTo>
                <a:cubicBezTo>
                  <a:pt x="6884586" y="4556607"/>
                  <a:pt x="6884586" y="4556607"/>
                  <a:pt x="6888470" y="4538281"/>
                </a:cubicBezTo>
                <a:cubicBezTo>
                  <a:pt x="6889821" y="4531088"/>
                  <a:pt x="6891133" y="4524106"/>
                  <a:pt x="6892445" y="4517125"/>
                </a:cubicBezTo>
                <a:cubicBezTo>
                  <a:pt x="6894422" y="4506675"/>
                  <a:pt x="6894422" y="4506675"/>
                  <a:pt x="6896360" y="4496431"/>
                </a:cubicBezTo>
                <a:cubicBezTo>
                  <a:pt x="6906613" y="4441681"/>
                  <a:pt x="6906613" y="4441681"/>
                  <a:pt x="6916904" y="4386937"/>
                </a:cubicBezTo>
                <a:cubicBezTo>
                  <a:pt x="6920984" y="4484861"/>
                  <a:pt x="6920984" y="4484861"/>
                  <a:pt x="6924984" y="4580846"/>
                </a:cubicBezTo>
                <a:cubicBezTo>
                  <a:pt x="6944213" y="4580846"/>
                  <a:pt x="6962877" y="4580846"/>
                  <a:pt x="6981540" y="4580846"/>
                </a:cubicBezTo>
                <a:cubicBezTo>
                  <a:pt x="6981540" y="4459976"/>
                  <a:pt x="6981540" y="4342662"/>
                  <a:pt x="6981540" y="4225347"/>
                </a:cubicBezTo>
                <a:cubicBezTo>
                  <a:pt x="6956817" y="4225347"/>
                  <a:pt x="6932821" y="4225347"/>
                  <a:pt x="6908825" y="4225347"/>
                </a:cubicBezTo>
                <a:cubicBezTo>
                  <a:pt x="6899884" y="4234287"/>
                  <a:pt x="6899884" y="4234287"/>
                  <a:pt x="6889336" y="4280199"/>
                </a:cubicBezTo>
                <a:cubicBezTo>
                  <a:pt x="6878209" y="4329672"/>
                  <a:pt x="6866653" y="4378696"/>
                  <a:pt x="6852268" y="4427335"/>
                </a:cubicBezTo>
                <a:cubicBezTo>
                  <a:pt x="6848712" y="4411021"/>
                  <a:pt x="6845151" y="4394708"/>
                  <a:pt x="6841569" y="4378400"/>
                </a:cubicBezTo>
                <a:cubicBezTo>
                  <a:pt x="6840056" y="4371517"/>
                  <a:pt x="6838587" y="4364835"/>
                  <a:pt x="6837119" y="4358154"/>
                </a:cubicBezTo>
                <a:cubicBezTo>
                  <a:pt x="6827380" y="4313393"/>
                  <a:pt x="6816875" y="4269257"/>
                  <a:pt x="6803791" y="4225347"/>
                </a:cubicBezTo>
                <a:cubicBezTo>
                  <a:pt x="6779067" y="4225347"/>
                  <a:pt x="6755071" y="4225347"/>
                  <a:pt x="6731075" y="4225347"/>
                </a:cubicBezTo>
                <a:close/>
                <a:moveTo>
                  <a:pt x="9204251" y="4224558"/>
                </a:moveTo>
                <a:cubicBezTo>
                  <a:pt x="9182399" y="4225591"/>
                  <a:pt x="9180858" y="4227588"/>
                  <a:pt x="9175880" y="4248623"/>
                </a:cubicBezTo>
                <a:cubicBezTo>
                  <a:pt x="9170397" y="4278155"/>
                  <a:pt x="9164754" y="4307628"/>
                  <a:pt x="9158358" y="4336977"/>
                </a:cubicBezTo>
                <a:cubicBezTo>
                  <a:pt x="9156600" y="4344778"/>
                  <a:pt x="9154893" y="4352350"/>
                  <a:pt x="9153186" y="4359921"/>
                </a:cubicBezTo>
                <a:cubicBezTo>
                  <a:pt x="9149669" y="4375661"/>
                  <a:pt x="9146144" y="4391399"/>
                  <a:pt x="9142613" y="4407136"/>
                </a:cubicBezTo>
                <a:cubicBezTo>
                  <a:pt x="9129398" y="4465007"/>
                  <a:pt x="9119261" y="4521600"/>
                  <a:pt x="9114840" y="4580846"/>
                </a:cubicBezTo>
                <a:cubicBezTo>
                  <a:pt x="9134069" y="4580846"/>
                  <a:pt x="9152733" y="4580846"/>
                  <a:pt x="9171397" y="4580846"/>
                </a:cubicBezTo>
                <a:cubicBezTo>
                  <a:pt x="9174144" y="4556123"/>
                  <a:pt x="9176810" y="4532126"/>
                  <a:pt x="9179476" y="4508130"/>
                </a:cubicBezTo>
                <a:cubicBezTo>
                  <a:pt x="9206947" y="4510877"/>
                  <a:pt x="9233609" y="4513544"/>
                  <a:pt x="9260271" y="4516210"/>
                </a:cubicBezTo>
                <a:cubicBezTo>
                  <a:pt x="9265766" y="4538186"/>
                  <a:pt x="9271098" y="4559516"/>
                  <a:pt x="9276431" y="4580846"/>
                </a:cubicBezTo>
                <a:cubicBezTo>
                  <a:pt x="9295660" y="4580846"/>
                  <a:pt x="9314323" y="4580846"/>
                  <a:pt x="9332987" y="4580846"/>
                </a:cubicBezTo>
                <a:cubicBezTo>
                  <a:pt x="9332987" y="4556607"/>
                  <a:pt x="9332987" y="4556607"/>
                  <a:pt x="9329792" y="4537365"/>
                </a:cubicBezTo>
                <a:cubicBezTo>
                  <a:pt x="9328260" y="4529625"/>
                  <a:pt x="9326773" y="4522113"/>
                  <a:pt x="9325286" y="4514600"/>
                </a:cubicBezTo>
                <a:cubicBezTo>
                  <a:pt x="9323577" y="4505961"/>
                  <a:pt x="9321918" y="4497577"/>
                  <a:pt x="9320258" y="4489192"/>
                </a:cubicBezTo>
                <a:cubicBezTo>
                  <a:pt x="9318405" y="4480007"/>
                  <a:pt x="9316607" y="4471093"/>
                  <a:pt x="9314808" y="4462178"/>
                </a:cubicBezTo>
                <a:cubicBezTo>
                  <a:pt x="9298845" y="4382591"/>
                  <a:pt x="9281195" y="4303779"/>
                  <a:pt x="9260271" y="4225347"/>
                </a:cubicBezTo>
                <a:cubicBezTo>
                  <a:pt x="9254960" y="4225250"/>
                  <a:pt x="9249804" y="4225157"/>
                  <a:pt x="9244649" y="4225063"/>
                </a:cubicBezTo>
                <a:cubicBezTo>
                  <a:pt x="9237771" y="4224988"/>
                  <a:pt x="9231095" y="4224915"/>
                  <a:pt x="9224419" y="4224842"/>
                </a:cubicBezTo>
                <a:cubicBezTo>
                  <a:pt x="9214234" y="4224699"/>
                  <a:pt x="9214234" y="4224699"/>
                  <a:pt x="9204251" y="4224558"/>
                </a:cubicBezTo>
                <a:close/>
                <a:moveTo>
                  <a:pt x="7627661" y="4224430"/>
                </a:moveTo>
                <a:cubicBezTo>
                  <a:pt x="7616848" y="4224495"/>
                  <a:pt x="7616848" y="4224495"/>
                  <a:pt x="7606249" y="4224558"/>
                </a:cubicBezTo>
                <a:cubicBezTo>
                  <a:pt x="7598388" y="4224585"/>
                  <a:pt x="7590759" y="4224611"/>
                  <a:pt x="7583130" y="4224637"/>
                </a:cubicBezTo>
                <a:cubicBezTo>
                  <a:pt x="7570850" y="4224741"/>
                  <a:pt x="7570850" y="4224741"/>
                  <a:pt x="7558813" y="4224842"/>
                </a:cubicBezTo>
                <a:cubicBezTo>
                  <a:pt x="7530702" y="4224969"/>
                  <a:pt x="7502593" y="4225114"/>
                  <a:pt x="7474483" y="4225347"/>
                </a:cubicBezTo>
                <a:cubicBezTo>
                  <a:pt x="7474483" y="4244576"/>
                  <a:pt x="7474483" y="4263240"/>
                  <a:pt x="7474483" y="4281904"/>
                </a:cubicBezTo>
                <a:cubicBezTo>
                  <a:pt x="7493712" y="4281904"/>
                  <a:pt x="7512376" y="4281904"/>
                  <a:pt x="7531040" y="4281904"/>
                </a:cubicBezTo>
                <a:cubicBezTo>
                  <a:pt x="7531040" y="4383544"/>
                  <a:pt x="7531040" y="4482195"/>
                  <a:pt x="7531040" y="4580846"/>
                </a:cubicBezTo>
                <a:cubicBezTo>
                  <a:pt x="7550269" y="4580846"/>
                  <a:pt x="7568933" y="4580846"/>
                  <a:pt x="7587596" y="4580846"/>
                </a:cubicBezTo>
                <a:cubicBezTo>
                  <a:pt x="7587596" y="4479206"/>
                  <a:pt x="7587596" y="4380555"/>
                  <a:pt x="7587596" y="4281904"/>
                </a:cubicBezTo>
                <a:cubicBezTo>
                  <a:pt x="7609573" y="4281904"/>
                  <a:pt x="7630903" y="4281904"/>
                  <a:pt x="7652233" y="4281904"/>
                </a:cubicBezTo>
                <a:cubicBezTo>
                  <a:pt x="7652576" y="4265749"/>
                  <a:pt x="7652562" y="4249582"/>
                  <a:pt x="7652233" y="4233427"/>
                </a:cubicBezTo>
                <a:cubicBezTo>
                  <a:pt x="7644153" y="4225347"/>
                  <a:pt x="7644153" y="4225347"/>
                  <a:pt x="7627661" y="4224430"/>
                </a:cubicBezTo>
                <a:close/>
                <a:moveTo>
                  <a:pt x="7046549" y="4224430"/>
                </a:moveTo>
                <a:cubicBezTo>
                  <a:pt x="7025789" y="4225584"/>
                  <a:pt x="7022434" y="4226759"/>
                  <a:pt x="7021005" y="4247588"/>
                </a:cubicBezTo>
                <a:cubicBezTo>
                  <a:pt x="7021024" y="4253928"/>
                  <a:pt x="7021041" y="4260082"/>
                  <a:pt x="7021059" y="4266236"/>
                </a:cubicBezTo>
                <a:cubicBezTo>
                  <a:pt x="7021060" y="4273402"/>
                  <a:pt x="7021061" y="4280357"/>
                  <a:pt x="7021061" y="4287312"/>
                </a:cubicBezTo>
                <a:cubicBezTo>
                  <a:pt x="7021125" y="4298877"/>
                  <a:pt x="7021125" y="4298877"/>
                  <a:pt x="7021188" y="4310214"/>
                </a:cubicBezTo>
                <a:cubicBezTo>
                  <a:pt x="7021223" y="4334299"/>
                  <a:pt x="7021270" y="4358384"/>
                  <a:pt x="7021367" y="4382470"/>
                </a:cubicBezTo>
                <a:cubicBezTo>
                  <a:pt x="7021437" y="4399265"/>
                  <a:pt x="7021492" y="4416061"/>
                  <a:pt x="7021533" y="4432856"/>
                </a:cubicBezTo>
                <a:cubicBezTo>
                  <a:pt x="7021631" y="4482187"/>
                  <a:pt x="7021792" y="4531516"/>
                  <a:pt x="7021977" y="4580846"/>
                </a:cubicBezTo>
                <a:cubicBezTo>
                  <a:pt x="7082411" y="4580846"/>
                  <a:pt x="7141069" y="4580846"/>
                  <a:pt x="7199726" y="4580846"/>
                </a:cubicBezTo>
                <a:cubicBezTo>
                  <a:pt x="7199726" y="4561617"/>
                  <a:pt x="7199726" y="4542953"/>
                  <a:pt x="7199726" y="4524289"/>
                </a:cubicBezTo>
                <a:cubicBezTo>
                  <a:pt x="7161268" y="4524289"/>
                  <a:pt x="7123940" y="4524289"/>
                  <a:pt x="7086613" y="4524289"/>
                </a:cubicBezTo>
                <a:cubicBezTo>
                  <a:pt x="7086613" y="4494072"/>
                  <a:pt x="7086613" y="4464743"/>
                  <a:pt x="7086613" y="4435415"/>
                </a:cubicBezTo>
                <a:cubicBezTo>
                  <a:pt x="7116830" y="4435415"/>
                  <a:pt x="7146159" y="4435415"/>
                  <a:pt x="7175488" y="4435415"/>
                </a:cubicBezTo>
                <a:cubicBezTo>
                  <a:pt x="7175488" y="4413438"/>
                  <a:pt x="7175488" y="4392108"/>
                  <a:pt x="7175488" y="4370779"/>
                </a:cubicBezTo>
                <a:cubicBezTo>
                  <a:pt x="7145270" y="4370779"/>
                  <a:pt x="7115941" y="4370779"/>
                  <a:pt x="7086613" y="4370779"/>
                </a:cubicBezTo>
                <a:cubicBezTo>
                  <a:pt x="7086613" y="4340561"/>
                  <a:pt x="7086613" y="4311232"/>
                  <a:pt x="7086613" y="4281904"/>
                </a:cubicBezTo>
                <a:cubicBezTo>
                  <a:pt x="7125071" y="4281904"/>
                  <a:pt x="7162399" y="4281904"/>
                  <a:pt x="7199726" y="4281904"/>
                </a:cubicBezTo>
                <a:cubicBezTo>
                  <a:pt x="7199726" y="4262675"/>
                  <a:pt x="7199726" y="4244011"/>
                  <a:pt x="7199726" y="4225347"/>
                </a:cubicBezTo>
                <a:cubicBezTo>
                  <a:pt x="7179754" y="4225181"/>
                  <a:pt x="7159781" y="4225048"/>
                  <a:pt x="7139808" y="4224953"/>
                </a:cubicBezTo>
                <a:cubicBezTo>
                  <a:pt x="7131508" y="4224915"/>
                  <a:pt x="7123452" y="4224879"/>
                  <a:pt x="7115396" y="4224842"/>
                </a:cubicBezTo>
                <a:cubicBezTo>
                  <a:pt x="7107128" y="4224772"/>
                  <a:pt x="7099103" y="4224705"/>
                  <a:pt x="7091079" y="4224637"/>
                </a:cubicBezTo>
                <a:cubicBezTo>
                  <a:pt x="7083218" y="4224610"/>
                  <a:pt x="7075589" y="4224584"/>
                  <a:pt x="7067960" y="4224558"/>
                </a:cubicBezTo>
                <a:cubicBezTo>
                  <a:pt x="7060680" y="4224515"/>
                  <a:pt x="7053615" y="4224472"/>
                  <a:pt x="7046549" y="4224430"/>
                </a:cubicBezTo>
                <a:close/>
                <a:moveTo>
                  <a:pt x="7798206" y="4220265"/>
                </a:moveTo>
                <a:cubicBezTo>
                  <a:pt x="7789793" y="4220448"/>
                  <a:pt x="7781628" y="4220625"/>
                  <a:pt x="7773463" y="4220802"/>
                </a:cubicBezTo>
                <a:cubicBezTo>
                  <a:pt x="7744510" y="4220765"/>
                  <a:pt x="7728735" y="4223158"/>
                  <a:pt x="7703621" y="4237817"/>
                </a:cubicBezTo>
                <a:cubicBezTo>
                  <a:pt x="7682176" y="4260180"/>
                  <a:pt x="7679741" y="4272887"/>
                  <a:pt x="7679182" y="4303405"/>
                </a:cubicBezTo>
                <a:cubicBezTo>
                  <a:pt x="7679292" y="4309475"/>
                  <a:pt x="7679399" y="4315367"/>
                  <a:pt x="7679507" y="4321259"/>
                </a:cubicBezTo>
                <a:cubicBezTo>
                  <a:pt x="7679467" y="4333857"/>
                  <a:pt x="7679452" y="4346455"/>
                  <a:pt x="7679459" y="4359053"/>
                </a:cubicBezTo>
                <a:cubicBezTo>
                  <a:pt x="7679767" y="4378830"/>
                  <a:pt x="7680043" y="4398579"/>
                  <a:pt x="7679931" y="4418358"/>
                </a:cubicBezTo>
                <a:cubicBezTo>
                  <a:pt x="7679828" y="4431293"/>
                  <a:pt x="7679803" y="4444230"/>
                  <a:pt x="7679860" y="4457166"/>
                </a:cubicBezTo>
                <a:cubicBezTo>
                  <a:pt x="7679911" y="4463495"/>
                  <a:pt x="7679961" y="4469638"/>
                  <a:pt x="7680012" y="4475780"/>
                </a:cubicBezTo>
                <a:cubicBezTo>
                  <a:pt x="7679779" y="4509837"/>
                  <a:pt x="7680918" y="4534509"/>
                  <a:pt x="7699360" y="4564353"/>
                </a:cubicBezTo>
                <a:cubicBezTo>
                  <a:pt x="7716906" y="4580846"/>
                  <a:pt x="7716906" y="4580846"/>
                  <a:pt x="7743669" y="4586211"/>
                </a:cubicBezTo>
                <a:cubicBezTo>
                  <a:pt x="7758715" y="4586052"/>
                  <a:pt x="7758715" y="4586052"/>
                  <a:pt x="7773463" y="4585895"/>
                </a:cubicBezTo>
                <a:cubicBezTo>
                  <a:pt x="7806696" y="4586247"/>
                  <a:pt x="7823093" y="4587407"/>
                  <a:pt x="7847565" y="4564225"/>
                </a:cubicBezTo>
                <a:cubicBezTo>
                  <a:pt x="7862723" y="4539828"/>
                  <a:pt x="7866356" y="4523520"/>
                  <a:pt x="7867035" y="4495024"/>
                </a:cubicBezTo>
                <a:cubicBezTo>
                  <a:pt x="7866994" y="4489179"/>
                  <a:pt x="7866954" y="4483505"/>
                  <a:pt x="7866914" y="4477832"/>
                </a:cubicBezTo>
                <a:cubicBezTo>
                  <a:pt x="7867016" y="4465629"/>
                  <a:pt x="7867095" y="4453425"/>
                  <a:pt x="7867150" y="4441221"/>
                </a:cubicBezTo>
                <a:cubicBezTo>
                  <a:pt x="7866993" y="4422117"/>
                  <a:pt x="7866883" y="4403043"/>
                  <a:pt x="7867160" y="4383939"/>
                </a:cubicBezTo>
                <a:cubicBezTo>
                  <a:pt x="7867362" y="4371418"/>
                  <a:pt x="7867470" y="4358896"/>
                  <a:pt x="7867478" y="4346374"/>
                </a:cubicBezTo>
                <a:cubicBezTo>
                  <a:pt x="7867458" y="4340249"/>
                  <a:pt x="7867438" y="4334305"/>
                  <a:pt x="7867419" y="4328361"/>
                </a:cubicBezTo>
                <a:cubicBezTo>
                  <a:pt x="7867843" y="4305875"/>
                  <a:pt x="7866285" y="4288324"/>
                  <a:pt x="7862337" y="4265744"/>
                </a:cubicBezTo>
                <a:cubicBezTo>
                  <a:pt x="7841620" y="4239844"/>
                  <a:pt x="7830820" y="4227248"/>
                  <a:pt x="7798206" y="4220265"/>
                </a:cubicBezTo>
                <a:close/>
                <a:moveTo>
                  <a:pt x="8970142" y="4220243"/>
                </a:moveTo>
                <a:cubicBezTo>
                  <a:pt x="8949215" y="4221022"/>
                  <a:pt x="8928863" y="4225422"/>
                  <a:pt x="8909706" y="4236866"/>
                </a:cubicBezTo>
                <a:cubicBezTo>
                  <a:pt x="8893043" y="4263455"/>
                  <a:pt x="8893043" y="4263455"/>
                  <a:pt x="8893831" y="4315074"/>
                </a:cubicBezTo>
                <a:cubicBezTo>
                  <a:pt x="8894110" y="4322338"/>
                  <a:pt x="8894381" y="4329389"/>
                  <a:pt x="8894652" y="4336440"/>
                </a:cubicBezTo>
                <a:cubicBezTo>
                  <a:pt x="8895158" y="4361362"/>
                  <a:pt x="8895731" y="4386267"/>
                  <a:pt x="8896672" y="4411176"/>
                </a:cubicBezTo>
                <a:cubicBezTo>
                  <a:pt x="8922912" y="4422268"/>
                  <a:pt x="8948076" y="4430599"/>
                  <a:pt x="8975952" y="4436424"/>
                </a:cubicBezTo>
                <a:cubicBezTo>
                  <a:pt x="8993038" y="4439994"/>
                  <a:pt x="8993038" y="4439994"/>
                  <a:pt x="9009785" y="4443494"/>
                </a:cubicBezTo>
                <a:cubicBezTo>
                  <a:pt x="9005705" y="4480215"/>
                  <a:pt x="9005705" y="4480215"/>
                  <a:pt x="9001706" y="4516210"/>
                </a:cubicBezTo>
                <a:cubicBezTo>
                  <a:pt x="8987970" y="4516210"/>
                  <a:pt x="8974639" y="4516210"/>
                  <a:pt x="8961308" y="4516210"/>
                </a:cubicBezTo>
                <a:cubicBezTo>
                  <a:pt x="8958561" y="4499727"/>
                  <a:pt x="8955895" y="4483730"/>
                  <a:pt x="8953229" y="4467732"/>
                </a:cubicBezTo>
                <a:cubicBezTo>
                  <a:pt x="8933999" y="4467732"/>
                  <a:pt x="8915336" y="4467732"/>
                  <a:pt x="8896672" y="4467732"/>
                </a:cubicBezTo>
                <a:cubicBezTo>
                  <a:pt x="8896286" y="4473355"/>
                  <a:pt x="8895911" y="4478813"/>
                  <a:pt x="8895536" y="4484270"/>
                </a:cubicBezTo>
                <a:cubicBezTo>
                  <a:pt x="8895235" y="4491696"/>
                  <a:pt x="8894944" y="4498903"/>
                  <a:pt x="8894652" y="4506110"/>
                </a:cubicBezTo>
                <a:cubicBezTo>
                  <a:pt x="8893516" y="4527698"/>
                  <a:pt x="8893516" y="4527698"/>
                  <a:pt x="8896672" y="4548528"/>
                </a:cubicBezTo>
                <a:cubicBezTo>
                  <a:pt x="8914025" y="4573192"/>
                  <a:pt x="8923898" y="4579903"/>
                  <a:pt x="8953702" y="4585422"/>
                </a:cubicBezTo>
                <a:cubicBezTo>
                  <a:pt x="8967488" y="4585406"/>
                  <a:pt x="8967488" y="4585406"/>
                  <a:pt x="8981002" y="4585391"/>
                </a:cubicBezTo>
                <a:cubicBezTo>
                  <a:pt x="9014497" y="4586050"/>
                  <a:pt x="9029551" y="4583916"/>
                  <a:pt x="9057379" y="4564813"/>
                </a:cubicBezTo>
                <a:cubicBezTo>
                  <a:pt x="9077204" y="4536470"/>
                  <a:pt x="9078694" y="4521702"/>
                  <a:pt x="9077972" y="4488073"/>
                </a:cubicBezTo>
                <a:cubicBezTo>
                  <a:pt x="9077623" y="4481673"/>
                  <a:pt x="9077285" y="4475460"/>
                  <a:pt x="9076946" y="4469247"/>
                </a:cubicBezTo>
                <a:cubicBezTo>
                  <a:pt x="9076314" y="4447169"/>
                  <a:pt x="9075516" y="4425160"/>
                  <a:pt x="9074421" y="4403096"/>
                </a:cubicBezTo>
                <a:cubicBezTo>
                  <a:pt x="9035963" y="4389361"/>
                  <a:pt x="8998635" y="4376030"/>
                  <a:pt x="8961308" y="4362699"/>
                </a:cubicBezTo>
                <a:cubicBezTo>
                  <a:pt x="8961308" y="4337975"/>
                  <a:pt x="8961308" y="4313979"/>
                  <a:pt x="8961308" y="4289983"/>
                </a:cubicBezTo>
                <a:cubicBezTo>
                  <a:pt x="8975043" y="4289983"/>
                  <a:pt x="8988374" y="4289983"/>
                  <a:pt x="9001706" y="4289983"/>
                </a:cubicBezTo>
                <a:cubicBezTo>
                  <a:pt x="9004453" y="4309212"/>
                  <a:pt x="9007119" y="4327876"/>
                  <a:pt x="9009785" y="4346540"/>
                </a:cubicBezTo>
                <a:cubicBezTo>
                  <a:pt x="9019228" y="4346711"/>
                  <a:pt x="9028393" y="4346878"/>
                  <a:pt x="9037559" y="4347045"/>
                </a:cubicBezTo>
                <a:cubicBezTo>
                  <a:pt x="9066342" y="4346540"/>
                  <a:pt x="9066342" y="4346540"/>
                  <a:pt x="9074421" y="4338460"/>
                </a:cubicBezTo>
                <a:cubicBezTo>
                  <a:pt x="9077993" y="4313764"/>
                  <a:pt x="9077819" y="4290452"/>
                  <a:pt x="9074421" y="4265744"/>
                </a:cubicBezTo>
                <a:cubicBezTo>
                  <a:pt x="9060787" y="4241001"/>
                  <a:pt x="9060787" y="4241001"/>
                  <a:pt x="9034024" y="4225347"/>
                </a:cubicBezTo>
                <a:cubicBezTo>
                  <a:pt x="9012570" y="4222306"/>
                  <a:pt x="8991069" y="4219463"/>
                  <a:pt x="8970142" y="4220243"/>
                </a:cubicBezTo>
                <a:close/>
                <a:moveTo>
                  <a:pt x="10108734" y="3692033"/>
                </a:moveTo>
                <a:cubicBezTo>
                  <a:pt x="10108734" y="3700274"/>
                  <a:pt x="10108734" y="3708273"/>
                  <a:pt x="10108734" y="3716272"/>
                </a:cubicBezTo>
                <a:cubicBezTo>
                  <a:pt x="10127963" y="3716272"/>
                  <a:pt x="10146627" y="3716272"/>
                  <a:pt x="10165291" y="3716272"/>
                </a:cubicBezTo>
                <a:cubicBezTo>
                  <a:pt x="10165291" y="3708030"/>
                  <a:pt x="10165291" y="3700032"/>
                  <a:pt x="10165291" y="3692033"/>
                </a:cubicBezTo>
                <a:cubicBezTo>
                  <a:pt x="10146061" y="3692033"/>
                  <a:pt x="10127398" y="3692033"/>
                  <a:pt x="10108734" y="3692033"/>
                </a:cubicBezTo>
                <a:close/>
                <a:moveTo>
                  <a:pt x="2569628" y="2633494"/>
                </a:moveTo>
                <a:cubicBezTo>
                  <a:pt x="2569628" y="2880728"/>
                  <a:pt x="2569628" y="3120689"/>
                  <a:pt x="2569628" y="3360647"/>
                </a:cubicBezTo>
                <a:cubicBezTo>
                  <a:pt x="2726211" y="3360647"/>
                  <a:pt x="2878183" y="3360647"/>
                  <a:pt x="3030161" y="3360647"/>
                </a:cubicBezTo>
                <a:cubicBezTo>
                  <a:pt x="3030161" y="3289226"/>
                  <a:pt x="3030161" y="3219906"/>
                  <a:pt x="3030161" y="3150584"/>
                </a:cubicBezTo>
                <a:cubicBezTo>
                  <a:pt x="2977967" y="3150584"/>
                  <a:pt x="2927307" y="3150584"/>
                  <a:pt x="2876649" y="3150584"/>
                </a:cubicBezTo>
                <a:cubicBezTo>
                  <a:pt x="2871155" y="3164319"/>
                  <a:pt x="2865822" y="3177650"/>
                  <a:pt x="2860490" y="3190980"/>
                </a:cubicBezTo>
                <a:cubicBezTo>
                  <a:pt x="2840090" y="3199140"/>
                  <a:pt x="2840090" y="3199140"/>
                  <a:pt x="2820092" y="3207141"/>
                </a:cubicBezTo>
                <a:cubicBezTo>
                  <a:pt x="2820092" y="3242850"/>
                  <a:pt x="2820092" y="3277512"/>
                  <a:pt x="2820092" y="3312171"/>
                </a:cubicBezTo>
                <a:cubicBezTo>
                  <a:pt x="2806357" y="3312171"/>
                  <a:pt x="2793027" y="3312171"/>
                  <a:pt x="2779695" y="3312171"/>
                </a:cubicBezTo>
                <a:cubicBezTo>
                  <a:pt x="2779695" y="3221522"/>
                  <a:pt x="2779695" y="3133537"/>
                  <a:pt x="2779695" y="3045548"/>
                </a:cubicBezTo>
                <a:cubicBezTo>
                  <a:pt x="2808367" y="3045719"/>
                  <a:pt x="2836197" y="3045888"/>
                  <a:pt x="2864025" y="3046056"/>
                </a:cubicBezTo>
                <a:cubicBezTo>
                  <a:pt x="2873075" y="3046132"/>
                  <a:pt x="2881860" y="3046205"/>
                  <a:pt x="2890645" y="3046278"/>
                </a:cubicBezTo>
                <a:cubicBezTo>
                  <a:pt x="2897724" y="3046296"/>
                  <a:pt x="2904592" y="3046320"/>
                  <a:pt x="2911461" y="3046337"/>
                </a:cubicBezTo>
                <a:cubicBezTo>
                  <a:pt x="2924098" y="3046414"/>
                  <a:pt x="2936748" y="3046250"/>
                  <a:pt x="2949366" y="3045548"/>
                </a:cubicBezTo>
                <a:cubicBezTo>
                  <a:pt x="2957444" y="3037471"/>
                  <a:pt x="2957444" y="3037471"/>
                  <a:pt x="2958518" y="3019293"/>
                </a:cubicBezTo>
                <a:cubicBezTo>
                  <a:pt x="2958486" y="3008073"/>
                  <a:pt x="2958486" y="3008073"/>
                  <a:pt x="2958455" y="2997076"/>
                </a:cubicBezTo>
                <a:cubicBezTo>
                  <a:pt x="2958492" y="2983604"/>
                  <a:pt x="2958238" y="2970124"/>
                  <a:pt x="2957444" y="2956676"/>
                </a:cubicBezTo>
                <a:cubicBezTo>
                  <a:pt x="2949366" y="2948597"/>
                  <a:pt x="2949366" y="2948597"/>
                  <a:pt x="2932873" y="2947680"/>
                </a:cubicBezTo>
                <a:cubicBezTo>
                  <a:pt x="2925592" y="2947724"/>
                  <a:pt x="2918527" y="2947766"/>
                  <a:pt x="2911461" y="2947807"/>
                </a:cubicBezTo>
                <a:cubicBezTo>
                  <a:pt x="2900949" y="2947839"/>
                  <a:pt x="2900949" y="2947839"/>
                  <a:pt x="2890645" y="2947870"/>
                </a:cubicBezTo>
                <a:cubicBezTo>
                  <a:pt x="2835171" y="2948277"/>
                  <a:pt x="2835171" y="2948277"/>
                  <a:pt x="2779695" y="2948597"/>
                </a:cubicBezTo>
                <a:cubicBezTo>
                  <a:pt x="2779695" y="2857944"/>
                  <a:pt x="2779695" y="2769959"/>
                  <a:pt x="2779695" y="2681969"/>
                </a:cubicBezTo>
                <a:cubicBezTo>
                  <a:pt x="2793430" y="2681969"/>
                  <a:pt x="2806762" y="2681969"/>
                  <a:pt x="2820092" y="2681969"/>
                </a:cubicBezTo>
                <a:cubicBezTo>
                  <a:pt x="2820092" y="2717684"/>
                  <a:pt x="2820092" y="2752345"/>
                  <a:pt x="2820092" y="2787005"/>
                </a:cubicBezTo>
                <a:cubicBezTo>
                  <a:pt x="2840494" y="2795165"/>
                  <a:pt x="2840494" y="2795165"/>
                  <a:pt x="2860490" y="2803165"/>
                </a:cubicBezTo>
                <a:cubicBezTo>
                  <a:pt x="2865984" y="2816900"/>
                  <a:pt x="2871317" y="2830230"/>
                  <a:pt x="2876649" y="2843562"/>
                </a:cubicBezTo>
                <a:cubicBezTo>
                  <a:pt x="2928844" y="2843562"/>
                  <a:pt x="2979502" y="2843562"/>
                  <a:pt x="3030161" y="2843562"/>
                </a:cubicBezTo>
                <a:cubicBezTo>
                  <a:pt x="3030161" y="2772140"/>
                  <a:pt x="3030161" y="2702816"/>
                  <a:pt x="3030161" y="2633494"/>
                </a:cubicBezTo>
                <a:cubicBezTo>
                  <a:pt x="2873579" y="2633494"/>
                  <a:pt x="2721603" y="2633494"/>
                  <a:pt x="2569628" y="2633494"/>
                </a:cubicBezTo>
                <a:close/>
                <a:moveTo>
                  <a:pt x="1430270" y="2633493"/>
                </a:moveTo>
                <a:cubicBezTo>
                  <a:pt x="1419129" y="2674316"/>
                  <a:pt x="1419129" y="2674316"/>
                  <a:pt x="1392902" y="2684494"/>
                </a:cubicBezTo>
                <a:cubicBezTo>
                  <a:pt x="1383212" y="2687300"/>
                  <a:pt x="1383212" y="2687300"/>
                  <a:pt x="1373713" y="2690050"/>
                </a:cubicBezTo>
                <a:cubicBezTo>
                  <a:pt x="1373713" y="2703786"/>
                  <a:pt x="1373713" y="2717117"/>
                  <a:pt x="1373713" y="2730447"/>
                </a:cubicBezTo>
                <a:cubicBezTo>
                  <a:pt x="1359978" y="2730447"/>
                  <a:pt x="1346647" y="2730447"/>
                  <a:pt x="1333316" y="2730447"/>
                </a:cubicBezTo>
                <a:cubicBezTo>
                  <a:pt x="1333316" y="2793630"/>
                  <a:pt x="1333316" y="2854954"/>
                  <a:pt x="1333316" y="2916278"/>
                </a:cubicBezTo>
                <a:cubicBezTo>
                  <a:pt x="1347051" y="2916278"/>
                  <a:pt x="1360382" y="2916278"/>
                  <a:pt x="1373713" y="2916278"/>
                </a:cubicBezTo>
                <a:cubicBezTo>
                  <a:pt x="1373713" y="2930014"/>
                  <a:pt x="1373713" y="2943345"/>
                  <a:pt x="1373713" y="2956676"/>
                </a:cubicBezTo>
                <a:cubicBezTo>
                  <a:pt x="1387448" y="2959423"/>
                  <a:pt x="1400780" y="2962089"/>
                  <a:pt x="1414111" y="2964755"/>
                </a:cubicBezTo>
                <a:cubicBezTo>
                  <a:pt x="1416858" y="2978490"/>
                  <a:pt x="1419524" y="2991821"/>
                  <a:pt x="1422190" y="3005153"/>
                </a:cubicBezTo>
                <a:cubicBezTo>
                  <a:pt x="1477131" y="3005153"/>
                  <a:pt x="1530455" y="3005153"/>
                  <a:pt x="1583780" y="3005153"/>
                </a:cubicBezTo>
                <a:cubicBezTo>
                  <a:pt x="1583780" y="3018888"/>
                  <a:pt x="1583780" y="3032220"/>
                  <a:pt x="1583780" y="3045548"/>
                </a:cubicBezTo>
                <a:cubicBezTo>
                  <a:pt x="1597515" y="3051044"/>
                  <a:pt x="1610846" y="3056377"/>
                  <a:pt x="1624177" y="3061709"/>
                </a:cubicBezTo>
                <a:cubicBezTo>
                  <a:pt x="1624177" y="3130384"/>
                  <a:pt x="1624177" y="3197039"/>
                  <a:pt x="1624177" y="3263694"/>
                </a:cubicBezTo>
                <a:cubicBezTo>
                  <a:pt x="1599696" y="3267776"/>
                  <a:pt x="1599696" y="3267776"/>
                  <a:pt x="1575700" y="3271774"/>
                </a:cubicBezTo>
                <a:cubicBezTo>
                  <a:pt x="1575700" y="3285510"/>
                  <a:pt x="1575700" y="3298841"/>
                  <a:pt x="1575700" y="3312171"/>
                </a:cubicBezTo>
                <a:cubicBezTo>
                  <a:pt x="1561965" y="3309424"/>
                  <a:pt x="1548634" y="3306758"/>
                  <a:pt x="1535303" y="3304091"/>
                </a:cubicBezTo>
                <a:cubicBezTo>
                  <a:pt x="1531222" y="3226570"/>
                  <a:pt x="1531222" y="3226570"/>
                  <a:pt x="1527223" y="3150584"/>
                </a:cubicBezTo>
                <a:cubicBezTo>
                  <a:pt x="1458547" y="3150584"/>
                  <a:pt x="1391892" y="3150584"/>
                  <a:pt x="1325236" y="3150584"/>
                </a:cubicBezTo>
                <a:cubicBezTo>
                  <a:pt x="1325236" y="3205524"/>
                  <a:pt x="1325236" y="3258848"/>
                  <a:pt x="1325236" y="3312171"/>
                </a:cubicBezTo>
                <a:cubicBezTo>
                  <a:pt x="1338971" y="3312171"/>
                  <a:pt x="1352302" y="3312171"/>
                  <a:pt x="1365634" y="3312171"/>
                </a:cubicBezTo>
                <a:cubicBezTo>
                  <a:pt x="1365288" y="3325632"/>
                  <a:pt x="1365305" y="3339106"/>
                  <a:pt x="1365634" y="3352568"/>
                </a:cubicBezTo>
                <a:cubicBezTo>
                  <a:pt x="1373713" y="3360647"/>
                  <a:pt x="1373713" y="3360647"/>
                  <a:pt x="1388794" y="3361620"/>
                </a:cubicBezTo>
                <a:cubicBezTo>
                  <a:pt x="1395578" y="3361601"/>
                  <a:pt x="1402163" y="3361582"/>
                  <a:pt x="1408747" y="3361564"/>
                </a:cubicBezTo>
                <a:cubicBezTo>
                  <a:pt x="1416413" y="3361564"/>
                  <a:pt x="1423852" y="3361564"/>
                  <a:pt x="1431294" y="3361564"/>
                </a:cubicBezTo>
                <a:cubicBezTo>
                  <a:pt x="1443670" y="3361498"/>
                  <a:pt x="1443670" y="3361498"/>
                  <a:pt x="1455801" y="3361435"/>
                </a:cubicBezTo>
                <a:cubicBezTo>
                  <a:pt x="1481572" y="3361400"/>
                  <a:pt x="1507342" y="3361354"/>
                  <a:pt x="1533111" y="3361256"/>
                </a:cubicBezTo>
                <a:cubicBezTo>
                  <a:pt x="1551082" y="3361186"/>
                  <a:pt x="1569053" y="3361132"/>
                  <a:pt x="1587025" y="3361090"/>
                </a:cubicBezTo>
                <a:cubicBezTo>
                  <a:pt x="1639807" y="3360992"/>
                  <a:pt x="1692588" y="3360851"/>
                  <a:pt x="1745370" y="3360647"/>
                </a:cubicBezTo>
                <a:cubicBezTo>
                  <a:pt x="1748117" y="3346912"/>
                  <a:pt x="1750783" y="3333582"/>
                  <a:pt x="1753450" y="3320250"/>
                </a:cubicBezTo>
                <a:cubicBezTo>
                  <a:pt x="1773851" y="3316170"/>
                  <a:pt x="1773851" y="3316170"/>
                  <a:pt x="1793847" y="3312171"/>
                </a:cubicBezTo>
                <a:cubicBezTo>
                  <a:pt x="1796594" y="3298436"/>
                  <a:pt x="1799261" y="3285105"/>
                  <a:pt x="1801927" y="3271774"/>
                </a:cubicBezTo>
                <a:cubicBezTo>
                  <a:pt x="1822328" y="3267694"/>
                  <a:pt x="1822328" y="3267694"/>
                  <a:pt x="1842324" y="3263694"/>
                </a:cubicBezTo>
                <a:cubicBezTo>
                  <a:pt x="1842324" y="3195020"/>
                  <a:pt x="1842324" y="3128365"/>
                  <a:pt x="1842324" y="3061709"/>
                </a:cubicBezTo>
                <a:cubicBezTo>
                  <a:pt x="1828589" y="3056216"/>
                  <a:pt x="1815258" y="3050882"/>
                  <a:pt x="1801927" y="3045548"/>
                </a:cubicBezTo>
                <a:cubicBezTo>
                  <a:pt x="1799234" y="3034778"/>
                  <a:pt x="1796541" y="3024006"/>
                  <a:pt x="1793847" y="3013232"/>
                </a:cubicBezTo>
                <a:cubicBezTo>
                  <a:pt x="1780268" y="3008139"/>
                  <a:pt x="1766797" y="3002745"/>
                  <a:pt x="1753450" y="2997076"/>
                </a:cubicBezTo>
                <a:cubicBezTo>
                  <a:pt x="1749370" y="2976673"/>
                  <a:pt x="1749370" y="2976673"/>
                  <a:pt x="1745370" y="2956676"/>
                </a:cubicBezTo>
                <a:cubicBezTo>
                  <a:pt x="1693176" y="2956676"/>
                  <a:pt x="1642518" y="2956676"/>
                  <a:pt x="1591859" y="2956676"/>
                </a:cubicBezTo>
                <a:cubicBezTo>
                  <a:pt x="1591859" y="2942941"/>
                  <a:pt x="1591859" y="2929610"/>
                  <a:pt x="1591859" y="2916278"/>
                </a:cubicBezTo>
                <a:cubicBezTo>
                  <a:pt x="1575377" y="2916278"/>
                  <a:pt x="1559380" y="2916278"/>
                  <a:pt x="1543382" y="2916278"/>
                </a:cubicBezTo>
                <a:cubicBezTo>
                  <a:pt x="1543382" y="2853095"/>
                  <a:pt x="1543382" y="2791771"/>
                  <a:pt x="1543382" y="2730447"/>
                </a:cubicBezTo>
                <a:cubicBezTo>
                  <a:pt x="1554370" y="2730447"/>
                  <a:pt x="1565035" y="2730447"/>
                  <a:pt x="1575700" y="2730447"/>
                </a:cubicBezTo>
                <a:cubicBezTo>
                  <a:pt x="1580753" y="2710058"/>
                  <a:pt x="1580753" y="2710058"/>
                  <a:pt x="1591859" y="2690050"/>
                </a:cubicBezTo>
                <a:cubicBezTo>
                  <a:pt x="1605594" y="2687303"/>
                  <a:pt x="1618926" y="2684636"/>
                  <a:pt x="1632257" y="2681969"/>
                </a:cubicBezTo>
                <a:cubicBezTo>
                  <a:pt x="1632257" y="2720431"/>
                  <a:pt x="1632257" y="2757759"/>
                  <a:pt x="1632257" y="2795085"/>
                </a:cubicBezTo>
                <a:cubicBezTo>
                  <a:pt x="1645992" y="2797832"/>
                  <a:pt x="1659323" y="2800500"/>
                  <a:pt x="1672654" y="2803165"/>
                </a:cubicBezTo>
                <a:cubicBezTo>
                  <a:pt x="1675402" y="2816900"/>
                  <a:pt x="1678068" y="2830230"/>
                  <a:pt x="1680734" y="2843562"/>
                </a:cubicBezTo>
                <a:cubicBezTo>
                  <a:pt x="1696877" y="2843716"/>
                  <a:pt x="1713020" y="2843861"/>
                  <a:pt x="1729164" y="2843956"/>
                </a:cubicBezTo>
                <a:cubicBezTo>
                  <a:pt x="1735876" y="2843994"/>
                  <a:pt x="1742390" y="2844030"/>
                  <a:pt x="1748905" y="2844067"/>
                </a:cubicBezTo>
                <a:cubicBezTo>
                  <a:pt x="1772027" y="2844308"/>
                  <a:pt x="1794957" y="2844153"/>
                  <a:pt x="1818086" y="2843562"/>
                </a:cubicBezTo>
                <a:cubicBezTo>
                  <a:pt x="1826165" y="2835482"/>
                  <a:pt x="1826165" y="2835482"/>
                  <a:pt x="1827083" y="2820473"/>
                </a:cubicBezTo>
                <a:cubicBezTo>
                  <a:pt x="1827039" y="2813890"/>
                  <a:pt x="1826997" y="2807503"/>
                  <a:pt x="1826954" y="2801115"/>
                </a:cubicBezTo>
                <a:cubicBezTo>
                  <a:pt x="1826928" y="2794004"/>
                  <a:pt x="1826902" y="2787103"/>
                  <a:pt x="1826876" y="2780204"/>
                </a:cubicBezTo>
                <a:cubicBezTo>
                  <a:pt x="1826806" y="2772731"/>
                  <a:pt x="1826738" y="2765477"/>
                  <a:pt x="1826670" y="2758224"/>
                </a:cubicBezTo>
                <a:cubicBezTo>
                  <a:pt x="1826543" y="2732805"/>
                  <a:pt x="1826382" y="2707388"/>
                  <a:pt x="1826165" y="2681969"/>
                </a:cubicBezTo>
                <a:cubicBezTo>
                  <a:pt x="1798695" y="2679222"/>
                  <a:pt x="1772033" y="2676555"/>
                  <a:pt x="1745370" y="2673890"/>
                </a:cubicBezTo>
                <a:cubicBezTo>
                  <a:pt x="1741290" y="2653489"/>
                  <a:pt x="1741290" y="2653489"/>
                  <a:pt x="1737291" y="2633493"/>
                </a:cubicBezTo>
                <a:cubicBezTo>
                  <a:pt x="1632903" y="2633493"/>
                  <a:pt x="1531586" y="2633493"/>
                  <a:pt x="1430270" y="2633493"/>
                </a:cubicBezTo>
                <a:close/>
                <a:moveTo>
                  <a:pt x="210112" y="2633493"/>
                </a:moveTo>
                <a:cubicBezTo>
                  <a:pt x="198971" y="2674316"/>
                  <a:pt x="198971" y="2674316"/>
                  <a:pt x="172744" y="2684494"/>
                </a:cubicBezTo>
                <a:cubicBezTo>
                  <a:pt x="163054" y="2687300"/>
                  <a:pt x="163054" y="2687300"/>
                  <a:pt x="153555" y="2690050"/>
                </a:cubicBezTo>
                <a:cubicBezTo>
                  <a:pt x="153555" y="2703786"/>
                  <a:pt x="153555" y="2717117"/>
                  <a:pt x="153555" y="2730447"/>
                </a:cubicBezTo>
                <a:cubicBezTo>
                  <a:pt x="139821" y="2730447"/>
                  <a:pt x="126490" y="2730447"/>
                  <a:pt x="113158" y="2730447"/>
                </a:cubicBezTo>
                <a:cubicBezTo>
                  <a:pt x="113158" y="2793630"/>
                  <a:pt x="113158" y="2854954"/>
                  <a:pt x="113158" y="2916278"/>
                </a:cubicBezTo>
                <a:cubicBezTo>
                  <a:pt x="126893" y="2916278"/>
                  <a:pt x="140225" y="2916278"/>
                  <a:pt x="153555" y="2916278"/>
                </a:cubicBezTo>
                <a:cubicBezTo>
                  <a:pt x="153555" y="2930014"/>
                  <a:pt x="153555" y="2943345"/>
                  <a:pt x="153555" y="2956676"/>
                </a:cubicBezTo>
                <a:cubicBezTo>
                  <a:pt x="167290" y="2959423"/>
                  <a:pt x="180622" y="2962089"/>
                  <a:pt x="193953" y="2964755"/>
                </a:cubicBezTo>
                <a:cubicBezTo>
                  <a:pt x="196700" y="2978490"/>
                  <a:pt x="199366" y="2991821"/>
                  <a:pt x="202032" y="3005153"/>
                </a:cubicBezTo>
                <a:cubicBezTo>
                  <a:pt x="256973" y="3005153"/>
                  <a:pt x="310298" y="3005153"/>
                  <a:pt x="363623" y="3005153"/>
                </a:cubicBezTo>
                <a:cubicBezTo>
                  <a:pt x="363623" y="3018888"/>
                  <a:pt x="363623" y="3032220"/>
                  <a:pt x="363623" y="3045548"/>
                </a:cubicBezTo>
                <a:cubicBezTo>
                  <a:pt x="377358" y="3051044"/>
                  <a:pt x="390689" y="3056376"/>
                  <a:pt x="404020" y="3061709"/>
                </a:cubicBezTo>
                <a:cubicBezTo>
                  <a:pt x="404020" y="3130384"/>
                  <a:pt x="404020" y="3197039"/>
                  <a:pt x="404020" y="3263694"/>
                </a:cubicBezTo>
                <a:cubicBezTo>
                  <a:pt x="379539" y="3267776"/>
                  <a:pt x="379539" y="3267776"/>
                  <a:pt x="355543" y="3271774"/>
                </a:cubicBezTo>
                <a:cubicBezTo>
                  <a:pt x="355543" y="3285510"/>
                  <a:pt x="355543" y="3298841"/>
                  <a:pt x="355543" y="3312171"/>
                </a:cubicBezTo>
                <a:cubicBezTo>
                  <a:pt x="341808" y="3309424"/>
                  <a:pt x="328477" y="3306758"/>
                  <a:pt x="315146" y="3304091"/>
                </a:cubicBezTo>
                <a:cubicBezTo>
                  <a:pt x="311065" y="3226570"/>
                  <a:pt x="311065" y="3226570"/>
                  <a:pt x="307066" y="3150584"/>
                </a:cubicBezTo>
                <a:cubicBezTo>
                  <a:pt x="238390" y="3150584"/>
                  <a:pt x="171734" y="3150584"/>
                  <a:pt x="105078" y="3150584"/>
                </a:cubicBezTo>
                <a:cubicBezTo>
                  <a:pt x="105078" y="3205524"/>
                  <a:pt x="105078" y="3258848"/>
                  <a:pt x="105078" y="3312171"/>
                </a:cubicBezTo>
                <a:cubicBezTo>
                  <a:pt x="118813" y="3312171"/>
                  <a:pt x="132145" y="3312171"/>
                  <a:pt x="145476" y="3312171"/>
                </a:cubicBezTo>
                <a:cubicBezTo>
                  <a:pt x="145130" y="3325631"/>
                  <a:pt x="145147" y="3339106"/>
                  <a:pt x="145476" y="3352568"/>
                </a:cubicBezTo>
                <a:cubicBezTo>
                  <a:pt x="153555" y="3360647"/>
                  <a:pt x="153555" y="3360647"/>
                  <a:pt x="168636" y="3361619"/>
                </a:cubicBezTo>
                <a:cubicBezTo>
                  <a:pt x="175420" y="3361601"/>
                  <a:pt x="182005" y="3361582"/>
                  <a:pt x="188589" y="3361564"/>
                </a:cubicBezTo>
                <a:cubicBezTo>
                  <a:pt x="196255" y="3361564"/>
                  <a:pt x="203695" y="3361563"/>
                  <a:pt x="211136" y="3361563"/>
                </a:cubicBezTo>
                <a:cubicBezTo>
                  <a:pt x="223513" y="3361498"/>
                  <a:pt x="223513" y="3361498"/>
                  <a:pt x="235644" y="3361435"/>
                </a:cubicBezTo>
                <a:cubicBezTo>
                  <a:pt x="261414" y="3361400"/>
                  <a:pt x="287184" y="3361354"/>
                  <a:pt x="312954" y="3361256"/>
                </a:cubicBezTo>
                <a:cubicBezTo>
                  <a:pt x="330925" y="3361186"/>
                  <a:pt x="348896" y="3361132"/>
                  <a:pt x="366868" y="3361090"/>
                </a:cubicBezTo>
                <a:cubicBezTo>
                  <a:pt x="419650" y="3360992"/>
                  <a:pt x="472431" y="3360850"/>
                  <a:pt x="525213" y="3360647"/>
                </a:cubicBezTo>
                <a:cubicBezTo>
                  <a:pt x="527960" y="3346911"/>
                  <a:pt x="530626" y="3333582"/>
                  <a:pt x="533293" y="3320250"/>
                </a:cubicBezTo>
                <a:cubicBezTo>
                  <a:pt x="553694" y="3316170"/>
                  <a:pt x="553694" y="3316170"/>
                  <a:pt x="573690" y="3312171"/>
                </a:cubicBezTo>
                <a:cubicBezTo>
                  <a:pt x="576437" y="3298436"/>
                  <a:pt x="579104" y="3285105"/>
                  <a:pt x="581770" y="3271774"/>
                </a:cubicBezTo>
                <a:cubicBezTo>
                  <a:pt x="602171" y="3267694"/>
                  <a:pt x="602171" y="3267694"/>
                  <a:pt x="622167" y="3263694"/>
                </a:cubicBezTo>
                <a:cubicBezTo>
                  <a:pt x="622167" y="3195019"/>
                  <a:pt x="622167" y="3128365"/>
                  <a:pt x="622167" y="3061709"/>
                </a:cubicBezTo>
                <a:cubicBezTo>
                  <a:pt x="608432" y="3056216"/>
                  <a:pt x="595101" y="3050882"/>
                  <a:pt x="581770" y="3045548"/>
                </a:cubicBezTo>
                <a:cubicBezTo>
                  <a:pt x="579077" y="3034778"/>
                  <a:pt x="576384" y="3024005"/>
                  <a:pt x="573690" y="3013232"/>
                </a:cubicBezTo>
                <a:cubicBezTo>
                  <a:pt x="560111" y="3008139"/>
                  <a:pt x="546640" y="3002745"/>
                  <a:pt x="533293" y="2997075"/>
                </a:cubicBezTo>
                <a:cubicBezTo>
                  <a:pt x="529213" y="2976673"/>
                  <a:pt x="529213" y="2976673"/>
                  <a:pt x="525213" y="2956676"/>
                </a:cubicBezTo>
                <a:cubicBezTo>
                  <a:pt x="473019" y="2956676"/>
                  <a:pt x="422361" y="2956676"/>
                  <a:pt x="371702" y="2956676"/>
                </a:cubicBezTo>
                <a:cubicBezTo>
                  <a:pt x="371702" y="2942941"/>
                  <a:pt x="371702" y="2929610"/>
                  <a:pt x="371702" y="2916278"/>
                </a:cubicBezTo>
                <a:cubicBezTo>
                  <a:pt x="355220" y="2916278"/>
                  <a:pt x="339223" y="2916278"/>
                  <a:pt x="323225" y="2916278"/>
                </a:cubicBezTo>
                <a:cubicBezTo>
                  <a:pt x="323225" y="2853095"/>
                  <a:pt x="323225" y="2791771"/>
                  <a:pt x="323225" y="2730447"/>
                </a:cubicBezTo>
                <a:cubicBezTo>
                  <a:pt x="334213" y="2730447"/>
                  <a:pt x="344878" y="2730447"/>
                  <a:pt x="355543" y="2730447"/>
                </a:cubicBezTo>
                <a:cubicBezTo>
                  <a:pt x="360596" y="2710058"/>
                  <a:pt x="360596" y="2710058"/>
                  <a:pt x="371702" y="2690050"/>
                </a:cubicBezTo>
                <a:cubicBezTo>
                  <a:pt x="385437" y="2687302"/>
                  <a:pt x="398769" y="2684636"/>
                  <a:pt x="412100" y="2681969"/>
                </a:cubicBezTo>
                <a:cubicBezTo>
                  <a:pt x="412100" y="2720431"/>
                  <a:pt x="412100" y="2757759"/>
                  <a:pt x="412100" y="2795084"/>
                </a:cubicBezTo>
                <a:cubicBezTo>
                  <a:pt x="425835" y="2797832"/>
                  <a:pt x="439166" y="2800500"/>
                  <a:pt x="452497" y="2803165"/>
                </a:cubicBezTo>
                <a:cubicBezTo>
                  <a:pt x="455245" y="2816900"/>
                  <a:pt x="457911" y="2830230"/>
                  <a:pt x="460577" y="2843562"/>
                </a:cubicBezTo>
                <a:cubicBezTo>
                  <a:pt x="476720" y="2843716"/>
                  <a:pt x="492863" y="2843861"/>
                  <a:pt x="509007" y="2843956"/>
                </a:cubicBezTo>
                <a:cubicBezTo>
                  <a:pt x="515719" y="2843994"/>
                  <a:pt x="522233" y="2844030"/>
                  <a:pt x="528748" y="2844067"/>
                </a:cubicBezTo>
                <a:cubicBezTo>
                  <a:pt x="551870" y="2844308"/>
                  <a:pt x="574800" y="2844153"/>
                  <a:pt x="597929" y="2843562"/>
                </a:cubicBezTo>
                <a:cubicBezTo>
                  <a:pt x="606008" y="2835482"/>
                  <a:pt x="606008" y="2835482"/>
                  <a:pt x="606926" y="2820473"/>
                </a:cubicBezTo>
                <a:cubicBezTo>
                  <a:pt x="606882" y="2813890"/>
                  <a:pt x="606840" y="2807503"/>
                  <a:pt x="606797" y="2801115"/>
                </a:cubicBezTo>
                <a:cubicBezTo>
                  <a:pt x="606771" y="2794004"/>
                  <a:pt x="606745" y="2787103"/>
                  <a:pt x="606719" y="2780204"/>
                </a:cubicBezTo>
                <a:cubicBezTo>
                  <a:pt x="606649" y="2772731"/>
                  <a:pt x="606581" y="2765477"/>
                  <a:pt x="606513" y="2758224"/>
                </a:cubicBezTo>
                <a:cubicBezTo>
                  <a:pt x="606386" y="2732805"/>
                  <a:pt x="606225" y="2707388"/>
                  <a:pt x="606008" y="2681969"/>
                </a:cubicBezTo>
                <a:cubicBezTo>
                  <a:pt x="578538" y="2679222"/>
                  <a:pt x="551876" y="2676555"/>
                  <a:pt x="525213" y="2673890"/>
                </a:cubicBezTo>
                <a:cubicBezTo>
                  <a:pt x="521133" y="2653489"/>
                  <a:pt x="521133" y="2653489"/>
                  <a:pt x="517134" y="2633493"/>
                </a:cubicBezTo>
                <a:cubicBezTo>
                  <a:pt x="412746" y="2633493"/>
                  <a:pt x="311429" y="2633493"/>
                  <a:pt x="210112" y="2633493"/>
                </a:cubicBezTo>
                <a:close/>
                <a:moveTo>
                  <a:pt x="1937851" y="2632522"/>
                </a:moveTo>
                <a:cubicBezTo>
                  <a:pt x="1909947" y="2633713"/>
                  <a:pt x="1907525" y="2632643"/>
                  <a:pt x="1905977" y="2660159"/>
                </a:cubicBezTo>
                <a:cubicBezTo>
                  <a:pt x="1905968" y="2668433"/>
                  <a:pt x="1905958" y="2676462"/>
                  <a:pt x="1905949" y="2684493"/>
                </a:cubicBezTo>
                <a:cubicBezTo>
                  <a:pt x="1905939" y="2693444"/>
                  <a:pt x="1905928" y="2702130"/>
                  <a:pt x="1905918" y="2710817"/>
                </a:cubicBezTo>
                <a:cubicBezTo>
                  <a:pt x="1905950" y="2720239"/>
                  <a:pt x="1905981" y="2729384"/>
                  <a:pt x="1906012" y="2738527"/>
                </a:cubicBezTo>
                <a:cubicBezTo>
                  <a:pt x="1905965" y="2752520"/>
                  <a:pt x="1905965" y="2752520"/>
                  <a:pt x="1905918" y="2766237"/>
                </a:cubicBezTo>
                <a:cubicBezTo>
                  <a:pt x="1905929" y="2775187"/>
                  <a:pt x="1905939" y="2783872"/>
                  <a:pt x="1905949" y="2792558"/>
                </a:cubicBezTo>
                <a:cubicBezTo>
                  <a:pt x="1905966" y="2806873"/>
                  <a:pt x="1906219" y="2821192"/>
                  <a:pt x="1907022" y="2835482"/>
                </a:cubicBezTo>
                <a:cubicBezTo>
                  <a:pt x="1915102" y="2843561"/>
                  <a:pt x="1915102" y="2843561"/>
                  <a:pt x="1933281" y="2844634"/>
                </a:cubicBezTo>
                <a:cubicBezTo>
                  <a:pt x="1944501" y="2844601"/>
                  <a:pt x="1944501" y="2844601"/>
                  <a:pt x="1955500" y="2844571"/>
                </a:cubicBezTo>
                <a:cubicBezTo>
                  <a:pt x="1968970" y="2844609"/>
                  <a:pt x="1982451" y="2844354"/>
                  <a:pt x="1995897" y="2843561"/>
                </a:cubicBezTo>
                <a:cubicBezTo>
                  <a:pt x="2003977" y="2835482"/>
                  <a:pt x="2003977" y="2835482"/>
                  <a:pt x="2004482" y="2814778"/>
                </a:cubicBezTo>
                <a:cubicBezTo>
                  <a:pt x="2004310" y="2808083"/>
                  <a:pt x="2004143" y="2801583"/>
                  <a:pt x="2003977" y="2795084"/>
                </a:cubicBezTo>
                <a:cubicBezTo>
                  <a:pt x="2017712" y="2795084"/>
                  <a:pt x="2031043" y="2795084"/>
                  <a:pt x="2044374" y="2795084"/>
                </a:cubicBezTo>
                <a:cubicBezTo>
                  <a:pt x="2047121" y="2759373"/>
                  <a:pt x="2049788" y="2724711"/>
                  <a:pt x="2052454" y="2690048"/>
                </a:cubicBezTo>
                <a:cubicBezTo>
                  <a:pt x="2066189" y="2687301"/>
                  <a:pt x="2079520" y="2684635"/>
                  <a:pt x="2092851" y="2681969"/>
                </a:cubicBezTo>
                <a:cubicBezTo>
                  <a:pt x="2092682" y="2761299"/>
                  <a:pt x="2092544" y="2840625"/>
                  <a:pt x="2092457" y="2919955"/>
                </a:cubicBezTo>
                <a:cubicBezTo>
                  <a:pt x="2092416" y="2960353"/>
                  <a:pt x="2092379" y="3000752"/>
                  <a:pt x="2092297" y="3041154"/>
                </a:cubicBezTo>
                <a:cubicBezTo>
                  <a:pt x="2092207" y="3080774"/>
                  <a:pt x="2092128" y="3120395"/>
                  <a:pt x="2092097" y="3160016"/>
                </a:cubicBezTo>
                <a:cubicBezTo>
                  <a:pt x="2092089" y="3175040"/>
                  <a:pt x="2092078" y="3190064"/>
                  <a:pt x="2092062" y="3205088"/>
                </a:cubicBezTo>
                <a:cubicBezTo>
                  <a:pt x="2091999" y="3226814"/>
                  <a:pt x="2091936" y="3248542"/>
                  <a:pt x="2091931" y="3270270"/>
                </a:cubicBezTo>
                <a:cubicBezTo>
                  <a:pt x="2091932" y="3277009"/>
                  <a:pt x="2091933" y="3283550"/>
                  <a:pt x="2091934" y="3290093"/>
                </a:cubicBezTo>
                <a:cubicBezTo>
                  <a:pt x="2091904" y="3296523"/>
                  <a:pt x="2091875" y="3302763"/>
                  <a:pt x="2091846" y="3309005"/>
                </a:cubicBezTo>
                <a:cubicBezTo>
                  <a:pt x="2091883" y="3327884"/>
                  <a:pt x="2086756" y="3346472"/>
                  <a:pt x="2100935" y="3360647"/>
                </a:cubicBezTo>
                <a:cubicBezTo>
                  <a:pt x="2169613" y="3360647"/>
                  <a:pt x="2236269" y="3360647"/>
                  <a:pt x="2302925" y="3360647"/>
                </a:cubicBezTo>
                <a:cubicBezTo>
                  <a:pt x="2302925" y="3129899"/>
                  <a:pt x="2302925" y="2905936"/>
                  <a:pt x="2302925" y="2681969"/>
                </a:cubicBezTo>
                <a:cubicBezTo>
                  <a:pt x="2319407" y="2681969"/>
                  <a:pt x="2335404" y="2681969"/>
                  <a:pt x="2351401" y="2681969"/>
                </a:cubicBezTo>
                <a:cubicBezTo>
                  <a:pt x="2351401" y="2720429"/>
                  <a:pt x="2351401" y="2757758"/>
                  <a:pt x="2351401" y="2795084"/>
                </a:cubicBezTo>
                <a:cubicBezTo>
                  <a:pt x="2365136" y="2797831"/>
                  <a:pt x="2378468" y="2800497"/>
                  <a:pt x="2391799" y="2803162"/>
                </a:cubicBezTo>
                <a:cubicBezTo>
                  <a:pt x="2394546" y="2816900"/>
                  <a:pt x="2397212" y="2830230"/>
                  <a:pt x="2399878" y="2843561"/>
                </a:cubicBezTo>
                <a:cubicBezTo>
                  <a:pt x="2430096" y="2843561"/>
                  <a:pt x="2459424" y="2843561"/>
                  <a:pt x="2488753" y="2843561"/>
                </a:cubicBezTo>
                <a:cubicBezTo>
                  <a:pt x="2488753" y="2772138"/>
                  <a:pt x="2488753" y="2702815"/>
                  <a:pt x="2488753" y="2633492"/>
                </a:cubicBezTo>
                <a:cubicBezTo>
                  <a:pt x="2420914" y="2633327"/>
                  <a:pt x="2353074" y="2633184"/>
                  <a:pt x="2285235" y="2633098"/>
                </a:cubicBezTo>
                <a:cubicBezTo>
                  <a:pt x="2250684" y="2633057"/>
                  <a:pt x="2216134" y="2633020"/>
                  <a:pt x="2181583" y="2632938"/>
                </a:cubicBezTo>
                <a:cubicBezTo>
                  <a:pt x="2147699" y="2632848"/>
                  <a:pt x="2113816" y="2632768"/>
                  <a:pt x="2079925" y="2632739"/>
                </a:cubicBezTo>
                <a:cubicBezTo>
                  <a:pt x="2067076" y="2632730"/>
                  <a:pt x="2054226" y="2632719"/>
                  <a:pt x="2041376" y="2632703"/>
                </a:cubicBezTo>
                <a:cubicBezTo>
                  <a:pt x="2022797" y="2632640"/>
                  <a:pt x="2004217" y="2632578"/>
                  <a:pt x="1985637" y="2632572"/>
                </a:cubicBezTo>
                <a:cubicBezTo>
                  <a:pt x="1979871" y="2632573"/>
                  <a:pt x="1974274" y="2632574"/>
                  <a:pt x="1968678" y="2632576"/>
                </a:cubicBezTo>
                <a:cubicBezTo>
                  <a:pt x="1958197" y="2632557"/>
                  <a:pt x="1948024" y="2632539"/>
                  <a:pt x="1937851" y="2632522"/>
                </a:cubicBezTo>
                <a:close/>
                <a:moveTo>
                  <a:pt x="3163547" y="2632485"/>
                </a:moveTo>
                <a:cubicBezTo>
                  <a:pt x="3126299" y="2633814"/>
                  <a:pt x="3126299" y="2633814"/>
                  <a:pt x="3126094" y="2687609"/>
                </a:cubicBezTo>
                <a:cubicBezTo>
                  <a:pt x="3126111" y="2694418"/>
                  <a:pt x="3126128" y="2701024"/>
                  <a:pt x="3126145" y="2707631"/>
                </a:cubicBezTo>
                <a:cubicBezTo>
                  <a:pt x="3126100" y="2729707"/>
                  <a:pt x="3126067" y="2751779"/>
                  <a:pt x="3126088" y="2773857"/>
                </a:cubicBezTo>
                <a:cubicBezTo>
                  <a:pt x="3126107" y="2789678"/>
                  <a:pt x="3126114" y="2805503"/>
                  <a:pt x="3126108" y="2821328"/>
                </a:cubicBezTo>
                <a:cubicBezTo>
                  <a:pt x="3126088" y="2854194"/>
                  <a:pt x="3126079" y="2887062"/>
                  <a:pt x="3126107" y="2919928"/>
                </a:cubicBezTo>
                <a:cubicBezTo>
                  <a:pt x="3126155" y="2962831"/>
                  <a:pt x="3126182" y="3005734"/>
                  <a:pt x="3126136" y="3048636"/>
                </a:cubicBezTo>
                <a:cubicBezTo>
                  <a:pt x="3126098" y="3082026"/>
                  <a:pt x="3126081" y="3115417"/>
                  <a:pt x="3126093" y="3148807"/>
                </a:cubicBezTo>
                <a:cubicBezTo>
                  <a:pt x="3126103" y="3164716"/>
                  <a:pt x="3126111" y="3180626"/>
                  <a:pt x="3126116" y="3196535"/>
                </a:cubicBezTo>
                <a:cubicBezTo>
                  <a:pt x="3126089" y="3219537"/>
                  <a:pt x="3126065" y="3242535"/>
                  <a:pt x="3126101" y="3265536"/>
                </a:cubicBezTo>
                <a:cubicBezTo>
                  <a:pt x="3126115" y="3272669"/>
                  <a:pt x="3126130" y="3279591"/>
                  <a:pt x="3126145" y="3286513"/>
                </a:cubicBezTo>
                <a:cubicBezTo>
                  <a:pt x="3126089" y="3308602"/>
                  <a:pt x="3126377" y="3330483"/>
                  <a:pt x="3127190" y="3352568"/>
                </a:cubicBezTo>
                <a:cubicBezTo>
                  <a:pt x="3135270" y="3360647"/>
                  <a:pt x="3135270" y="3360647"/>
                  <a:pt x="3153858" y="3361692"/>
                </a:cubicBezTo>
                <a:cubicBezTo>
                  <a:pt x="3162132" y="3361701"/>
                  <a:pt x="3170162" y="3361711"/>
                  <a:pt x="3178191" y="3361720"/>
                </a:cubicBezTo>
                <a:cubicBezTo>
                  <a:pt x="3187140" y="3361732"/>
                  <a:pt x="3195827" y="3361741"/>
                  <a:pt x="3204513" y="3361752"/>
                </a:cubicBezTo>
                <a:cubicBezTo>
                  <a:pt x="3213935" y="3361719"/>
                  <a:pt x="3223079" y="3361687"/>
                  <a:pt x="3232224" y="3361657"/>
                </a:cubicBezTo>
                <a:cubicBezTo>
                  <a:pt x="3241645" y="3361690"/>
                  <a:pt x="3250789" y="3361720"/>
                  <a:pt x="3259933" y="3361752"/>
                </a:cubicBezTo>
                <a:cubicBezTo>
                  <a:pt x="3268883" y="3361741"/>
                  <a:pt x="3277570" y="3361730"/>
                  <a:pt x="3286256" y="3361720"/>
                </a:cubicBezTo>
                <a:cubicBezTo>
                  <a:pt x="3300568" y="3361704"/>
                  <a:pt x="3314887" y="3361452"/>
                  <a:pt x="3329178" y="3360647"/>
                </a:cubicBezTo>
                <a:cubicBezTo>
                  <a:pt x="3337258" y="3352568"/>
                  <a:pt x="3337258" y="3352568"/>
                  <a:pt x="3338229" y="3335032"/>
                </a:cubicBezTo>
                <a:cubicBezTo>
                  <a:pt x="3338211" y="3327066"/>
                  <a:pt x="3338193" y="3319334"/>
                  <a:pt x="3338175" y="3311601"/>
                </a:cubicBezTo>
                <a:cubicBezTo>
                  <a:pt x="3338174" y="3298236"/>
                  <a:pt x="3338174" y="3298236"/>
                  <a:pt x="3338174" y="3285135"/>
                </a:cubicBezTo>
                <a:cubicBezTo>
                  <a:pt x="3338129" y="3275345"/>
                  <a:pt x="3338088" y="3265845"/>
                  <a:pt x="3338047" y="3256343"/>
                </a:cubicBezTo>
                <a:cubicBezTo>
                  <a:pt x="3338012" y="3226081"/>
                  <a:pt x="3337965" y="3195818"/>
                  <a:pt x="3337868" y="3165557"/>
                </a:cubicBezTo>
                <a:cubicBezTo>
                  <a:pt x="3337797" y="3144452"/>
                  <a:pt x="3337743" y="3123346"/>
                  <a:pt x="3337702" y="3102239"/>
                </a:cubicBezTo>
                <a:cubicBezTo>
                  <a:pt x="3337612" y="3045757"/>
                  <a:pt x="3337490" y="2989272"/>
                  <a:pt x="3337312" y="2932789"/>
                </a:cubicBezTo>
                <a:cubicBezTo>
                  <a:pt x="3337294" y="2927175"/>
                  <a:pt x="3337276" y="2921728"/>
                  <a:pt x="3337258" y="2916279"/>
                </a:cubicBezTo>
                <a:cubicBezTo>
                  <a:pt x="3350992" y="2919027"/>
                  <a:pt x="3364324" y="2921692"/>
                  <a:pt x="3377655" y="2924360"/>
                </a:cubicBezTo>
                <a:cubicBezTo>
                  <a:pt x="3380402" y="2935347"/>
                  <a:pt x="3383069" y="2946013"/>
                  <a:pt x="3385736" y="2956677"/>
                </a:cubicBezTo>
                <a:cubicBezTo>
                  <a:pt x="3393385" y="2957443"/>
                  <a:pt x="3393385" y="2957443"/>
                  <a:pt x="3400884" y="2958192"/>
                </a:cubicBezTo>
                <a:cubicBezTo>
                  <a:pt x="3420298" y="2963374"/>
                  <a:pt x="3420298" y="2963374"/>
                  <a:pt x="3428153" y="2985459"/>
                </a:cubicBezTo>
                <a:cubicBezTo>
                  <a:pt x="3430215" y="2992155"/>
                  <a:pt x="3432214" y="2998655"/>
                  <a:pt x="3434213" y="3005154"/>
                </a:cubicBezTo>
                <a:cubicBezTo>
                  <a:pt x="3447949" y="3005154"/>
                  <a:pt x="3461280" y="3005154"/>
                  <a:pt x="3474612" y="3005154"/>
                </a:cubicBezTo>
                <a:cubicBezTo>
                  <a:pt x="3477360" y="2991419"/>
                  <a:pt x="3480025" y="2978087"/>
                  <a:pt x="3482691" y="2964757"/>
                </a:cubicBezTo>
                <a:cubicBezTo>
                  <a:pt x="3503093" y="2960676"/>
                  <a:pt x="3503093" y="2960676"/>
                  <a:pt x="3523092" y="2956677"/>
                </a:cubicBezTo>
                <a:cubicBezTo>
                  <a:pt x="3523092" y="2942942"/>
                  <a:pt x="3523092" y="2929610"/>
                  <a:pt x="3523092" y="2916279"/>
                </a:cubicBezTo>
                <a:cubicBezTo>
                  <a:pt x="3536827" y="2919027"/>
                  <a:pt x="3550158" y="2921692"/>
                  <a:pt x="3563489" y="2924360"/>
                </a:cubicBezTo>
                <a:cubicBezTo>
                  <a:pt x="3566235" y="3072698"/>
                  <a:pt x="3568901" y="3216674"/>
                  <a:pt x="3571568" y="3360647"/>
                </a:cubicBezTo>
                <a:cubicBezTo>
                  <a:pt x="3640241" y="3360647"/>
                  <a:pt x="3706893" y="3360647"/>
                  <a:pt x="3773545" y="3360647"/>
                </a:cubicBezTo>
                <a:cubicBezTo>
                  <a:pt x="3782548" y="3351645"/>
                  <a:pt x="3782548" y="3351645"/>
                  <a:pt x="3782718" y="3306532"/>
                </a:cubicBezTo>
                <a:cubicBezTo>
                  <a:pt x="3782702" y="3299726"/>
                  <a:pt x="3782685" y="3293121"/>
                  <a:pt x="3782669" y="3286513"/>
                </a:cubicBezTo>
                <a:cubicBezTo>
                  <a:pt x="3782714" y="3264438"/>
                  <a:pt x="3782745" y="3242364"/>
                  <a:pt x="3782725" y="3220290"/>
                </a:cubicBezTo>
                <a:cubicBezTo>
                  <a:pt x="3782706" y="3204467"/>
                  <a:pt x="3782700" y="3188642"/>
                  <a:pt x="3782706" y="3172820"/>
                </a:cubicBezTo>
                <a:cubicBezTo>
                  <a:pt x="3782725" y="3139953"/>
                  <a:pt x="3782735" y="3107086"/>
                  <a:pt x="3782706" y="3074220"/>
                </a:cubicBezTo>
                <a:cubicBezTo>
                  <a:pt x="3782657" y="3031318"/>
                  <a:pt x="3782632" y="2988415"/>
                  <a:pt x="3782677" y="2945512"/>
                </a:cubicBezTo>
                <a:cubicBezTo>
                  <a:pt x="3782714" y="2912122"/>
                  <a:pt x="3782731" y="2878731"/>
                  <a:pt x="3782720" y="2845340"/>
                </a:cubicBezTo>
                <a:cubicBezTo>
                  <a:pt x="3782710" y="2829430"/>
                  <a:pt x="3782702" y="2813520"/>
                  <a:pt x="3782698" y="2797610"/>
                </a:cubicBezTo>
                <a:cubicBezTo>
                  <a:pt x="3782723" y="2774611"/>
                  <a:pt x="3782749" y="2751610"/>
                  <a:pt x="3782712" y="2728610"/>
                </a:cubicBezTo>
                <a:cubicBezTo>
                  <a:pt x="3782691" y="2718016"/>
                  <a:pt x="3782691" y="2718016"/>
                  <a:pt x="3782669" y="2707631"/>
                </a:cubicBezTo>
                <a:cubicBezTo>
                  <a:pt x="3782694" y="2697521"/>
                  <a:pt x="3782694" y="2697521"/>
                  <a:pt x="3782718" y="2687609"/>
                </a:cubicBezTo>
                <a:cubicBezTo>
                  <a:pt x="3782644" y="2668154"/>
                  <a:pt x="3788158" y="2648106"/>
                  <a:pt x="3773545" y="2633494"/>
                </a:cubicBezTo>
                <a:cubicBezTo>
                  <a:pt x="3754696" y="2633163"/>
                  <a:pt x="3735838" y="2633151"/>
                  <a:pt x="3716992" y="2633494"/>
                </a:cubicBezTo>
                <a:cubicBezTo>
                  <a:pt x="3711308" y="2653770"/>
                  <a:pt x="3711308" y="2653770"/>
                  <a:pt x="3700833" y="2673890"/>
                </a:cubicBezTo>
                <a:cubicBezTo>
                  <a:pt x="3690062" y="2676583"/>
                  <a:pt x="3679289" y="2679277"/>
                  <a:pt x="3668515" y="2681970"/>
                </a:cubicBezTo>
                <a:cubicBezTo>
                  <a:pt x="3665769" y="2688838"/>
                  <a:pt x="3663105" y="2695504"/>
                  <a:pt x="3660438" y="2702171"/>
                </a:cubicBezTo>
                <a:cubicBezTo>
                  <a:pt x="3656357" y="2712371"/>
                  <a:pt x="3656357" y="2712371"/>
                  <a:pt x="3652359" y="2722371"/>
                </a:cubicBezTo>
                <a:cubicBezTo>
                  <a:pt x="3646521" y="2724603"/>
                  <a:pt x="3640857" y="2726769"/>
                  <a:pt x="3635191" y="2728935"/>
                </a:cubicBezTo>
                <a:cubicBezTo>
                  <a:pt x="3630039" y="2729451"/>
                  <a:pt x="3625041" y="2729949"/>
                  <a:pt x="3620042" y="2730447"/>
                </a:cubicBezTo>
                <a:cubicBezTo>
                  <a:pt x="3617295" y="2744185"/>
                  <a:pt x="3614629" y="2757519"/>
                  <a:pt x="3611963" y="2770848"/>
                </a:cubicBezTo>
                <a:cubicBezTo>
                  <a:pt x="3600975" y="2770848"/>
                  <a:pt x="3590311" y="2770848"/>
                  <a:pt x="3579647" y="2770848"/>
                </a:cubicBezTo>
                <a:cubicBezTo>
                  <a:pt x="3573963" y="2791123"/>
                  <a:pt x="3573963" y="2791123"/>
                  <a:pt x="3563489" y="2811244"/>
                </a:cubicBezTo>
                <a:cubicBezTo>
                  <a:pt x="3552717" y="2813938"/>
                  <a:pt x="3541944" y="2816631"/>
                  <a:pt x="3531171" y="2819324"/>
                </a:cubicBezTo>
                <a:cubicBezTo>
                  <a:pt x="3528423" y="2826191"/>
                  <a:pt x="3525756" y="2832857"/>
                  <a:pt x="3523092" y="2839524"/>
                </a:cubicBezTo>
                <a:cubicBezTo>
                  <a:pt x="3520344" y="2846390"/>
                  <a:pt x="3517677" y="2853056"/>
                  <a:pt x="3515011" y="2859722"/>
                </a:cubicBezTo>
                <a:cubicBezTo>
                  <a:pt x="3504238" y="2862415"/>
                  <a:pt x="3493465" y="2865109"/>
                  <a:pt x="3482691" y="2867801"/>
                </a:cubicBezTo>
                <a:cubicBezTo>
                  <a:pt x="3479257" y="2874840"/>
                  <a:pt x="3475925" y="2881674"/>
                  <a:pt x="3472592" y="2888506"/>
                </a:cubicBezTo>
                <a:cubicBezTo>
                  <a:pt x="3470530" y="2895202"/>
                  <a:pt x="3468531" y="2901701"/>
                  <a:pt x="3466531" y="2908200"/>
                </a:cubicBezTo>
                <a:cubicBezTo>
                  <a:pt x="3455543" y="2908200"/>
                  <a:pt x="3444879" y="2908200"/>
                  <a:pt x="3434213" y="2908200"/>
                </a:cubicBezTo>
                <a:cubicBezTo>
                  <a:pt x="3430133" y="2887799"/>
                  <a:pt x="3430133" y="2887799"/>
                  <a:pt x="3426134" y="2867801"/>
                </a:cubicBezTo>
                <a:cubicBezTo>
                  <a:pt x="3412398" y="2867801"/>
                  <a:pt x="3399067" y="2867801"/>
                  <a:pt x="3385736" y="2867801"/>
                </a:cubicBezTo>
                <a:cubicBezTo>
                  <a:pt x="3386081" y="2854340"/>
                  <a:pt x="3386063" y="2840865"/>
                  <a:pt x="3385736" y="2827403"/>
                </a:cubicBezTo>
                <a:cubicBezTo>
                  <a:pt x="3377655" y="2819324"/>
                  <a:pt x="3377655" y="2819324"/>
                  <a:pt x="3356952" y="2818820"/>
                </a:cubicBezTo>
                <a:cubicBezTo>
                  <a:pt x="3347005" y="2819074"/>
                  <a:pt x="3347005" y="2819074"/>
                  <a:pt x="3337258" y="2819324"/>
                </a:cubicBezTo>
                <a:cubicBezTo>
                  <a:pt x="3337603" y="2805863"/>
                  <a:pt x="3337587" y="2792387"/>
                  <a:pt x="3337258" y="2778926"/>
                </a:cubicBezTo>
                <a:cubicBezTo>
                  <a:pt x="3329178" y="2770848"/>
                  <a:pt x="3329178" y="2770848"/>
                  <a:pt x="3308473" y="2770343"/>
                </a:cubicBezTo>
                <a:cubicBezTo>
                  <a:pt x="3298529" y="2770598"/>
                  <a:pt x="3298529" y="2770598"/>
                  <a:pt x="3288782" y="2770848"/>
                </a:cubicBezTo>
                <a:cubicBezTo>
                  <a:pt x="3288782" y="2757114"/>
                  <a:pt x="3288782" y="2743781"/>
                  <a:pt x="3288782" y="2730447"/>
                </a:cubicBezTo>
                <a:cubicBezTo>
                  <a:pt x="3268379" y="2726370"/>
                  <a:pt x="3268379" y="2726370"/>
                  <a:pt x="3248383" y="2722371"/>
                </a:cubicBezTo>
                <a:cubicBezTo>
                  <a:pt x="3245636" y="2708634"/>
                  <a:pt x="3242969" y="2695302"/>
                  <a:pt x="3240303" y="2681970"/>
                </a:cubicBezTo>
                <a:cubicBezTo>
                  <a:pt x="3226568" y="2681970"/>
                  <a:pt x="3213236" y="2681970"/>
                  <a:pt x="3199905" y="2681970"/>
                </a:cubicBezTo>
                <a:cubicBezTo>
                  <a:pt x="3200250" y="2668508"/>
                  <a:pt x="3200233" y="2655033"/>
                  <a:pt x="3199905" y="2641573"/>
                </a:cubicBezTo>
                <a:cubicBezTo>
                  <a:pt x="3191825" y="2633494"/>
                  <a:pt x="3191825" y="2633494"/>
                  <a:pt x="3163547" y="2632485"/>
                </a:cubicBezTo>
                <a:close/>
                <a:moveTo>
                  <a:pt x="772272" y="2632388"/>
                </a:moveTo>
                <a:cubicBezTo>
                  <a:pt x="763323" y="2632400"/>
                  <a:pt x="754637" y="2632409"/>
                  <a:pt x="745951" y="2632419"/>
                </a:cubicBezTo>
                <a:cubicBezTo>
                  <a:pt x="694671" y="2632478"/>
                  <a:pt x="694048" y="2636051"/>
                  <a:pt x="693826" y="2687859"/>
                </a:cubicBezTo>
                <a:cubicBezTo>
                  <a:pt x="693843" y="2694527"/>
                  <a:pt x="693860" y="2701000"/>
                  <a:pt x="693876" y="2707472"/>
                </a:cubicBezTo>
                <a:cubicBezTo>
                  <a:pt x="693860" y="2721033"/>
                  <a:pt x="693850" y="2734594"/>
                  <a:pt x="693844" y="2748154"/>
                </a:cubicBezTo>
                <a:cubicBezTo>
                  <a:pt x="693896" y="2769646"/>
                  <a:pt x="693939" y="2791135"/>
                  <a:pt x="693896" y="2812628"/>
                </a:cubicBezTo>
                <a:cubicBezTo>
                  <a:pt x="693862" y="2826620"/>
                  <a:pt x="693847" y="2840611"/>
                  <a:pt x="693852" y="2854602"/>
                </a:cubicBezTo>
                <a:cubicBezTo>
                  <a:pt x="693860" y="2861407"/>
                  <a:pt x="693868" y="2868012"/>
                  <a:pt x="693876" y="2874617"/>
                </a:cubicBezTo>
                <a:cubicBezTo>
                  <a:pt x="693820" y="2896656"/>
                  <a:pt x="694133" y="2918482"/>
                  <a:pt x="694949" y="2940515"/>
                </a:cubicBezTo>
                <a:cubicBezTo>
                  <a:pt x="703028" y="2948596"/>
                  <a:pt x="703028" y="2948596"/>
                  <a:pt x="723732" y="2949102"/>
                </a:cubicBezTo>
                <a:cubicBezTo>
                  <a:pt x="730428" y="2948929"/>
                  <a:pt x="736927" y="2948763"/>
                  <a:pt x="743426" y="2948596"/>
                </a:cubicBezTo>
                <a:cubicBezTo>
                  <a:pt x="743081" y="2962056"/>
                  <a:pt x="743098" y="2975533"/>
                  <a:pt x="743426" y="2988994"/>
                </a:cubicBezTo>
                <a:cubicBezTo>
                  <a:pt x="751506" y="2997075"/>
                  <a:pt x="751506" y="2997075"/>
                  <a:pt x="772209" y="2997578"/>
                </a:cubicBezTo>
                <a:cubicBezTo>
                  <a:pt x="778905" y="2997405"/>
                  <a:pt x="785404" y="2997239"/>
                  <a:pt x="791903" y="2997075"/>
                </a:cubicBezTo>
                <a:cubicBezTo>
                  <a:pt x="791903" y="3010808"/>
                  <a:pt x="791903" y="3024139"/>
                  <a:pt x="791903" y="3037470"/>
                </a:cubicBezTo>
                <a:cubicBezTo>
                  <a:pt x="816627" y="3040219"/>
                  <a:pt x="840623" y="3042881"/>
                  <a:pt x="864619" y="3045547"/>
                </a:cubicBezTo>
                <a:cubicBezTo>
                  <a:pt x="868699" y="3204674"/>
                  <a:pt x="868699" y="3204674"/>
                  <a:pt x="872698" y="3360647"/>
                </a:cubicBezTo>
                <a:cubicBezTo>
                  <a:pt x="923445" y="3360902"/>
                  <a:pt x="923445" y="3360902"/>
                  <a:pt x="973188" y="3361151"/>
                </a:cubicBezTo>
                <a:cubicBezTo>
                  <a:pt x="983976" y="3361228"/>
                  <a:pt x="994448" y="3361300"/>
                  <a:pt x="1004920" y="3361374"/>
                </a:cubicBezTo>
                <a:cubicBezTo>
                  <a:pt x="1013349" y="3361396"/>
                  <a:pt x="1021531" y="3361414"/>
                  <a:pt x="1029713" y="3361435"/>
                </a:cubicBezTo>
                <a:cubicBezTo>
                  <a:pt x="1038387" y="3361479"/>
                  <a:pt x="1046808" y="3361522"/>
                  <a:pt x="1055227" y="3361564"/>
                </a:cubicBezTo>
                <a:cubicBezTo>
                  <a:pt x="1074686" y="3360647"/>
                  <a:pt x="1074686" y="3360647"/>
                  <a:pt x="1082766" y="3352566"/>
                </a:cubicBezTo>
                <a:cubicBezTo>
                  <a:pt x="1083266" y="3336253"/>
                  <a:pt x="1083682" y="3319932"/>
                  <a:pt x="1083680" y="3303611"/>
                </a:cubicBezTo>
                <a:cubicBezTo>
                  <a:pt x="1083637" y="3296552"/>
                  <a:pt x="1083597" y="3289702"/>
                  <a:pt x="1083555" y="3282851"/>
                </a:cubicBezTo>
                <a:cubicBezTo>
                  <a:pt x="1083518" y="3261012"/>
                  <a:pt x="1083472" y="3239172"/>
                  <a:pt x="1083375" y="3217334"/>
                </a:cubicBezTo>
                <a:cubicBezTo>
                  <a:pt x="1083305" y="3202108"/>
                  <a:pt x="1083250" y="3186879"/>
                  <a:pt x="1083210" y="3171651"/>
                </a:cubicBezTo>
                <a:cubicBezTo>
                  <a:pt x="1083133" y="3136523"/>
                  <a:pt x="1083040" y="3101395"/>
                  <a:pt x="1082893" y="3066268"/>
                </a:cubicBezTo>
                <a:cubicBezTo>
                  <a:pt x="1082851" y="3056476"/>
                  <a:pt x="1082808" y="3046970"/>
                  <a:pt x="1082766" y="3037470"/>
                </a:cubicBezTo>
                <a:cubicBezTo>
                  <a:pt x="1107488" y="3037470"/>
                  <a:pt x="1131485" y="3037470"/>
                  <a:pt x="1155481" y="3037470"/>
                </a:cubicBezTo>
                <a:cubicBezTo>
                  <a:pt x="1157541" y="3030774"/>
                  <a:pt x="1159541" y="3024276"/>
                  <a:pt x="1161540" y="3017776"/>
                </a:cubicBezTo>
                <a:cubicBezTo>
                  <a:pt x="1169397" y="2995690"/>
                  <a:pt x="1169397" y="2995690"/>
                  <a:pt x="1188809" y="2990508"/>
                </a:cubicBezTo>
                <a:cubicBezTo>
                  <a:pt x="1193959" y="2989992"/>
                  <a:pt x="1198959" y="2989493"/>
                  <a:pt x="1203958" y="2988994"/>
                </a:cubicBezTo>
                <a:cubicBezTo>
                  <a:pt x="1204871" y="2973166"/>
                  <a:pt x="1204871" y="2973166"/>
                  <a:pt x="1212037" y="2956676"/>
                </a:cubicBezTo>
                <a:cubicBezTo>
                  <a:pt x="1222445" y="2952052"/>
                  <a:pt x="1222445" y="2952052"/>
                  <a:pt x="1232647" y="2947523"/>
                </a:cubicBezTo>
                <a:cubicBezTo>
                  <a:pt x="1239375" y="2945142"/>
                  <a:pt x="1245905" y="2942829"/>
                  <a:pt x="1252435" y="2940515"/>
                </a:cubicBezTo>
                <a:cubicBezTo>
                  <a:pt x="1252601" y="2905226"/>
                  <a:pt x="1252740" y="2869936"/>
                  <a:pt x="1252830" y="2834645"/>
                </a:cubicBezTo>
                <a:cubicBezTo>
                  <a:pt x="1252863" y="2820280"/>
                  <a:pt x="1252900" y="2805914"/>
                  <a:pt x="1252940" y="2791549"/>
                </a:cubicBezTo>
                <a:cubicBezTo>
                  <a:pt x="1253043" y="2770311"/>
                  <a:pt x="1253144" y="2749068"/>
                  <a:pt x="1253189" y="2727829"/>
                </a:cubicBezTo>
                <a:cubicBezTo>
                  <a:pt x="1253201" y="2721004"/>
                  <a:pt x="1253213" y="2714380"/>
                  <a:pt x="1253224" y="2707755"/>
                </a:cubicBezTo>
                <a:cubicBezTo>
                  <a:pt x="1253366" y="2685626"/>
                  <a:pt x="1253151" y="2663698"/>
                  <a:pt x="1252435" y="2641571"/>
                </a:cubicBezTo>
                <a:cubicBezTo>
                  <a:pt x="1244356" y="2633492"/>
                  <a:pt x="1244356" y="2633492"/>
                  <a:pt x="1225766" y="2632447"/>
                </a:cubicBezTo>
                <a:cubicBezTo>
                  <a:pt x="1217493" y="2632438"/>
                  <a:pt x="1209463" y="2632429"/>
                  <a:pt x="1201433" y="2632419"/>
                </a:cubicBezTo>
                <a:cubicBezTo>
                  <a:pt x="1192484" y="2632409"/>
                  <a:pt x="1183798" y="2632399"/>
                  <a:pt x="1175111" y="2632388"/>
                </a:cubicBezTo>
                <a:cubicBezTo>
                  <a:pt x="1165690" y="2632420"/>
                  <a:pt x="1156546" y="2632452"/>
                  <a:pt x="1147401" y="2632484"/>
                </a:cubicBezTo>
                <a:cubicBezTo>
                  <a:pt x="1137980" y="2632450"/>
                  <a:pt x="1128835" y="2632419"/>
                  <a:pt x="1119691" y="2632388"/>
                </a:cubicBezTo>
                <a:cubicBezTo>
                  <a:pt x="1110743" y="2632400"/>
                  <a:pt x="1102057" y="2632409"/>
                  <a:pt x="1093370" y="2632419"/>
                </a:cubicBezTo>
                <a:cubicBezTo>
                  <a:pt x="1079058" y="2632436"/>
                  <a:pt x="1064736" y="2632690"/>
                  <a:pt x="1050448" y="2633492"/>
                </a:cubicBezTo>
                <a:cubicBezTo>
                  <a:pt x="1042368" y="2641571"/>
                  <a:pt x="1042368" y="2641571"/>
                  <a:pt x="1041089" y="2655732"/>
                </a:cubicBezTo>
                <a:cubicBezTo>
                  <a:pt x="1040960" y="2662071"/>
                  <a:pt x="1040834" y="2668225"/>
                  <a:pt x="1040709" y="2674379"/>
                </a:cubicBezTo>
                <a:cubicBezTo>
                  <a:pt x="1040542" y="2681546"/>
                  <a:pt x="1040381" y="2688501"/>
                  <a:pt x="1040221" y="2695457"/>
                </a:cubicBezTo>
                <a:cubicBezTo>
                  <a:pt x="1040082" y="2703244"/>
                  <a:pt x="1039947" y="2710802"/>
                  <a:pt x="1039811" y="2718360"/>
                </a:cubicBezTo>
                <a:cubicBezTo>
                  <a:pt x="1039287" y="2742445"/>
                  <a:pt x="1038771" y="2766529"/>
                  <a:pt x="1038306" y="2790615"/>
                </a:cubicBezTo>
                <a:cubicBezTo>
                  <a:pt x="1037984" y="2807413"/>
                  <a:pt x="1037647" y="2824207"/>
                  <a:pt x="1037296" y="2841003"/>
                </a:cubicBezTo>
                <a:cubicBezTo>
                  <a:pt x="1036470" y="2879744"/>
                  <a:pt x="1035660" y="2918487"/>
                  <a:pt x="1034901" y="2957230"/>
                </a:cubicBezTo>
                <a:cubicBezTo>
                  <a:pt x="1034693" y="2968029"/>
                  <a:pt x="1034490" y="2978509"/>
                  <a:pt x="1034288" y="2988994"/>
                </a:cubicBezTo>
                <a:cubicBezTo>
                  <a:pt x="1017968" y="2993073"/>
                  <a:pt x="1017968" y="2993073"/>
                  <a:pt x="1001971" y="2997075"/>
                </a:cubicBezTo>
                <a:cubicBezTo>
                  <a:pt x="999224" y="3008061"/>
                  <a:pt x="996558" y="3018726"/>
                  <a:pt x="993891" y="3029390"/>
                </a:cubicBezTo>
                <a:cubicBezTo>
                  <a:pt x="973491" y="3033471"/>
                  <a:pt x="973491" y="3033471"/>
                  <a:pt x="953494" y="3037470"/>
                </a:cubicBezTo>
                <a:cubicBezTo>
                  <a:pt x="953494" y="3023735"/>
                  <a:pt x="953494" y="3010404"/>
                  <a:pt x="953494" y="2997075"/>
                </a:cubicBezTo>
                <a:cubicBezTo>
                  <a:pt x="939758" y="2994325"/>
                  <a:pt x="926427" y="2991659"/>
                  <a:pt x="913096" y="2988994"/>
                </a:cubicBezTo>
                <a:cubicBezTo>
                  <a:pt x="912304" y="2947960"/>
                  <a:pt x="911486" y="2906925"/>
                  <a:pt x="910619" y="2865890"/>
                </a:cubicBezTo>
                <a:cubicBezTo>
                  <a:pt x="910262" y="2849189"/>
                  <a:pt x="909910" y="2832489"/>
                  <a:pt x="909561" y="2815788"/>
                </a:cubicBezTo>
                <a:cubicBezTo>
                  <a:pt x="909087" y="2791088"/>
                  <a:pt x="908612" y="2766390"/>
                  <a:pt x="908082" y="2741693"/>
                </a:cubicBezTo>
                <a:cubicBezTo>
                  <a:pt x="907909" y="2733760"/>
                  <a:pt x="907741" y="2726061"/>
                  <a:pt x="907573" y="2718360"/>
                </a:cubicBezTo>
                <a:cubicBezTo>
                  <a:pt x="907434" y="2710573"/>
                  <a:pt x="907299" y="2703015"/>
                  <a:pt x="907164" y="2695457"/>
                </a:cubicBezTo>
                <a:cubicBezTo>
                  <a:pt x="906998" y="2688291"/>
                  <a:pt x="906837" y="2681335"/>
                  <a:pt x="906675" y="2674379"/>
                </a:cubicBezTo>
                <a:cubicBezTo>
                  <a:pt x="906452" y="2663431"/>
                  <a:pt x="906001" y="2652477"/>
                  <a:pt x="905017" y="2641571"/>
                </a:cubicBezTo>
                <a:cubicBezTo>
                  <a:pt x="896937" y="2633492"/>
                  <a:pt x="896937" y="2633492"/>
                  <a:pt x="878348" y="2632447"/>
                </a:cubicBezTo>
                <a:cubicBezTo>
                  <a:pt x="866060" y="2632433"/>
                  <a:pt x="866060" y="2632433"/>
                  <a:pt x="854015" y="2632419"/>
                </a:cubicBezTo>
                <a:cubicBezTo>
                  <a:pt x="845065" y="2632409"/>
                  <a:pt x="836379" y="2632399"/>
                  <a:pt x="827693" y="2632388"/>
                </a:cubicBezTo>
                <a:cubicBezTo>
                  <a:pt x="818271" y="2632420"/>
                  <a:pt x="809127" y="2632452"/>
                  <a:pt x="799983" y="2632484"/>
                </a:cubicBezTo>
                <a:cubicBezTo>
                  <a:pt x="790561" y="2632450"/>
                  <a:pt x="781417" y="2632419"/>
                  <a:pt x="772272" y="2632388"/>
                </a:cubicBezTo>
                <a:close/>
                <a:moveTo>
                  <a:pt x="8395657" y="1873888"/>
                </a:moveTo>
                <a:lnTo>
                  <a:pt x="8395663" y="1873888"/>
                </a:lnTo>
                <a:lnTo>
                  <a:pt x="8395663" y="1873906"/>
                </a:lnTo>
                <a:lnTo>
                  <a:pt x="8395657" y="1873906"/>
                </a:lnTo>
                <a:close/>
                <a:moveTo>
                  <a:pt x="4961411" y="1873733"/>
                </a:moveTo>
                <a:lnTo>
                  <a:pt x="4961437" y="1873889"/>
                </a:lnTo>
                <a:lnTo>
                  <a:pt x="4961411" y="1873889"/>
                </a:lnTo>
                <a:close/>
                <a:moveTo>
                  <a:pt x="8436054" y="1833512"/>
                </a:moveTo>
                <a:lnTo>
                  <a:pt x="8436061" y="1833512"/>
                </a:lnTo>
                <a:cubicBezTo>
                  <a:pt x="8436061" y="1846843"/>
                  <a:pt x="8436061" y="1860174"/>
                  <a:pt x="8436061" y="1873910"/>
                </a:cubicBezTo>
                <a:cubicBezTo>
                  <a:pt x="8422729" y="1873910"/>
                  <a:pt x="8409398" y="1873910"/>
                  <a:pt x="8395663" y="1873910"/>
                </a:cubicBezTo>
                <a:lnTo>
                  <a:pt x="8395663" y="1873906"/>
                </a:lnTo>
                <a:lnTo>
                  <a:pt x="8436054" y="1873906"/>
                </a:lnTo>
                <a:close/>
                <a:moveTo>
                  <a:pt x="8395663" y="1833512"/>
                </a:moveTo>
                <a:lnTo>
                  <a:pt x="8436019" y="1833512"/>
                </a:lnTo>
                <a:lnTo>
                  <a:pt x="8436019" y="1873888"/>
                </a:lnTo>
                <a:lnTo>
                  <a:pt x="8395663" y="1873888"/>
                </a:lnTo>
                <a:close/>
                <a:moveTo>
                  <a:pt x="5009915" y="1833512"/>
                </a:moveTo>
                <a:lnTo>
                  <a:pt x="5009917" y="1833512"/>
                </a:lnTo>
                <a:cubicBezTo>
                  <a:pt x="5009917" y="1846843"/>
                  <a:pt x="5009917" y="1860175"/>
                  <a:pt x="5009917" y="1873909"/>
                </a:cubicBezTo>
                <a:cubicBezTo>
                  <a:pt x="4993920" y="1873909"/>
                  <a:pt x="4977923" y="1873909"/>
                  <a:pt x="4961441" y="1873909"/>
                </a:cubicBezTo>
                <a:lnTo>
                  <a:pt x="4961437" y="1873889"/>
                </a:lnTo>
                <a:lnTo>
                  <a:pt x="5009892" y="1873889"/>
                </a:lnTo>
                <a:lnTo>
                  <a:pt x="5009892" y="1873878"/>
                </a:lnTo>
                <a:lnTo>
                  <a:pt x="5009915" y="1873878"/>
                </a:lnTo>
                <a:close/>
                <a:moveTo>
                  <a:pt x="8395657" y="1833508"/>
                </a:moveTo>
                <a:lnTo>
                  <a:pt x="8395657" y="1873888"/>
                </a:lnTo>
                <a:lnTo>
                  <a:pt x="8395621" y="1873888"/>
                </a:lnTo>
                <a:lnTo>
                  <a:pt x="8395621" y="1833509"/>
                </a:lnTo>
                <a:close/>
                <a:moveTo>
                  <a:pt x="8436019" y="1833504"/>
                </a:moveTo>
                <a:lnTo>
                  <a:pt x="8436054" y="1833508"/>
                </a:lnTo>
                <a:lnTo>
                  <a:pt x="8436054" y="1833512"/>
                </a:lnTo>
                <a:lnTo>
                  <a:pt x="8436019" y="1833512"/>
                </a:lnTo>
                <a:close/>
                <a:moveTo>
                  <a:pt x="4961369" y="1833482"/>
                </a:moveTo>
                <a:lnTo>
                  <a:pt x="4961411" y="1833491"/>
                </a:lnTo>
                <a:lnTo>
                  <a:pt x="4961411" y="1873733"/>
                </a:lnTo>
                <a:lnTo>
                  <a:pt x="4954731" y="1833653"/>
                </a:lnTo>
                <a:close/>
                <a:moveTo>
                  <a:pt x="8413504" y="1828988"/>
                </a:moveTo>
                <a:lnTo>
                  <a:pt x="8436019" y="1833491"/>
                </a:lnTo>
                <a:lnTo>
                  <a:pt x="8436019" y="1833504"/>
                </a:lnTo>
                <a:lnTo>
                  <a:pt x="8420905" y="1831993"/>
                </a:lnTo>
                <a:close/>
                <a:moveTo>
                  <a:pt x="4953361" y="1825433"/>
                </a:moveTo>
                <a:lnTo>
                  <a:pt x="4963377" y="1826864"/>
                </a:lnTo>
                <a:lnTo>
                  <a:pt x="4971068" y="1832544"/>
                </a:lnTo>
                <a:cubicBezTo>
                  <a:pt x="4974666" y="1833617"/>
                  <a:pt x="4979843" y="1833743"/>
                  <a:pt x="4990196" y="1833996"/>
                </a:cubicBezTo>
                <a:lnTo>
                  <a:pt x="5009785" y="1833493"/>
                </a:lnTo>
                <a:lnTo>
                  <a:pt x="5009892" y="1833509"/>
                </a:lnTo>
                <a:lnTo>
                  <a:pt x="5009892" y="1873878"/>
                </a:lnTo>
                <a:lnTo>
                  <a:pt x="4961436" y="1873878"/>
                </a:lnTo>
                <a:cubicBezTo>
                  <a:pt x="4961436" y="1860547"/>
                  <a:pt x="4961436" y="1847216"/>
                  <a:pt x="4961436" y="1833481"/>
                </a:cubicBezTo>
                <a:lnTo>
                  <a:pt x="4961369" y="1833482"/>
                </a:lnTo>
                <a:lnTo>
                  <a:pt x="4954473" y="1832103"/>
                </a:lnTo>
                <a:close/>
                <a:moveTo>
                  <a:pt x="8347180" y="1793195"/>
                </a:moveTo>
                <a:lnTo>
                  <a:pt x="8353078" y="1810009"/>
                </a:lnTo>
                <a:cubicBezTo>
                  <a:pt x="8354088" y="1814049"/>
                  <a:pt x="8354467" y="1817836"/>
                  <a:pt x="8355224" y="1825411"/>
                </a:cubicBezTo>
                <a:cubicBezTo>
                  <a:pt x="8368555" y="1828078"/>
                  <a:pt x="8381886" y="1830744"/>
                  <a:pt x="8395621" y="1833491"/>
                </a:cubicBezTo>
                <a:lnTo>
                  <a:pt x="8395621" y="1833509"/>
                </a:lnTo>
                <a:lnTo>
                  <a:pt x="8375963" y="1834013"/>
                </a:lnTo>
                <a:cubicBezTo>
                  <a:pt x="8355259" y="1833508"/>
                  <a:pt x="8355259" y="1833508"/>
                  <a:pt x="8347180" y="1825429"/>
                </a:cubicBezTo>
                <a:close/>
                <a:moveTo>
                  <a:pt x="8369422" y="1785031"/>
                </a:moveTo>
                <a:lnTo>
                  <a:pt x="8387577" y="1785031"/>
                </a:lnTo>
                <a:cubicBezTo>
                  <a:pt x="8390577" y="1794779"/>
                  <a:pt x="8390577" y="1794779"/>
                  <a:pt x="8393637" y="1804725"/>
                </a:cubicBezTo>
                <a:cubicBezTo>
                  <a:pt x="8397565" y="1815767"/>
                  <a:pt x="8399529" y="1821289"/>
                  <a:pt x="8402937" y="1824698"/>
                </a:cubicBezTo>
                <a:lnTo>
                  <a:pt x="8413504" y="1828988"/>
                </a:lnTo>
                <a:lnTo>
                  <a:pt x="8395621" y="1825411"/>
                </a:lnTo>
                <a:cubicBezTo>
                  <a:pt x="8395121" y="1820412"/>
                  <a:pt x="8394621" y="1815413"/>
                  <a:pt x="8394106" y="1810262"/>
                </a:cubicBezTo>
                <a:cubicBezTo>
                  <a:pt x="8391940" y="1804596"/>
                  <a:pt x="8389774" y="1798931"/>
                  <a:pt x="8387542" y="1793093"/>
                </a:cubicBezTo>
                <a:close/>
                <a:moveTo>
                  <a:pt x="4912420" y="1785013"/>
                </a:moveTo>
                <a:lnTo>
                  <a:pt x="4912928" y="1785013"/>
                </a:lnTo>
                <a:cubicBezTo>
                  <a:pt x="4916928" y="1805011"/>
                  <a:pt x="4916928" y="1805011"/>
                  <a:pt x="4921009" y="1825412"/>
                </a:cubicBezTo>
                <a:lnTo>
                  <a:pt x="4954473" y="1832103"/>
                </a:lnTo>
                <a:lnTo>
                  <a:pt x="4954731" y="1833653"/>
                </a:lnTo>
                <a:lnTo>
                  <a:pt x="4941742" y="1833986"/>
                </a:lnTo>
                <a:cubicBezTo>
                  <a:pt x="4921038" y="1833481"/>
                  <a:pt x="4921038" y="1833481"/>
                  <a:pt x="4912959" y="1825401"/>
                </a:cubicBezTo>
                <a:close/>
                <a:moveTo>
                  <a:pt x="7636094" y="1599186"/>
                </a:moveTo>
                <a:cubicBezTo>
                  <a:pt x="7649425" y="1599186"/>
                  <a:pt x="7662756" y="1599186"/>
                  <a:pt x="7676492" y="1599186"/>
                </a:cubicBezTo>
                <a:cubicBezTo>
                  <a:pt x="7679158" y="1612517"/>
                  <a:pt x="7681824" y="1625848"/>
                  <a:pt x="7684571" y="1639584"/>
                </a:cubicBezTo>
                <a:cubicBezTo>
                  <a:pt x="7697902" y="1642250"/>
                  <a:pt x="7711234" y="1644916"/>
                  <a:pt x="7724969" y="1647663"/>
                </a:cubicBezTo>
                <a:cubicBezTo>
                  <a:pt x="7725156" y="1717052"/>
                  <a:pt x="7725299" y="1786439"/>
                  <a:pt x="7725387" y="1855827"/>
                </a:cubicBezTo>
                <a:cubicBezTo>
                  <a:pt x="7725430" y="1888044"/>
                  <a:pt x="7725487" y="1920260"/>
                  <a:pt x="7725578" y="1952476"/>
                </a:cubicBezTo>
                <a:cubicBezTo>
                  <a:pt x="7725666" y="1983540"/>
                  <a:pt x="7725714" y="2014605"/>
                  <a:pt x="7725735" y="2045670"/>
                </a:cubicBezTo>
                <a:cubicBezTo>
                  <a:pt x="7725750" y="2057548"/>
                  <a:pt x="7725780" y="2069426"/>
                  <a:pt x="7725823" y="2081303"/>
                </a:cubicBezTo>
                <a:cubicBezTo>
                  <a:pt x="7725881" y="2097884"/>
                  <a:pt x="7725890" y="2114464"/>
                  <a:pt x="7725886" y="2131040"/>
                </a:cubicBezTo>
                <a:cubicBezTo>
                  <a:pt x="7725904" y="2140497"/>
                  <a:pt x="7725922" y="2149953"/>
                  <a:pt x="7725940" y="2159698"/>
                </a:cubicBezTo>
                <a:cubicBezTo>
                  <a:pt x="7724969" y="2180914"/>
                  <a:pt x="7724969" y="2180914"/>
                  <a:pt x="7716889" y="2188992"/>
                </a:cubicBezTo>
                <a:cubicBezTo>
                  <a:pt x="7703427" y="2189322"/>
                  <a:pt x="7689953" y="2189337"/>
                  <a:pt x="7676492" y="2188992"/>
                </a:cubicBezTo>
                <a:cubicBezTo>
                  <a:pt x="7676492" y="2202321"/>
                  <a:pt x="7676492" y="2215652"/>
                  <a:pt x="7676492" y="2229390"/>
                </a:cubicBezTo>
                <a:cubicBezTo>
                  <a:pt x="7663160" y="2229390"/>
                  <a:pt x="7649829" y="2229390"/>
                  <a:pt x="7636094" y="2229390"/>
                </a:cubicBezTo>
                <a:cubicBezTo>
                  <a:pt x="7636094" y="2021423"/>
                  <a:pt x="7636094" y="1813456"/>
                  <a:pt x="7636094" y="1599186"/>
                </a:cubicBezTo>
                <a:close/>
                <a:moveTo>
                  <a:pt x="5446280" y="1599186"/>
                </a:moveTo>
                <a:cubicBezTo>
                  <a:pt x="5459612" y="1599186"/>
                  <a:pt x="5472943" y="1599186"/>
                  <a:pt x="5486678" y="1599186"/>
                </a:cubicBezTo>
                <a:cubicBezTo>
                  <a:pt x="5489345" y="1612517"/>
                  <a:pt x="5492010" y="1625848"/>
                  <a:pt x="5494758" y="1639584"/>
                </a:cubicBezTo>
                <a:cubicBezTo>
                  <a:pt x="5508088" y="1642250"/>
                  <a:pt x="5521420" y="1644916"/>
                  <a:pt x="5535155" y="1647663"/>
                </a:cubicBezTo>
                <a:cubicBezTo>
                  <a:pt x="5535342" y="1717052"/>
                  <a:pt x="5535485" y="1786439"/>
                  <a:pt x="5535572" y="1855826"/>
                </a:cubicBezTo>
                <a:cubicBezTo>
                  <a:pt x="5535616" y="1888044"/>
                  <a:pt x="5535672" y="1920260"/>
                  <a:pt x="5535764" y="1952475"/>
                </a:cubicBezTo>
                <a:cubicBezTo>
                  <a:pt x="5535852" y="1983540"/>
                  <a:pt x="5535899" y="2014605"/>
                  <a:pt x="5535921" y="2045670"/>
                </a:cubicBezTo>
                <a:cubicBezTo>
                  <a:pt x="5535937" y="2057547"/>
                  <a:pt x="5535966" y="2069426"/>
                  <a:pt x="5536008" y="2081302"/>
                </a:cubicBezTo>
                <a:cubicBezTo>
                  <a:pt x="5536067" y="2097884"/>
                  <a:pt x="5536076" y="2114464"/>
                  <a:pt x="5536072" y="2131040"/>
                </a:cubicBezTo>
                <a:cubicBezTo>
                  <a:pt x="5536090" y="2140497"/>
                  <a:pt x="5536108" y="2149953"/>
                  <a:pt x="5536125" y="2159698"/>
                </a:cubicBezTo>
                <a:cubicBezTo>
                  <a:pt x="5535155" y="2180914"/>
                  <a:pt x="5535155" y="2180914"/>
                  <a:pt x="5527075" y="2188992"/>
                </a:cubicBezTo>
                <a:cubicBezTo>
                  <a:pt x="5513613" y="2189322"/>
                  <a:pt x="5500139" y="2189337"/>
                  <a:pt x="5486678" y="2188992"/>
                </a:cubicBezTo>
                <a:cubicBezTo>
                  <a:pt x="5486678" y="2202321"/>
                  <a:pt x="5486678" y="2215652"/>
                  <a:pt x="5486678" y="2229390"/>
                </a:cubicBezTo>
                <a:cubicBezTo>
                  <a:pt x="5473346" y="2229390"/>
                  <a:pt x="5460016" y="2229390"/>
                  <a:pt x="5446280" y="2229390"/>
                </a:cubicBezTo>
                <a:cubicBezTo>
                  <a:pt x="5446280" y="2021423"/>
                  <a:pt x="5446280" y="1813456"/>
                  <a:pt x="5446280" y="1599186"/>
                </a:cubicBezTo>
                <a:close/>
                <a:moveTo>
                  <a:pt x="2125190" y="1599186"/>
                </a:moveTo>
                <a:cubicBezTo>
                  <a:pt x="2138525" y="1599186"/>
                  <a:pt x="2151855" y="1599186"/>
                  <a:pt x="2165593" y="1599186"/>
                </a:cubicBezTo>
                <a:cubicBezTo>
                  <a:pt x="2168259" y="1612517"/>
                  <a:pt x="2170925" y="1625848"/>
                  <a:pt x="2173672" y="1639584"/>
                </a:cubicBezTo>
                <a:cubicBezTo>
                  <a:pt x="2187002" y="1642250"/>
                  <a:pt x="2200335" y="1644916"/>
                  <a:pt x="2214069" y="1647663"/>
                </a:cubicBezTo>
                <a:cubicBezTo>
                  <a:pt x="2214257" y="1717052"/>
                  <a:pt x="2214399" y="1786439"/>
                  <a:pt x="2214488" y="1855826"/>
                </a:cubicBezTo>
                <a:cubicBezTo>
                  <a:pt x="2214530" y="1888044"/>
                  <a:pt x="2214588" y="1920259"/>
                  <a:pt x="2214679" y="1952475"/>
                </a:cubicBezTo>
                <a:cubicBezTo>
                  <a:pt x="2214767" y="1983540"/>
                  <a:pt x="2214815" y="2014605"/>
                  <a:pt x="2214836" y="2045670"/>
                </a:cubicBezTo>
                <a:cubicBezTo>
                  <a:pt x="2214851" y="2057547"/>
                  <a:pt x="2214881" y="2069425"/>
                  <a:pt x="2214924" y="2081302"/>
                </a:cubicBezTo>
                <a:cubicBezTo>
                  <a:pt x="2214982" y="2097884"/>
                  <a:pt x="2214990" y="2114464"/>
                  <a:pt x="2214986" y="2131040"/>
                </a:cubicBezTo>
                <a:cubicBezTo>
                  <a:pt x="2215004" y="2140497"/>
                  <a:pt x="2215023" y="2149953"/>
                  <a:pt x="2215041" y="2159697"/>
                </a:cubicBezTo>
                <a:cubicBezTo>
                  <a:pt x="2214069" y="2180913"/>
                  <a:pt x="2214069" y="2180913"/>
                  <a:pt x="2205988" y="2188992"/>
                </a:cubicBezTo>
                <a:cubicBezTo>
                  <a:pt x="2192528" y="2189322"/>
                  <a:pt x="2179054" y="2189337"/>
                  <a:pt x="2165593" y="2188992"/>
                </a:cubicBezTo>
                <a:cubicBezTo>
                  <a:pt x="2165593" y="2202321"/>
                  <a:pt x="2165593" y="2215652"/>
                  <a:pt x="2165593" y="2229390"/>
                </a:cubicBezTo>
                <a:cubicBezTo>
                  <a:pt x="2152261" y="2229390"/>
                  <a:pt x="2138930" y="2229390"/>
                  <a:pt x="2125190" y="2229390"/>
                </a:cubicBezTo>
                <a:cubicBezTo>
                  <a:pt x="2125190" y="2021423"/>
                  <a:pt x="2125190" y="1813456"/>
                  <a:pt x="2125190" y="1599186"/>
                </a:cubicBezTo>
                <a:close/>
                <a:moveTo>
                  <a:pt x="6116956" y="1599183"/>
                </a:moveTo>
                <a:cubicBezTo>
                  <a:pt x="6130287" y="1601848"/>
                  <a:pt x="6143618" y="1604514"/>
                  <a:pt x="6157353" y="1607263"/>
                </a:cubicBezTo>
                <a:cubicBezTo>
                  <a:pt x="6157353" y="1705914"/>
                  <a:pt x="6157353" y="1804564"/>
                  <a:pt x="6157353" y="1906205"/>
                </a:cubicBezTo>
                <a:cubicBezTo>
                  <a:pt x="6144022" y="1911537"/>
                  <a:pt x="6130691" y="1916870"/>
                  <a:pt x="6116956" y="1922364"/>
                </a:cubicBezTo>
                <a:cubicBezTo>
                  <a:pt x="6105961" y="1942754"/>
                  <a:pt x="6105961" y="1942754"/>
                  <a:pt x="6100797" y="1962762"/>
                </a:cubicBezTo>
                <a:cubicBezTo>
                  <a:pt x="6087465" y="1960095"/>
                  <a:pt x="6074135" y="1957429"/>
                  <a:pt x="6060399" y="1954682"/>
                </a:cubicBezTo>
                <a:cubicBezTo>
                  <a:pt x="6060399" y="1853365"/>
                  <a:pt x="6060399" y="1752048"/>
                  <a:pt x="6060399" y="1647660"/>
                </a:cubicBezTo>
                <a:cubicBezTo>
                  <a:pt x="6073730" y="1644994"/>
                  <a:pt x="6087061" y="1642328"/>
                  <a:pt x="6100797" y="1639581"/>
                </a:cubicBezTo>
                <a:cubicBezTo>
                  <a:pt x="6111903" y="1619573"/>
                  <a:pt x="6111903" y="1619573"/>
                  <a:pt x="6116956" y="1599183"/>
                </a:cubicBezTo>
                <a:close/>
                <a:moveTo>
                  <a:pt x="331308" y="1599181"/>
                </a:moveTo>
                <a:cubicBezTo>
                  <a:pt x="344639" y="1599181"/>
                  <a:pt x="357970" y="1599181"/>
                  <a:pt x="371706" y="1599181"/>
                </a:cubicBezTo>
                <a:cubicBezTo>
                  <a:pt x="374705" y="1608929"/>
                  <a:pt x="374705" y="1608929"/>
                  <a:pt x="377765" y="1618876"/>
                </a:cubicBezTo>
                <a:cubicBezTo>
                  <a:pt x="382764" y="1629123"/>
                  <a:pt x="382764" y="1629123"/>
                  <a:pt x="387865" y="1639580"/>
                </a:cubicBezTo>
                <a:cubicBezTo>
                  <a:pt x="398530" y="1642245"/>
                  <a:pt x="409195" y="1644911"/>
                  <a:pt x="420183" y="1647659"/>
                </a:cubicBezTo>
                <a:cubicBezTo>
                  <a:pt x="420183" y="1722314"/>
                  <a:pt x="420183" y="1796969"/>
                  <a:pt x="420183" y="1873886"/>
                </a:cubicBezTo>
                <a:cubicBezTo>
                  <a:pt x="406852" y="1873886"/>
                  <a:pt x="393520" y="1873886"/>
                  <a:pt x="379785" y="1873886"/>
                </a:cubicBezTo>
                <a:cubicBezTo>
                  <a:pt x="379785" y="1887217"/>
                  <a:pt x="379785" y="1900548"/>
                  <a:pt x="379785" y="1914283"/>
                </a:cubicBezTo>
                <a:cubicBezTo>
                  <a:pt x="363788" y="1914283"/>
                  <a:pt x="347790" y="1914283"/>
                  <a:pt x="331308" y="1914283"/>
                </a:cubicBezTo>
                <a:cubicBezTo>
                  <a:pt x="331308" y="1810300"/>
                  <a:pt x="331308" y="1706316"/>
                  <a:pt x="331308" y="1599181"/>
                </a:cubicBezTo>
                <a:close/>
                <a:moveTo>
                  <a:pt x="4921009" y="1558776"/>
                </a:moveTo>
                <a:lnTo>
                  <a:pt x="4921038" y="1558776"/>
                </a:lnTo>
                <a:cubicBezTo>
                  <a:pt x="4921038" y="1633431"/>
                  <a:pt x="4921038" y="1708087"/>
                  <a:pt x="4921038" y="1785004"/>
                </a:cubicBezTo>
                <a:cubicBezTo>
                  <a:pt x="4934369" y="1785004"/>
                  <a:pt x="4947701" y="1785004"/>
                  <a:pt x="4961436" y="1785004"/>
                </a:cubicBezTo>
                <a:cubicBezTo>
                  <a:pt x="4964104" y="1798335"/>
                  <a:pt x="4966770" y="1811666"/>
                  <a:pt x="4969515" y="1825401"/>
                </a:cubicBezTo>
                <a:cubicBezTo>
                  <a:pt x="4982846" y="1828068"/>
                  <a:pt x="4996178" y="1830734"/>
                  <a:pt x="5009915" y="1833481"/>
                </a:cubicBezTo>
                <a:lnTo>
                  <a:pt x="5009915" y="1833512"/>
                </a:lnTo>
                <a:lnTo>
                  <a:pt x="5009892" y="1833509"/>
                </a:lnTo>
                <a:lnTo>
                  <a:pt x="5009892" y="1833491"/>
                </a:lnTo>
                <a:lnTo>
                  <a:pt x="5009785" y="1833493"/>
                </a:lnTo>
                <a:lnTo>
                  <a:pt x="4963377" y="1826864"/>
                </a:lnTo>
                <a:lnTo>
                  <a:pt x="4961411" y="1825412"/>
                </a:lnTo>
                <a:cubicBezTo>
                  <a:pt x="4961083" y="1811950"/>
                  <a:pt x="4961064" y="1798475"/>
                  <a:pt x="4961411" y="1785013"/>
                </a:cubicBezTo>
                <a:cubicBezTo>
                  <a:pt x="4948077" y="1785013"/>
                  <a:pt x="4934746" y="1785013"/>
                  <a:pt x="4921009" y="1785013"/>
                </a:cubicBezTo>
                <a:close/>
                <a:moveTo>
                  <a:pt x="3296877" y="1550706"/>
                </a:moveTo>
                <a:cubicBezTo>
                  <a:pt x="3296877" y="1797941"/>
                  <a:pt x="3296877" y="2037903"/>
                  <a:pt x="3296877" y="2277869"/>
                </a:cubicBezTo>
                <a:cubicBezTo>
                  <a:pt x="3365553" y="2277869"/>
                  <a:pt x="3432210" y="2277869"/>
                  <a:pt x="3498868" y="2277869"/>
                </a:cubicBezTo>
                <a:cubicBezTo>
                  <a:pt x="3506948" y="2269786"/>
                  <a:pt x="3506948" y="2269786"/>
                  <a:pt x="3507920" y="2252248"/>
                </a:cubicBezTo>
                <a:cubicBezTo>
                  <a:pt x="3507902" y="2244281"/>
                  <a:pt x="3507884" y="2236549"/>
                  <a:pt x="3507865" y="2228817"/>
                </a:cubicBezTo>
                <a:cubicBezTo>
                  <a:pt x="3507864" y="2215449"/>
                  <a:pt x="3507864" y="2215449"/>
                  <a:pt x="3507863" y="2202348"/>
                </a:cubicBezTo>
                <a:cubicBezTo>
                  <a:pt x="3507820" y="2192560"/>
                  <a:pt x="3507779" y="2183059"/>
                  <a:pt x="3507737" y="2173557"/>
                </a:cubicBezTo>
                <a:cubicBezTo>
                  <a:pt x="3507701" y="2143290"/>
                  <a:pt x="3507654" y="2113033"/>
                  <a:pt x="3507557" y="2082770"/>
                </a:cubicBezTo>
                <a:cubicBezTo>
                  <a:pt x="3507487" y="2061664"/>
                  <a:pt x="3507432" y="2040558"/>
                  <a:pt x="3507391" y="2019453"/>
                </a:cubicBezTo>
                <a:cubicBezTo>
                  <a:pt x="3507302" y="1962968"/>
                  <a:pt x="3507180" y="1906485"/>
                  <a:pt x="3507002" y="1850000"/>
                </a:cubicBezTo>
                <a:cubicBezTo>
                  <a:pt x="3506984" y="1844387"/>
                  <a:pt x="3506966" y="1838939"/>
                  <a:pt x="3506948" y="1833491"/>
                </a:cubicBezTo>
                <a:cubicBezTo>
                  <a:pt x="3520684" y="1833491"/>
                  <a:pt x="3534017" y="1833491"/>
                  <a:pt x="3547348" y="1833491"/>
                </a:cubicBezTo>
                <a:cubicBezTo>
                  <a:pt x="3547348" y="1844479"/>
                  <a:pt x="3547348" y="1855144"/>
                  <a:pt x="3547348" y="1865810"/>
                </a:cubicBezTo>
                <a:cubicBezTo>
                  <a:pt x="3567736" y="1870863"/>
                  <a:pt x="3567736" y="1870863"/>
                  <a:pt x="3587742" y="1881969"/>
                </a:cubicBezTo>
                <a:cubicBezTo>
                  <a:pt x="3589974" y="1889180"/>
                  <a:pt x="3592141" y="1896179"/>
                  <a:pt x="3594307" y="1903178"/>
                </a:cubicBezTo>
                <a:cubicBezTo>
                  <a:pt x="3594824" y="1909702"/>
                  <a:pt x="3595320" y="1916035"/>
                  <a:pt x="3595821" y="1922367"/>
                </a:cubicBezTo>
                <a:cubicBezTo>
                  <a:pt x="3612304" y="1922367"/>
                  <a:pt x="3628301" y="1922367"/>
                  <a:pt x="3644295" y="1922367"/>
                </a:cubicBezTo>
                <a:cubicBezTo>
                  <a:pt x="3647044" y="1908632"/>
                  <a:pt x="3649710" y="1895301"/>
                  <a:pt x="3652375" y="1881969"/>
                </a:cubicBezTo>
                <a:cubicBezTo>
                  <a:pt x="3672774" y="1877889"/>
                  <a:pt x="3672774" y="1877889"/>
                  <a:pt x="3692771" y="1873890"/>
                </a:cubicBezTo>
                <a:cubicBezTo>
                  <a:pt x="3692771" y="1860154"/>
                  <a:pt x="3692771" y="1846823"/>
                  <a:pt x="3692771" y="1833491"/>
                </a:cubicBezTo>
                <a:cubicBezTo>
                  <a:pt x="3706505" y="1833491"/>
                  <a:pt x="3719836" y="1833491"/>
                  <a:pt x="3733166" y="1833491"/>
                </a:cubicBezTo>
                <a:cubicBezTo>
                  <a:pt x="3732996" y="1885057"/>
                  <a:pt x="3732862" y="1936621"/>
                  <a:pt x="3732772" y="1988186"/>
                </a:cubicBezTo>
                <a:cubicBezTo>
                  <a:pt x="3732739" y="2009168"/>
                  <a:pt x="3732702" y="2030150"/>
                  <a:pt x="3732661" y="2051132"/>
                </a:cubicBezTo>
                <a:cubicBezTo>
                  <a:pt x="3732560" y="2082170"/>
                  <a:pt x="3732456" y="2113209"/>
                  <a:pt x="3732411" y="2144242"/>
                </a:cubicBezTo>
                <a:cubicBezTo>
                  <a:pt x="3732400" y="2154211"/>
                  <a:pt x="3732388" y="2163886"/>
                  <a:pt x="3732376" y="2173557"/>
                </a:cubicBezTo>
                <a:cubicBezTo>
                  <a:pt x="3732334" y="2183347"/>
                  <a:pt x="3732292" y="2192848"/>
                  <a:pt x="3732252" y="2202348"/>
                </a:cubicBezTo>
                <a:cubicBezTo>
                  <a:pt x="3732250" y="2211347"/>
                  <a:pt x="3732250" y="2220080"/>
                  <a:pt x="3732250" y="2228817"/>
                </a:cubicBezTo>
                <a:cubicBezTo>
                  <a:pt x="3732230" y="2236783"/>
                  <a:pt x="3732213" y="2244515"/>
                  <a:pt x="3732195" y="2252248"/>
                </a:cubicBezTo>
                <a:cubicBezTo>
                  <a:pt x="3733166" y="2269786"/>
                  <a:pt x="3733166" y="2269786"/>
                  <a:pt x="3741245" y="2277869"/>
                </a:cubicBezTo>
                <a:cubicBezTo>
                  <a:pt x="3809919" y="2277869"/>
                  <a:pt x="3876577" y="2277869"/>
                  <a:pt x="3943235" y="2277869"/>
                </a:cubicBezTo>
                <a:cubicBezTo>
                  <a:pt x="3943235" y="2030632"/>
                  <a:pt x="3943235" y="1790670"/>
                  <a:pt x="3943235" y="1550706"/>
                </a:cubicBezTo>
                <a:cubicBezTo>
                  <a:pt x="3921259" y="1550706"/>
                  <a:pt x="3899928" y="1550706"/>
                  <a:pt x="3878598" y="1550706"/>
                </a:cubicBezTo>
                <a:cubicBezTo>
                  <a:pt x="3875849" y="1564441"/>
                  <a:pt x="3873183" y="1577772"/>
                  <a:pt x="3870517" y="1591104"/>
                </a:cubicBezTo>
                <a:cubicBezTo>
                  <a:pt x="3850115" y="1595185"/>
                  <a:pt x="3850115" y="1595185"/>
                  <a:pt x="3830118" y="1599183"/>
                </a:cubicBezTo>
                <a:cubicBezTo>
                  <a:pt x="3827371" y="1612919"/>
                  <a:pt x="3824705" y="1626251"/>
                  <a:pt x="3822038" y="1639582"/>
                </a:cubicBezTo>
                <a:cubicBezTo>
                  <a:pt x="3808303" y="1642329"/>
                  <a:pt x="3794972" y="1644995"/>
                  <a:pt x="3781640" y="1647661"/>
                </a:cubicBezTo>
                <a:cubicBezTo>
                  <a:pt x="3781640" y="1661396"/>
                  <a:pt x="3781640" y="1674728"/>
                  <a:pt x="3781640" y="1688059"/>
                </a:cubicBezTo>
                <a:cubicBezTo>
                  <a:pt x="3767906" y="1688059"/>
                  <a:pt x="3754576" y="1688059"/>
                  <a:pt x="3741245" y="1688059"/>
                </a:cubicBezTo>
                <a:cubicBezTo>
                  <a:pt x="3738499" y="1701794"/>
                  <a:pt x="3735832" y="1715125"/>
                  <a:pt x="3733166" y="1728458"/>
                </a:cubicBezTo>
                <a:cubicBezTo>
                  <a:pt x="3719432" y="1731204"/>
                  <a:pt x="3706101" y="1733871"/>
                  <a:pt x="3692771" y="1736537"/>
                </a:cubicBezTo>
                <a:cubicBezTo>
                  <a:pt x="3690025" y="1750272"/>
                  <a:pt x="3687358" y="1763603"/>
                  <a:pt x="3684692" y="1776935"/>
                </a:cubicBezTo>
                <a:cubicBezTo>
                  <a:pt x="3679540" y="1777450"/>
                  <a:pt x="3674543" y="1777950"/>
                  <a:pt x="3669543" y="1778450"/>
                </a:cubicBezTo>
                <a:cubicBezTo>
                  <a:pt x="3652375" y="1785014"/>
                  <a:pt x="3652375" y="1785014"/>
                  <a:pt x="3642276" y="1805718"/>
                </a:cubicBezTo>
                <a:cubicBezTo>
                  <a:pt x="3640216" y="1812414"/>
                  <a:pt x="3638218" y="1818913"/>
                  <a:pt x="3636218" y="1825412"/>
                </a:cubicBezTo>
                <a:cubicBezTo>
                  <a:pt x="3625231" y="1825412"/>
                  <a:pt x="3614565" y="1825412"/>
                  <a:pt x="3603901" y="1825412"/>
                </a:cubicBezTo>
                <a:cubicBezTo>
                  <a:pt x="3599821" y="1805011"/>
                  <a:pt x="3599821" y="1805011"/>
                  <a:pt x="3595821" y="1785014"/>
                </a:cubicBezTo>
                <a:cubicBezTo>
                  <a:pt x="3582088" y="1782267"/>
                  <a:pt x="3568757" y="1779601"/>
                  <a:pt x="3555427" y="1776935"/>
                </a:cubicBezTo>
                <a:cubicBezTo>
                  <a:pt x="3552680" y="1763199"/>
                  <a:pt x="3550012" y="1749868"/>
                  <a:pt x="3547348" y="1736537"/>
                </a:cubicBezTo>
                <a:cubicBezTo>
                  <a:pt x="3533611" y="1736537"/>
                  <a:pt x="3520281" y="1736537"/>
                  <a:pt x="3506948" y="1736537"/>
                </a:cubicBezTo>
                <a:cubicBezTo>
                  <a:pt x="3507293" y="1723076"/>
                  <a:pt x="3507276" y="1709600"/>
                  <a:pt x="3506948" y="1696138"/>
                </a:cubicBezTo>
                <a:cubicBezTo>
                  <a:pt x="3498868" y="1688059"/>
                  <a:pt x="3498868" y="1688059"/>
                  <a:pt x="3478163" y="1687554"/>
                </a:cubicBezTo>
                <a:cubicBezTo>
                  <a:pt x="3468217" y="1687809"/>
                  <a:pt x="3468217" y="1687809"/>
                  <a:pt x="3458468" y="1688059"/>
                </a:cubicBezTo>
                <a:cubicBezTo>
                  <a:pt x="3458468" y="1674324"/>
                  <a:pt x="3458468" y="1660992"/>
                  <a:pt x="3458468" y="1647661"/>
                </a:cubicBezTo>
                <a:cubicBezTo>
                  <a:pt x="3438067" y="1643581"/>
                  <a:pt x="3438067" y="1643581"/>
                  <a:pt x="3418072" y="1639582"/>
                </a:cubicBezTo>
                <a:cubicBezTo>
                  <a:pt x="3415324" y="1625847"/>
                  <a:pt x="3412658" y="1612515"/>
                  <a:pt x="3409991" y="1599183"/>
                </a:cubicBezTo>
                <a:cubicBezTo>
                  <a:pt x="3396255" y="1596437"/>
                  <a:pt x="3382924" y="1593771"/>
                  <a:pt x="3369593" y="1591104"/>
                </a:cubicBezTo>
                <a:cubicBezTo>
                  <a:pt x="3366845" y="1577368"/>
                  <a:pt x="3364178" y="1564037"/>
                  <a:pt x="3361512" y="1550706"/>
                </a:cubicBezTo>
                <a:cubicBezTo>
                  <a:pt x="3339537" y="1550706"/>
                  <a:pt x="3318205" y="1550706"/>
                  <a:pt x="3296877" y="1550706"/>
                </a:cubicBezTo>
                <a:close/>
                <a:moveTo>
                  <a:pt x="2537307" y="1550706"/>
                </a:moveTo>
                <a:cubicBezTo>
                  <a:pt x="2537307" y="1797941"/>
                  <a:pt x="2537307" y="2037902"/>
                  <a:pt x="2537307" y="2277868"/>
                </a:cubicBezTo>
                <a:cubicBezTo>
                  <a:pt x="2605982" y="2277868"/>
                  <a:pt x="2672638" y="2277868"/>
                  <a:pt x="2739295" y="2277868"/>
                </a:cubicBezTo>
                <a:cubicBezTo>
                  <a:pt x="2747375" y="2269785"/>
                  <a:pt x="2747375" y="2269785"/>
                  <a:pt x="2748345" y="2252248"/>
                </a:cubicBezTo>
                <a:cubicBezTo>
                  <a:pt x="2748328" y="2244281"/>
                  <a:pt x="2748310" y="2236549"/>
                  <a:pt x="2748291" y="2228817"/>
                </a:cubicBezTo>
                <a:cubicBezTo>
                  <a:pt x="2748290" y="2215449"/>
                  <a:pt x="2748290" y="2215449"/>
                  <a:pt x="2748290" y="2202348"/>
                </a:cubicBezTo>
                <a:cubicBezTo>
                  <a:pt x="2748247" y="2192560"/>
                  <a:pt x="2748204" y="2183059"/>
                  <a:pt x="2748163" y="2173557"/>
                </a:cubicBezTo>
                <a:cubicBezTo>
                  <a:pt x="2748128" y="2143290"/>
                  <a:pt x="2748082" y="2113033"/>
                  <a:pt x="2747983" y="2082770"/>
                </a:cubicBezTo>
                <a:cubicBezTo>
                  <a:pt x="2747914" y="2061664"/>
                  <a:pt x="2747859" y="2040558"/>
                  <a:pt x="2747818" y="2019453"/>
                </a:cubicBezTo>
                <a:cubicBezTo>
                  <a:pt x="2747729" y="1962968"/>
                  <a:pt x="2747606" y="1906484"/>
                  <a:pt x="2747428" y="1850000"/>
                </a:cubicBezTo>
                <a:cubicBezTo>
                  <a:pt x="2747409" y="1844387"/>
                  <a:pt x="2747393" y="1838939"/>
                  <a:pt x="2747375" y="1833491"/>
                </a:cubicBezTo>
                <a:cubicBezTo>
                  <a:pt x="2761108" y="1833491"/>
                  <a:pt x="2774441" y="1833491"/>
                  <a:pt x="2787771" y="1833491"/>
                </a:cubicBezTo>
                <a:cubicBezTo>
                  <a:pt x="2787771" y="1844479"/>
                  <a:pt x="2787771" y="1855144"/>
                  <a:pt x="2787771" y="1865809"/>
                </a:cubicBezTo>
                <a:cubicBezTo>
                  <a:pt x="2808161" y="1870863"/>
                  <a:pt x="2808161" y="1870863"/>
                  <a:pt x="2828169" y="1881969"/>
                </a:cubicBezTo>
                <a:cubicBezTo>
                  <a:pt x="2830402" y="1889180"/>
                  <a:pt x="2832569" y="1896179"/>
                  <a:pt x="2834735" y="1903178"/>
                </a:cubicBezTo>
                <a:cubicBezTo>
                  <a:pt x="2835250" y="1909702"/>
                  <a:pt x="2835749" y="1916035"/>
                  <a:pt x="2836249" y="1922366"/>
                </a:cubicBezTo>
                <a:cubicBezTo>
                  <a:pt x="2852732" y="1922366"/>
                  <a:pt x="2868728" y="1922366"/>
                  <a:pt x="2884724" y="1922366"/>
                </a:cubicBezTo>
                <a:cubicBezTo>
                  <a:pt x="2887472" y="1908632"/>
                  <a:pt x="2890139" y="1895301"/>
                  <a:pt x="2892804" y="1881969"/>
                </a:cubicBezTo>
                <a:cubicBezTo>
                  <a:pt x="2913207" y="1877888"/>
                  <a:pt x="2913207" y="1877888"/>
                  <a:pt x="2933203" y="1873890"/>
                </a:cubicBezTo>
                <a:cubicBezTo>
                  <a:pt x="2933203" y="1860154"/>
                  <a:pt x="2933203" y="1846823"/>
                  <a:pt x="2933203" y="1833491"/>
                </a:cubicBezTo>
                <a:cubicBezTo>
                  <a:pt x="2946939" y="1833491"/>
                  <a:pt x="2960269" y="1833491"/>
                  <a:pt x="2973601" y="1833491"/>
                </a:cubicBezTo>
                <a:cubicBezTo>
                  <a:pt x="2973430" y="1885056"/>
                  <a:pt x="2973296" y="1936621"/>
                  <a:pt x="2973206" y="1988186"/>
                </a:cubicBezTo>
                <a:cubicBezTo>
                  <a:pt x="2973174" y="2009168"/>
                  <a:pt x="2973136" y="2030150"/>
                  <a:pt x="2973096" y="2051132"/>
                </a:cubicBezTo>
                <a:cubicBezTo>
                  <a:pt x="2972994" y="2082170"/>
                  <a:pt x="2972891" y="2113209"/>
                  <a:pt x="2972847" y="2144242"/>
                </a:cubicBezTo>
                <a:cubicBezTo>
                  <a:pt x="2972834" y="2154211"/>
                  <a:pt x="2972824" y="2163886"/>
                  <a:pt x="2972812" y="2173557"/>
                </a:cubicBezTo>
                <a:cubicBezTo>
                  <a:pt x="2972768" y="2183347"/>
                  <a:pt x="2972727" y="2192848"/>
                  <a:pt x="2972685" y="2202348"/>
                </a:cubicBezTo>
                <a:cubicBezTo>
                  <a:pt x="2972685" y="2211347"/>
                  <a:pt x="2972685" y="2220080"/>
                  <a:pt x="2972684" y="2228817"/>
                </a:cubicBezTo>
                <a:cubicBezTo>
                  <a:pt x="2972666" y="2236783"/>
                  <a:pt x="2972647" y="2244515"/>
                  <a:pt x="2972629" y="2252248"/>
                </a:cubicBezTo>
                <a:cubicBezTo>
                  <a:pt x="2973601" y="2269785"/>
                  <a:pt x="2973601" y="2269785"/>
                  <a:pt x="2981681" y="2277868"/>
                </a:cubicBezTo>
                <a:cubicBezTo>
                  <a:pt x="3050356" y="2277868"/>
                  <a:pt x="3117013" y="2277868"/>
                  <a:pt x="3183669" y="2277868"/>
                </a:cubicBezTo>
                <a:cubicBezTo>
                  <a:pt x="3183669" y="2030632"/>
                  <a:pt x="3183669" y="1790670"/>
                  <a:pt x="3183669" y="1550706"/>
                </a:cubicBezTo>
                <a:cubicBezTo>
                  <a:pt x="3161692" y="1550706"/>
                  <a:pt x="3140362" y="1550706"/>
                  <a:pt x="3119032" y="1550706"/>
                </a:cubicBezTo>
                <a:cubicBezTo>
                  <a:pt x="3116286" y="1564441"/>
                  <a:pt x="3113619" y="1577772"/>
                  <a:pt x="3110952" y="1591104"/>
                </a:cubicBezTo>
                <a:cubicBezTo>
                  <a:pt x="3090551" y="1595184"/>
                  <a:pt x="3090551" y="1595184"/>
                  <a:pt x="3070555" y="1599183"/>
                </a:cubicBezTo>
                <a:cubicBezTo>
                  <a:pt x="3067808" y="1612919"/>
                  <a:pt x="3065141" y="1626251"/>
                  <a:pt x="3062475" y="1639582"/>
                </a:cubicBezTo>
                <a:cubicBezTo>
                  <a:pt x="3048741" y="1642329"/>
                  <a:pt x="3035412" y="1644995"/>
                  <a:pt x="3022077" y="1647661"/>
                </a:cubicBezTo>
                <a:cubicBezTo>
                  <a:pt x="3022077" y="1661396"/>
                  <a:pt x="3022077" y="1674728"/>
                  <a:pt x="3022077" y="1688059"/>
                </a:cubicBezTo>
                <a:cubicBezTo>
                  <a:pt x="3008343" y="1688059"/>
                  <a:pt x="2995011" y="1688059"/>
                  <a:pt x="2981681" y="1688059"/>
                </a:cubicBezTo>
                <a:cubicBezTo>
                  <a:pt x="2978933" y="1701794"/>
                  <a:pt x="2976268" y="1715125"/>
                  <a:pt x="2973601" y="1728457"/>
                </a:cubicBezTo>
                <a:cubicBezTo>
                  <a:pt x="2959866" y="1731204"/>
                  <a:pt x="2946535" y="1733870"/>
                  <a:pt x="2933203" y="1736536"/>
                </a:cubicBezTo>
                <a:cubicBezTo>
                  <a:pt x="2930457" y="1750272"/>
                  <a:pt x="2927790" y="1763603"/>
                  <a:pt x="2925124" y="1776935"/>
                </a:cubicBezTo>
                <a:cubicBezTo>
                  <a:pt x="2919973" y="1777450"/>
                  <a:pt x="2914974" y="1777950"/>
                  <a:pt x="2909975" y="1778450"/>
                </a:cubicBezTo>
                <a:cubicBezTo>
                  <a:pt x="2892804" y="1785014"/>
                  <a:pt x="2892804" y="1785014"/>
                  <a:pt x="2882706" y="1805718"/>
                </a:cubicBezTo>
                <a:cubicBezTo>
                  <a:pt x="2880645" y="1812414"/>
                  <a:pt x="2878645" y="1818913"/>
                  <a:pt x="2876646" y="1825412"/>
                </a:cubicBezTo>
                <a:cubicBezTo>
                  <a:pt x="2865658" y="1825412"/>
                  <a:pt x="2854994" y="1825412"/>
                  <a:pt x="2844328" y="1825412"/>
                </a:cubicBezTo>
                <a:cubicBezTo>
                  <a:pt x="2840249" y="1805011"/>
                  <a:pt x="2840249" y="1805011"/>
                  <a:pt x="2836249" y="1785014"/>
                </a:cubicBezTo>
                <a:cubicBezTo>
                  <a:pt x="2822513" y="1782267"/>
                  <a:pt x="2809182" y="1779601"/>
                  <a:pt x="2795852" y="1776935"/>
                </a:cubicBezTo>
                <a:cubicBezTo>
                  <a:pt x="2793105" y="1763199"/>
                  <a:pt x="2790437" y="1749868"/>
                  <a:pt x="2787771" y="1736536"/>
                </a:cubicBezTo>
                <a:cubicBezTo>
                  <a:pt x="2774037" y="1736536"/>
                  <a:pt x="2760705" y="1736536"/>
                  <a:pt x="2747375" y="1736536"/>
                </a:cubicBezTo>
                <a:cubicBezTo>
                  <a:pt x="2747720" y="1723075"/>
                  <a:pt x="2747703" y="1709600"/>
                  <a:pt x="2747375" y="1696138"/>
                </a:cubicBezTo>
                <a:cubicBezTo>
                  <a:pt x="2739295" y="1688059"/>
                  <a:pt x="2739295" y="1688059"/>
                  <a:pt x="2718591" y="1687554"/>
                </a:cubicBezTo>
                <a:cubicBezTo>
                  <a:pt x="2708645" y="1687809"/>
                  <a:pt x="2708645" y="1687809"/>
                  <a:pt x="2698898" y="1688059"/>
                </a:cubicBezTo>
                <a:cubicBezTo>
                  <a:pt x="2698898" y="1674324"/>
                  <a:pt x="2698898" y="1660992"/>
                  <a:pt x="2698898" y="1647661"/>
                </a:cubicBezTo>
                <a:cubicBezTo>
                  <a:pt x="2678496" y="1643581"/>
                  <a:pt x="2678496" y="1643581"/>
                  <a:pt x="2658499" y="1639582"/>
                </a:cubicBezTo>
                <a:cubicBezTo>
                  <a:pt x="2655752" y="1625847"/>
                  <a:pt x="2653086" y="1612514"/>
                  <a:pt x="2650419" y="1599183"/>
                </a:cubicBezTo>
                <a:cubicBezTo>
                  <a:pt x="2636684" y="1596436"/>
                  <a:pt x="2623353" y="1593771"/>
                  <a:pt x="2610022" y="1591104"/>
                </a:cubicBezTo>
                <a:cubicBezTo>
                  <a:pt x="2607275" y="1577368"/>
                  <a:pt x="2604608" y="1564037"/>
                  <a:pt x="2601943" y="1550706"/>
                </a:cubicBezTo>
                <a:cubicBezTo>
                  <a:pt x="2579967" y="1550706"/>
                  <a:pt x="2558637" y="1550706"/>
                  <a:pt x="2537307" y="1550706"/>
                </a:cubicBezTo>
                <a:close/>
                <a:moveTo>
                  <a:pt x="4056441" y="1550705"/>
                </a:moveTo>
                <a:cubicBezTo>
                  <a:pt x="4056441" y="1797940"/>
                  <a:pt x="4056441" y="2037902"/>
                  <a:pt x="4056441" y="2277861"/>
                </a:cubicBezTo>
                <a:cubicBezTo>
                  <a:pt x="4213009" y="2277861"/>
                  <a:pt x="4364986" y="2277861"/>
                  <a:pt x="4516964" y="2277861"/>
                </a:cubicBezTo>
                <a:cubicBezTo>
                  <a:pt x="4516964" y="2206439"/>
                  <a:pt x="4516964" y="2137114"/>
                  <a:pt x="4516964" y="2067796"/>
                </a:cubicBezTo>
                <a:cubicBezTo>
                  <a:pt x="4464768" y="2067796"/>
                  <a:pt x="4414110" y="2067796"/>
                  <a:pt x="4363452" y="2067796"/>
                </a:cubicBezTo>
                <a:cubicBezTo>
                  <a:pt x="4357957" y="2081531"/>
                  <a:pt x="4352623" y="2094862"/>
                  <a:pt x="4347297" y="2108195"/>
                </a:cubicBezTo>
                <a:cubicBezTo>
                  <a:pt x="4326891" y="2116353"/>
                  <a:pt x="4326891" y="2116353"/>
                  <a:pt x="4306893" y="2124348"/>
                </a:cubicBezTo>
                <a:cubicBezTo>
                  <a:pt x="4306893" y="2160066"/>
                  <a:pt x="4306893" y="2194726"/>
                  <a:pt x="4306893" y="2229387"/>
                </a:cubicBezTo>
                <a:cubicBezTo>
                  <a:pt x="4293159" y="2229387"/>
                  <a:pt x="4279828" y="2229387"/>
                  <a:pt x="4266494" y="2229387"/>
                </a:cubicBezTo>
                <a:cubicBezTo>
                  <a:pt x="4266494" y="2138730"/>
                  <a:pt x="4266494" y="2050749"/>
                  <a:pt x="4266494" y="1962763"/>
                </a:cubicBezTo>
                <a:cubicBezTo>
                  <a:pt x="4295168" y="1962934"/>
                  <a:pt x="4322998" y="1963101"/>
                  <a:pt x="4350831" y="1963268"/>
                </a:cubicBezTo>
                <a:cubicBezTo>
                  <a:pt x="4359879" y="1963343"/>
                  <a:pt x="4368662" y="1963418"/>
                  <a:pt x="4377447" y="1963491"/>
                </a:cubicBezTo>
                <a:cubicBezTo>
                  <a:pt x="4384524" y="1963511"/>
                  <a:pt x="4391394" y="1963532"/>
                  <a:pt x="4398261" y="1963552"/>
                </a:cubicBezTo>
                <a:cubicBezTo>
                  <a:pt x="4410901" y="1963627"/>
                  <a:pt x="4423549" y="1963464"/>
                  <a:pt x="4436169" y="1962763"/>
                </a:cubicBezTo>
                <a:cubicBezTo>
                  <a:pt x="4444248" y="1954684"/>
                  <a:pt x="4444248" y="1954684"/>
                  <a:pt x="4445321" y="1936505"/>
                </a:cubicBezTo>
                <a:cubicBezTo>
                  <a:pt x="4445288" y="1925285"/>
                  <a:pt x="4445288" y="1925285"/>
                  <a:pt x="4445257" y="1914287"/>
                </a:cubicBezTo>
                <a:cubicBezTo>
                  <a:pt x="4445297" y="1900817"/>
                  <a:pt x="4445041" y="1887336"/>
                  <a:pt x="4444248" y="1873889"/>
                </a:cubicBezTo>
                <a:cubicBezTo>
                  <a:pt x="4436169" y="1865809"/>
                  <a:pt x="4436169" y="1865809"/>
                  <a:pt x="4419675" y="1864892"/>
                </a:cubicBezTo>
                <a:cubicBezTo>
                  <a:pt x="4412395" y="1864936"/>
                  <a:pt x="4405328" y="1864978"/>
                  <a:pt x="4398261" y="1865020"/>
                </a:cubicBezTo>
                <a:cubicBezTo>
                  <a:pt x="4387750" y="1865051"/>
                  <a:pt x="4387750" y="1865051"/>
                  <a:pt x="4377447" y="1865082"/>
                </a:cubicBezTo>
                <a:cubicBezTo>
                  <a:pt x="4321973" y="1865490"/>
                  <a:pt x="4321973" y="1865490"/>
                  <a:pt x="4266494" y="1865809"/>
                </a:cubicBezTo>
                <a:cubicBezTo>
                  <a:pt x="4266494" y="1775156"/>
                  <a:pt x="4266494" y="1687169"/>
                  <a:pt x="4266494" y="1599183"/>
                </a:cubicBezTo>
                <a:cubicBezTo>
                  <a:pt x="4280232" y="1599183"/>
                  <a:pt x="4293562" y="1599183"/>
                  <a:pt x="4306893" y="1599183"/>
                </a:cubicBezTo>
                <a:cubicBezTo>
                  <a:pt x="4306893" y="1634895"/>
                  <a:pt x="4306893" y="1669556"/>
                  <a:pt x="4306893" y="1704218"/>
                </a:cubicBezTo>
                <a:cubicBezTo>
                  <a:pt x="4327295" y="1712378"/>
                  <a:pt x="4327295" y="1712378"/>
                  <a:pt x="4347297" y="1720377"/>
                </a:cubicBezTo>
                <a:cubicBezTo>
                  <a:pt x="4352788" y="1734112"/>
                  <a:pt x="4358121" y="1747443"/>
                  <a:pt x="4363452" y="1760775"/>
                </a:cubicBezTo>
                <a:cubicBezTo>
                  <a:pt x="4415646" y="1760775"/>
                  <a:pt x="4466303" y="1760775"/>
                  <a:pt x="4516964" y="1760775"/>
                </a:cubicBezTo>
                <a:cubicBezTo>
                  <a:pt x="4516964" y="1689351"/>
                  <a:pt x="4516964" y="1620028"/>
                  <a:pt x="4516964" y="1550705"/>
                </a:cubicBezTo>
                <a:cubicBezTo>
                  <a:pt x="4360382" y="1550705"/>
                  <a:pt x="4208403" y="1550705"/>
                  <a:pt x="4056441" y="1550705"/>
                </a:cubicBezTo>
                <a:close/>
                <a:moveTo>
                  <a:pt x="743427" y="1550705"/>
                </a:moveTo>
                <a:cubicBezTo>
                  <a:pt x="743427" y="1797940"/>
                  <a:pt x="743427" y="2037902"/>
                  <a:pt x="743427" y="2277861"/>
                </a:cubicBezTo>
                <a:cubicBezTo>
                  <a:pt x="900008" y="2277861"/>
                  <a:pt x="1051983" y="2277861"/>
                  <a:pt x="1203959" y="2277861"/>
                </a:cubicBezTo>
                <a:cubicBezTo>
                  <a:pt x="1203959" y="2206439"/>
                  <a:pt x="1203959" y="2137114"/>
                  <a:pt x="1203959" y="2067796"/>
                </a:cubicBezTo>
                <a:cubicBezTo>
                  <a:pt x="1151765" y="2067796"/>
                  <a:pt x="1101106" y="2067796"/>
                  <a:pt x="1050448" y="2067796"/>
                </a:cubicBezTo>
                <a:cubicBezTo>
                  <a:pt x="1044954" y="2081531"/>
                  <a:pt x="1039621" y="2094862"/>
                  <a:pt x="1034289" y="2108195"/>
                </a:cubicBezTo>
                <a:cubicBezTo>
                  <a:pt x="1013889" y="2116353"/>
                  <a:pt x="1013889" y="2116353"/>
                  <a:pt x="993891" y="2124348"/>
                </a:cubicBezTo>
                <a:cubicBezTo>
                  <a:pt x="993891" y="2160066"/>
                  <a:pt x="993891" y="2194726"/>
                  <a:pt x="993891" y="2229387"/>
                </a:cubicBezTo>
                <a:cubicBezTo>
                  <a:pt x="980156" y="2229387"/>
                  <a:pt x="966825" y="2229387"/>
                  <a:pt x="953495" y="2229387"/>
                </a:cubicBezTo>
                <a:cubicBezTo>
                  <a:pt x="953495" y="2138730"/>
                  <a:pt x="953495" y="2050749"/>
                  <a:pt x="953495" y="1962763"/>
                </a:cubicBezTo>
                <a:cubicBezTo>
                  <a:pt x="982166" y="1962934"/>
                  <a:pt x="1009995" y="1963101"/>
                  <a:pt x="1037824" y="1963268"/>
                </a:cubicBezTo>
                <a:cubicBezTo>
                  <a:pt x="1046874" y="1963343"/>
                  <a:pt x="1055659" y="1963417"/>
                  <a:pt x="1064443" y="1963491"/>
                </a:cubicBezTo>
                <a:cubicBezTo>
                  <a:pt x="1071521" y="1963511"/>
                  <a:pt x="1078390" y="1963532"/>
                  <a:pt x="1085259" y="1963552"/>
                </a:cubicBezTo>
                <a:cubicBezTo>
                  <a:pt x="1097897" y="1963627"/>
                  <a:pt x="1110546" y="1963464"/>
                  <a:pt x="1123164" y="1962763"/>
                </a:cubicBezTo>
                <a:cubicBezTo>
                  <a:pt x="1131243" y="1954683"/>
                  <a:pt x="1131243" y="1954683"/>
                  <a:pt x="1132316" y="1936504"/>
                </a:cubicBezTo>
                <a:cubicBezTo>
                  <a:pt x="1132284" y="1925285"/>
                  <a:pt x="1132284" y="1925285"/>
                  <a:pt x="1132253" y="1914287"/>
                </a:cubicBezTo>
                <a:cubicBezTo>
                  <a:pt x="1132291" y="1900817"/>
                  <a:pt x="1132037" y="1887336"/>
                  <a:pt x="1131243" y="1873889"/>
                </a:cubicBezTo>
                <a:cubicBezTo>
                  <a:pt x="1123164" y="1865809"/>
                  <a:pt x="1123164" y="1865809"/>
                  <a:pt x="1106671" y="1864892"/>
                </a:cubicBezTo>
                <a:cubicBezTo>
                  <a:pt x="1099391" y="1864936"/>
                  <a:pt x="1092325" y="1864978"/>
                  <a:pt x="1085259" y="1865020"/>
                </a:cubicBezTo>
                <a:cubicBezTo>
                  <a:pt x="1074747" y="1865051"/>
                  <a:pt x="1074747" y="1865051"/>
                  <a:pt x="1064443" y="1865082"/>
                </a:cubicBezTo>
                <a:cubicBezTo>
                  <a:pt x="1008970" y="1865489"/>
                  <a:pt x="1008970" y="1865489"/>
                  <a:pt x="953495" y="1865809"/>
                </a:cubicBezTo>
                <a:cubicBezTo>
                  <a:pt x="953495" y="1775156"/>
                  <a:pt x="953495" y="1687169"/>
                  <a:pt x="953495" y="1599183"/>
                </a:cubicBezTo>
                <a:cubicBezTo>
                  <a:pt x="967230" y="1599183"/>
                  <a:pt x="980560" y="1599183"/>
                  <a:pt x="993891" y="1599183"/>
                </a:cubicBezTo>
                <a:cubicBezTo>
                  <a:pt x="993891" y="1634895"/>
                  <a:pt x="993891" y="1669556"/>
                  <a:pt x="993891" y="1704218"/>
                </a:cubicBezTo>
                <a:cubicBezTo>
                  <a:pt x="1014292" y="1712377"/>
                  <a:pt x="1014292" y="1712377"/>
                  <a:pt x="1034289" y="1720377"/>
                </a:cubicBezTo>
                <a:cubicBezTo>
                  <a:pt x="1039783" y="1734112"/>
                  <a:pt x="1045115" y="1747443"/>
                  <a:pt x="1050448" y="1760775"/>
                </a:cubicBezTo>
                <a:cubicBezTo>
                  <a:pt x="1102642" y="1760775"/>
                  <a:pt x="1153300" y="1760775"/>
                  <a:pt x="1203959" y="1760775"/>
                </a:cubicBezTo>
                <a:cubicBezTo>
                  <a:pt x="1203959" y="1689351"/>
                  <a:pt x="1203959" y="1620028"/>
                  <a:pt x="1203959" y="1550705"/>
                </a:cubicBezTo>
                <a:cubicBezTo>
                  <a:pt x="1047378" y="1550705"/>
                  <a:pt x="895403" y="1550705"/>
                  <a:pt x="743427" y="1550705"/>
                </a:cubicBezTo>
                <a:close/>
                <a:moveTo>
                  <a:pt x="1397947" y="1550705"/>
                </a:moveTo>
                <a:cubicBezTo>
                  <a:pt x="1395200" y="1564440"/>
                  <a:pt x="1392534" y="1577771"/>
                  <a:pt x="1389868" y="1591103"/>
                </a:cubicBezTo>
                <a:cubicBezTo>
                  <a:pt x="1376133" y="1593850"/>
                  <a:pt x="1362801" y="1596516"/>
                  <a:pt x="1349470" y="1599182"/>
                </a:cubicBezTo>
                <a:cubicBezTo>
                  <a:pt x="1346723" y="1612917"/>
                  <a:pt x="1344057" y="1626249"/>
                  <a:pt x="1341391" y="1639580"/>
                </a:cubicBezTo>
                <a:cubicBezTo>
                  <a:pt x="1327655" y="1642328"/>
                  <a:pt x="1314324" y="1644994"/>
                  <a:pt x="1300993" y="1647660"/>
                </a:cubicBezTo>
                <a:cubicBezTo>
                  <a:pt x="1300993" y="1828966"/>
                  <a:pt x="1300993" y="2004937"/>
                  <a:pt x="1300993" y="2180909"/>
                </a:cubicBezTo>
                <a:cubicBezTo>
                  <a:pt x="1314728" y="2183656"/>
                  <a:pt x="1328059" y="2186322"/>
                  <a:pt x="1341391" y="2188988"/>
                </a:cubicBezTo>
                <a:cubicBezTo>
                  <a:pt x="1345471" y="2209387"/>
                  <a:pt x="1345471" y="2209387"/>
                  <a:pt x="1349470" y="2229385"/>
                </a:cubicBezTo>
                <a:cubicBezTo>
                  <a:pt x="1363205" y="2229385"/>
                  <a:pt x="1376537" y="2229385"/>
                  <a:pt x="1389868" y="2229385"/>
                </a:cubicBezTo>
                <a:cubicBezTo>
                  <a:pt x="1389523" y="2242845"/>
                  <a:pt x="1389539" y="2256319"/>
                  <a:pt x="1389868" y="2269783"/>
                </a:cubicBezTo>
                <a:cubicBezTo>
                  <a:pt x="1397947" y="2277861"/>
                  <a:pt x="1397947" y="2277861"/>
                  <a:pt x="1412667" y="2278893"/>
                </a:cubicBezTo>
                <a:cubicBezTo>
                  <a:pt x="1419278" y="2278896"/>
                  <a:pt x="1425695" y="2278906"/>
                  <a:pt x="1432112" y="2278911"/>
                </a:cubicBezTo>
                <a:cubicBezTo>
                  <a:pt x="1439584" y="2278939"/>
                  <a:pt x="1446836" y="2278964"/>
                  <a:pt x="1454089" y="2278983"/>
                </a:cubicBezTo>
                <a:cubicBezTo>
                  <a:pt x="1462213" y="2278968"/>
                  <a:pt x="1470099" y="2278954"/>
                  <a:pt x="1477985" y="2278939"/>
                </a:cubicBezTo>
                <a:cubicBezTo>
                  <a:pt x="1494491" y="2278954"/>
                  <a:pt x="1510997" y="2278966"/>
                  <a:pt x="1527504" y="2278968"/>
                </a:cubicBezTo>
                <a:cubicBezTo>
                  <a:pt x="1553677" y="2278911"/>
                  <a:pt x="1579849" y="2278877"/>
                  <a:pt x="1606023" y="2278911"/>
                </a:cubicBezTo>
                <a:cubicBezTo>
                  <a:pt x="1623057" y="2278954"/>
                  <a:pt x="1640092" y="2278968"/>
                  <a:pt x="1657126" y="2278964"/>
                </a:cubicBezTo>
                <a:cubicBezTo>
                  <a:pt x="1669429" y="2278952"/>
                  <a:pt x="1669429" y="2278952"/>
                  <a:pt x="1681488" y="2278939"/>
                </a:cubicBezTo>
                <a:cubicBezTo>
                  <a:pt x="1693556" y="2278965"/>
                  <a:pt x="1693556" y="2278965"/>
                  <a:pt x="1705384" y="2278983"/>
                </a:cubicBezTo>
                <a:cubicBezTo>
                  <a:pt x="1716483" y="2278951"/>
                  <a:pt x="1716483" y="2278951"/>
                  <a:pt x="1727361" y="2278911"/>
                </a:cubicBezTo>
                <a:cubicBezTo>
                  <a:pt x="1738755" y="2278896"/>
                  <a:pt x="1750160" y="2278652"/>
                  <a:pt x="1761526" y="2277861"/>
                </a:cubicBezTo>
                <a:cubicBezTo>
                  <a:pt x="1769605" y="2269783"/>
                  <a:pt x="1769605" y="2269783"/>
                  <a:pt x="1770110" y="2249077"/>
                </a:cubicBezTo>
                <a:cubicBezTo>
                  <a:pt x="1769939" y="2242382"/>
                  <a:pt x="1769772" y="2235883"/>
                  <a:pt x="1769605" y="2229385"/>
                </a:cubicBezTo>
                <a:cubicBezTo>
                  <a:pt x="1783341" y="2229385"/>
                  <a:pt x="1796671" y="2229385"/>
                  <a:pt x="1810002" y="2229385"/>
                </a:cubicBezTo>
                <a:cubicBezTo>
                  <a:pt x="1810002" y="2174445"/>
                  <a:pt x="1810002" y="2121118"/>
                  <a:pt x="1810002" y="2067796"/>
                </a:cubicBezTo>
                <a:cubicBezTo>
                  <a:pt x="1786200" y="2067642"/>
                  <a:pt x="1762399" y="2067497"/>
                  <a:pt x="1738597" y="2067401"/>
                </a:cubicBezTo>
                <a:cubicBezTo>
                  <a:pt x="1728709" y="2067363"/>
                  <a:pt x="1719111" y="2067327"/>
                  <a:pt x="1709514" y="2067291"/>
                </a:cubicBezTo>
                <a:cubicBezTo>
                  <a:pt x="1699658" y="2067221"/>
                  <a:pt x="1690092" y="2067153"/>
                  <a:pt x="1680525" y="2067085"/>
                </a:cubicBezTo>
                <a:cubicBezTo>
                  <a:pt x="1671163" y="2067059"/>
                  <a:pt x="1662076" y="2067033"/>
                  <a:pt x="1652989" y="2067006"/>
                </a:cubicBezTo>
                <a:cubicBezTo>
                  <a:pt x="1637995" y="2066931"/>
                  <a:pt x="1622992" y="2067090"/>
                  <a:pt x="1608015" y="2067796"/>
                </a:cubicBezTo>
                <a:cubicBezTo>
                  <a:pt x="1599935" y="2075875"/>
                  <a:pt x="1599935" y="2075875"/>
                  <a:pt x="1599018" y="2090884"/>
                </a:cubicBezTo>
                <a:cubicBezTo>
                  <a:pt x="1599062" y="2097468"/>
                  <a:pt x="1599104" y="2103856"/>
                  <a:pt x="1599146" y="2110246"/>
                </a:cubicBezTo>
                <a:cubicBezTo>
                  <a:pt x="1599173" y="2117353"/>
                  <a:pt x="1599199" y="2124250"/>
                  <a:pt x="1599225" y="2131148"/>
                </a:cubicBezTo>
                <a:cubicBezTo>
                  <a:pt x="1599295" y="2138623"/>
                  <a:pt x="1599363" y="2145878"/>
                  <a:pt x="1599430" y="2153134"/>
                </a:cubicBezTo>
                <a:cubicBezTo>
                  <a:pt x="1599534" y="2173900"/>
                  <a:pt x="1599640" y="2194660"/>
                  <a:pt x="1599807" y="2215419"/>
                </a:cubicBezTo>
                <a:cubicBezTo>
                  <a:pt x="1599851" y="2220168"/>
                  <a:pt x="1599893" y="2224775"/>
                  <a:pt x="1599935" y="2229385"/>
                </a:cubicBezTo>
                <a:cubicBezTo>
                  <a:pt x="1586200" y="2229385"/>
                  <a:pt x="1572869" y="2229385"/>
                  <a:pt x="1559538" y="2229385"/>
                </a:cubicBezTo>
                <a:cubicBezTo>
                  <a:pt x="1559538" y="2215648"/>
                  <a:pt x="1559538" y="2202319"/>
                  <a:pt x="1559538" y="2188988"/>
                </a:cubicBezTo>
                <a:cubicBezTo>
                  <a:pt x="1545803" y="2186242"/>
                  <a:pt x="1532471" y="2183575"/>
                  <a:pt x="1519140" y="2180909"/>
                </a:cubicBezTo>
                <a:cubicBezTo>
                  <a:pt x="1516393" y="1999604"/>
                  <a:pt x="1513727" y="1823633"/>
                  <a:pt x="1511061" y="1647660"/>
                </a:cubicBezTo>
                <a:cubicBezTo>
                  <a:pt x="1524796" y="1647660"/>
                  <a:pt x="1538127" y="1647660"/>
                  <a:pt x="1551458" y="1647660"/>
                </a:cubicBezTo>
                <a:cubicBezTo>
                  <a:pt x="1559538" y="1639580"/>
                  <a:pt x="1559538" y="1639580"/>
                  <a:pt x="1560043" y="1618876"/>
                </a:cubicBezTo>
                <a:cubicBezTo>
                  <a:pt x="1559871" y="1612180"/>
                  <a:pt x="1559704" y="1605681"/>
                  <a:pt x="1559538" y="1599182"/>
                </a:cubicBezTo>
                <a:cubicBezTo>
                  <a:pt x="1573273" y="1599182"/>
                  <a:pt x="1586604" y="1599182"/>
                  <a:pt x="1599935" y="1599182"/>
                </a:cubicBezTo>
                <a:cubicBezTo>
                  <a:pt x="1599935" y="1634895"/>
                  <a:pt x="1599935" y="1669556"/>
                  <a:pt x="1599935" y="1704217"/>
                </a:cubicBezTo>
                <a:cubicBezTo>
                  <a:pt x="1620336" y="1712377"/>
                  <a:pt x="1620336" y="1712377"/>
                  <a:pt x="1640333" y="1720376"/>
                </a:cubicBezTo>
                <a:cubicBezTo>
                  <a:pt x="1645827" y="1734111"/>
                  <a:pt x="1651160" y="1747442"/>
                  <a:pt x="1656492" y="1760774"/>
                </a:cubicBezTo>
                <a:cubicBezTo>
                  <a:pt x="1708686" y="1760774"/>
                  <a:pt x="1759344" y="1760774"/>
                  <a:pt x="1810002" y="1760774"/>
                </a:cubicBezTo>
                <a:cubicBezTo>
                  <a:pt x="1810002" y="1705833"/>
                  <a:pt x="1810002" y="1652508"/>
                  <a:pt x="1810002" y="1599182"/>
                </a:cubicBezTo>
                <a:cubicBezTo>
                  <a:pt x="1793521" y="1596435"/>
                  <a:pt x="1777523" y="1593769"/>
                  <a:pt x="1761526" y="1591103"/>
                </a:cubicBezTo>
                <a:cubicBezTo>
                  <a:pt x="1756032" y="1577367"/>
                  <a:pt x="1750699" y="1564036"/>
                  <a:pt x="1745367" y="1550705"/>
                </a:cubicBezTo>
                <a:cubicBezTo>
                  <a:pt x="1627244" y="1550705"/>
                  <a:pt x="1512596" y="1550705"/>
                  <a:pt x="1397947" y="1550705"/>
                </a:cubicBezTo>
                <a:close/>
                <a:moveTo>
                  <a:pt x="6069627" y="1549789"/>
                </a:moveTo>
                <a:cubicBezTo>
                  <a:pt x="6038515" y="1550913"/>
                  <a:pt x="6036397" y="1548916"/>
                  <a:pt x="6035650" y="1579489"/>
                </a:cubicBezTo>
                <a:cubicBezTo>
                  <a:pt x="6035823" y="1586186"/>
                  <a:pt x="6035988" y="1592685"/>
                  <a:pt x="6036155" y="1599184"/>
                </a:cubicBezTo>
                <a:cubicBezTo>
                  <a:pt x="6025167" y="1599184"/>
                  <a:pt x="6014503" y="1599184"/>
                  <a:pt x="6003838" y="1599184"/>
                </a:cubicBezTo>
                <a:cubicBezTo>
                  <a:pt x="6001091" y="1612919"/>
                  <a:pt x="5998424" y="1626251"/>
                  <a:pt x="5995758" y="1639582"/>
                </a:cubicBezTo>
                <a:cubicBezTo>
                  <a:pt x="5982023" y="1642329"/>
                  <a:pt x="5968692" y="1644995"/>
                  <a:pt x="5955362" y="1647661"/>
                </a:cubicBezTo>
                <a:cubicBezTo>
                  <a:pt x="5955362" y="1661397"/>
                  <a:pt x="5955362" y="1674728"/>
                  <a:pt x="5955362" y="1688059"/>
                </a:cubicBezTo>
                <a:cubicBezTo>
                  <a:pt x="5941900" y="1687714"/>
                  <a:pt x="5928426" y="1687731"/>
                  <a:pt x="5914964" y="1688059"/>
                </a:cubicBezTo>
                <a:cubicBezTo>
                  <a:pt x="5906885" y="1696139"/>
                  <a:pt x="5906885" y="1696139"/>
                  <a:pt x="5906380" y="1716843"/>
                </a:cubicBezTo>
                <a:cubicBezTo>
                  <a:pt x="5906552" y="1723539"/>
                  <a:pt x="5906719" y="1730038"/>
                  <a:pt x="5906885" y="1736537"/>
                </a:cubicBezTo>
                <a:cubicBezTo>
                  <a:pt x="5890730" y="1736193"/>
                  <a:pt x="5874565" y="1736207"/>
                  <a:pt x="5858409" y="1736537"/>
                </a:cubicBezTo>
                <a:cubicBezTo>
                  <a:pt x="5850330" y="1744617"/>
                  <a:pt x="5850330" y="1744617"/>
                  <a:pt x="5849304" y="1765471"/>
                </a:cubicBezTo>
                <a:cubicBezTo>
                  <a:pt x="5849297" y="1775040"/>
                  <a:pt x="5849291" y="1784327"/>
                  <a:pt x="5849284" y="1793615"/>
                </a:cubicBezTo>
                <a:cubicBezTo>
                  <a:pt x="5849245" y="1809904"/>
                  <a:pt x="5849208" y="1826195"/>
                  <a:pt x="5849229" y="1842484"/>
                </a:cubicBezTo>
                <a:cubicBezTo>
                  <a:pt x="5849247" y="1854159"/>
                  <a:pt x="5849254" y="1865833"/>
                  <a:pt x="5849249" y="1877508"/>
                </a:cubicBezTo>
                <a:cubicBezTo>
                  <a:pt x="5849228" y="1901766"/>
                  <a:pt x="5849218" y="1926025"/>
                  <a:pt x="5849248" y="1950283"/>
                </a:cubicBezTo>
                <a:cubicBezTo>
                  <a:pt x="5849296" y="1981936"/>
                  <a:pt x="5849322" y="2013590"/>
                  <a:pt x="5849276" y="2045244"/>
                </a:cubicBezTo>
                <a:cubicBezTo>
                  <a:pt x="5849239" y="2069885"/>
                  <a:pt x="5849221" y="2094526"/>
                  <a:pt x="5849233" y="2119166"/>
                </a:cubicBezTo>
                <a:cubicBezTo>
                  <a:pt x="5849243" y="2130906"/>
                  <a:pt x="5849251" y="2142653"/>
                  <a:pt x="5849257" y="2154398"/>
                </a:cubicBezTo>
                <a:cubicBezTo>
                  <a:pt x="5849238" y="2165938"/>
                  <a:pt x="5849222" y="2177470"/>
                  <a:pt x="5849207" y="2189007"/>
                </a:cubicBezTo>
                <a:cubicBezTo>
                  <a:pt x="5849233" y="2199812"/>
                  <a:pt x="5849259" y="2210297"/>
                  <a:pt x="5849284" y="2220785"/>
                </a:cubicBezTo>
                <a:cubicBezTo>
                  <a:pt x="5849296" y="2237121"/>
                  <a:pt x="5849527" y="2253467"/>
                  <a:pt x="5850330" y="2269786"/>
                </a:cubicBezTo>
                <a:cubicBezTo>
                  <a:pt x="5858409" y="2277869"/>
                  <a:pt x="5858409" y="2277869"/>
                  <a:pt x="5877868" y="2278781"/>
                </a:cubicBezTo>
                <a:cubicBezTo>
                  <a:pt x="5890752" y="2278722"/>
                  <a:pt x="5890752" y="2278722"/>
                  <a:pt x="5903382" y="2278652"/>
                </a:cubicBezTo>
                <a:cubicBezTo>
                  <a:pt x="5915902" y="2278623"/>
                  <a:pt x="5915902" y="2278623"/>
                  <a:pt x="5928175" y="2278594"/>
                </a:cubicBezTo>
                <a:cubicBezTo>
                  <a:pt x="5944199" y="2278479"/>
                  <a:pt x="5944199" y="2278479"/>
                  <a:pt x="5959906" y="2278374"/>
                </a:cubicBezTo>
                <a:cubicBezTo>
                  <a:pt x="5994072" y="2278203"/>
                  <a:pt x="6027233" y="2278034"/>
                  <a:pt x="6060393" y="2277869"/>
                </a:cubicBezTo>
                <a:cubicBezTo>
                  <a:pt x="6060393" y="2200947"/>
                  <a:pt x="6060393" y="2126287"/>
                  <a:pt x="6060393" y="2051639"/>
                </a:cubicBezTo>
                <a:cubicBezTo>
                  <a:pt x="6074129" y="2051639"/>
                  <a:pt x="6087459" y="2051639"/>
                  <a:pt x="6100790" y="2051639"/>
                </a:cubicBezTo>
                <a:cubicBezTo>
                  <a:pt x="6108870" y="2043559"/>
                  <a:pt x="6108870" y="2043559"/>
                  <a:pt x="6109374" y="2022855"/>
                </a:cubicBezTo>
                <a:cubicBezTo>
                  <a:pt x="6109203" y="2016159"/>
                  <a:pt x="6109036" y="2009660"/>
                  <a:pt x="6108870" y="2003161"/>
                </a:cubicBezTo>
                <a:cubicBezTo>
                  <a:pt x="6125352" y="2003161"/>
                  <a:pt x="6141349" y="2003161"/>
                  <a:pt x="6157347" y="2003161"/>
                </a:cubicBezTo>
                <a:cubicBezTo>
                  <a:pt x="6157181" y="2034622"/>
                  <a:pt x="6157041" y="2066082"/>
                  <a:pt x="6156952" y="2097543"/>
                </a:cubicBezTo>
                <a:cubicBezTo>
                  <a:pt x="6156919" y="2110354"/>
                  <a:pt x="6156882" y="2123157"/>
                  <a:pt x="6156842" y="2135964"/>
                </a:cubicBezTo>
                <a:cubicBezTo>
                  <a:pt x="6156739" y="2154903"/>
                  <a:pt x="6156638" y="2173838"/>
                  <a:pt x="6156592" y="2192773"/>
                </a:cubicBezTo>
                <a:cubicBezTo>
                  <a:pt x="6156580" y="2198857"/>
                  <a:pt x="6156569" y="2204764"/>
                  <a:pt x="6156558" y="2210671"/>
                </a:cubicBezTo>
                <a:cubicBezTo>
                  <a:pt x="6156415" y="2230452"/>
                  <a:pt x="6156632" y="2250001"/>
                  <a:pt x="6157347" y="2269786"/>
                </a:cubicBezTo>
                <a:cubicBezTo>
                  <a:pt x="6165426" y="2277869"/>
                  <a:pt x="6165426" y="2277869"/>
                  <a:pt x="6184015" y="2278911"/>
                </a:cubicBezTo>
                <a:cubicBezTo>
                  <a:pt x="6192289" y="2278924"/>
                  <a:pt x="6200319" y="2278925"/>
                  <a:pt x="6208349" y="2278939"/>
                </a:cubicBezTo>
                <a:cubicBezTo>
                  <a:pt x="6217298" y="2278953"/>
                  <a:pt x="6225984" y="2278954"/>
                  <a:pt x="6234670" y="2278968"/>
                </a:cubicBezTo>
                <a:cubicBezTo>
                  <a:pt x="6244092" y="2278939"/>
                  <a:pt x="6253236" y="2278910"/>
                  <a:pt x="6262380" y="2278879"/>
                </a:cubicBezTo>
                <a:cubicBezTo>
                  <a:pt x="6271802" y="2278911"/>
                  <a:pt x="6280946" y="2278939"/>
                  <a:pt x="6290091" y="2278968"/>
                </a:cubicBezTo>
                <a:cubicBezTo>
                  <a:pt x="6299040" y="2278954"/>
                  <a:pt x="6307726" y="2278953"/>
                  <a:pt x="6316412" y="2278939"/>
                </a:cubicBezTo>
                <a:cubicBezTo>
                  <a:pt x="6330724" y="2278925"/>
                  <a:pt x="6345045" y="2278666"/>
                  <a:pt x="6359335" y="2277869"/>
                </a:cubicBezTo>
                <a:cubicBezTo>
                  <a:pt x="6368336" y="2268863"/>
                  <a:pt x="6368336" y="2268863"/>
                  <a:pt x="6368419" y="2226734"/>
                </a:cubicBezTo>
                <a:cubicBezTo>
                  <a:pt x="6368390" y="2220381"/>
                  <a:pt x="6368361" y="2214214"/>
                  <a:pt x="6368331" y="2208049"/>
                </a:cubicBezTo>
                <a:cubicBezTo>
                  <a:pt x="6368335" y="2187445"/>
                  <a:pt x="6368327" y="2166843"/>
                  <a:pt x="6368268" y="2146232"/>
                </a:cubicBezTo>
                <a:cubicBezTo>
                  <a:pt x="6368225" y="2131465"/>
                  <a:pt x="6368196" y="2116705"/>
                  <a:pt x="6368181" y="2101943"/>
                </a:cubicBezTo>
                <a:cubicBezTo>
                  <a:pt x="6368160" y="2063334"/>
                  <a:pt x="6368111" y="2024726"/>
                  <a:pt x="6368024" y="1986117"/>
                </a:cubicBezTo>
                <a:cubicBezTo>
                  <a:pt x="6367932" y="1946076"/>
                  <a:pt x="6367875" y="1906035"/>
                  <a:pt x="6367833" y="1865993"/>
                </a:cubicBezTo>
                <a:cubicBezTo>
                  <a:pt x="6367745" y="1779750"/>
                  <a:pt x="6367601" y="1693507"/>
                  <a:pt x="6367414" y="1607264"/>
                </a:cubicBezTo>
                <a:cubicBezTo>
                  <a:pt x="6340242" y="1597870"/>
                  <a:pt x="6329677" y="1596426"/>
                  <a:pt x="6316412" y="1569895"/>
                </a:cubicBezTo>
                <a:cubicBezTo>
                  <a:pt x="6313607" y="1560206"/>
                  <a:pt x="6313607" y="1560206"/>
                  <a:pt x="6310858" y="1550706"/>
                </a:cubicBezTo>
                <a:cubicBezTo>
                  <a:pt x="6279397" y="1550540"/>
                  <a:pt x="6247936" y="1550401"/>
                  <a:pt x="6216476" y="1550312"/>
                </a:cubicBezTo>
                <a:cubicBezTo>
                  <a:pt x="6203667" y="1550279"/>
                  <a:pt x="6190859" y="1550242"/>
                  <a:pt x="6178050" y="1550201"/>
                </a:cubicBezTo>
                <a:cubicBezTo>
                  <a:pt x="6159115" y="1550099"/>
                  <a:pt x="6140181" y="1549997"/>
                  <a:pt x="6121245" y="1549952"/>
                </a:cubicBezTo>
                <a:cubicBezTo>
                  <a:pt x="6115160" y="1549940"/>
                  <a:pt x="6109253" y="1549929"/>
                  <a:pt x="6103346" y="1549917"/>
                </a:cubicBezTo>
                <a:cubicBezTo>
                  <a:pt x="6092107" y="1549836"/>
                  <a:pt x="6080866" y="1549790"/>
                  <a:pt x="6069627" y="1549789"/>
                </a:cubicBezTo>
                <a:close/>
                <a:moveTo>
                  <a:pt x="5631629" y="1549735"/>
                </a:moveTo>
                <a:cubicBezTo>
                  <a:pt x="5624105" y="1549753"/>
                  <a:pt x="5616803" y="1549771"/>
                  <a:pt x="5609501" y="1549789"/>
                </a:cubicBezTo>
                <a:cubicBezTo>
                  <a:pt x="5600884" y="1549790"/>
                  <a:pt x="5592518" y="1549791"/>
                  <a:pt x="5584154" y="1549792"/>
                </a:cubicBezTo>
                <a:cubicBezTo>
                  <a:pt x="5575030" y="1549835"/>
                  <a:pt x="5566174" y="1549876"/>
                  <a:pt x="5557318" y="1549918"/>
                </a:cubicBezTo>
                <a:cubicBezTo>
                  <a:pt x="5540438" y="1549935"/>
                  <a:pt x="5523559" y="1549955"/>
                  <a:pt x="5506678" y="1549979"/>
                </a:cubicBezTo>
                <a:cubicBezTo>
                  <a:pt x="5484590" y="1550055"/>
                  <a:pt x="5463153" y="1550128"/>
                  <a:pt x="5441714" y="1550202"/>
                </a:cubicBezTo>
                <a:cubicBezTo>
                  <a:pt x="5337928" y="1550457"/>
                  <a:pt x="5337928" y="1550457"/>
                  <a:pt x="5236185" y="1550707"/>
                </a:cubicBezTo>
                <a:cubicBezTo>
                  <a:pt x="5236185" y="1797942"/>
                  <a:pt x="5236185" y="2037903"/>
                  <a:pt x="5236185" y="2277870"/>
                </a:cubicBezTo>
                <a:cubicBezTo>
                  <a:pt x="5306070" y="2278034"/>
                  <a:pt x="5373893" y="2278206"/>
                  <a:pt x="5441714" y="2278375"/>
                </a:cubicBezTo>
                <a:cubicBezTo>
                  <a:pt x="5472075" y="2278479"/>
                  <a:pt x="5502436" y="2278592"/>
                  <a:pt x="5532797" y="2278634"/>
                </a:cubicBezTo>
                <a:cubicBezTo>
                  <a:pt x="5541134" y="2278637"/>
                  <a:pt x="5549227" y="2278651"/>
                  <a:pt x="5557318" y="2278652"/>
                </a:cubicBezTo>
                <a:cubicBezTo>
                  <a:pt x="5566443" y="2278695"/>
                  <a:pt x="5575298" y="2278738"/>
                  <a:pt x="5584154" y="2278781"/>
                </a:cubicBezTo>
                <a:cubicBezTo>
                  <a:pt x="5592772" y="2278781"/>
                  <a:pt x="5601136" y="2278781"/>
                  <a:pt x="5609501" y="2278781"/>
                </a:cubicBezTo>
                <a:cubicBezTo>
                  <a:pt x="5622419" y="2278810"/>
                  <a:pt x="5635348" y="2278623"/>
                  <a:pt x="5648243" y="2277870"/>
                </a:cubicBezTo>
                <a:cubicBezTo>
                  <a:pt x="5656322" y="2269785"/>
                  <a:pt x="5656322" y="2269785"/>
                  <a:pt x="5656827" y="2249078"/>
                </a:cubicBezTo>
                <a:cubicBezTo>
                  <a:pt x="5656655" y="2242383"/>
                  <a:pt x="5656489" y="2235884"/>
                  <a:pt x="5656322" y="2229388"/>
                </a:cubicBezTo>
                <a:cubicBezTo>
                  <a:pt x="5670057" y="2229388"/>
                  <a:pt x="5683388" y="2229388"/>
                  <a:pt x="5696719" y="2229388"/>
                </a:cubicBezTo>
                <a:cubicBezTo>
                  <a:pt x="5696719" y="2215649"/>
                  <a:pt x="5696719" y="2202320"/>
                  <a:pt x="5696719" y="2188991"/>
                </a:cubicBezTo>
                <a:cubicBezTo>
                  <a:pt x="5710180" y="2189336"/>
                  <a:pt x="5723655" y="2189319"/>
                  <a:pt x="5737115" y="2188991"/>
                </a:cubicBezTo>
                <a:cubicBezTo>
                  <a:pt x="5745195" y="2180912"/>
                  <a:pt x="5745195" y="2180912"/>
                  <a:pt x="5746168" y="2159697"/>
                </a:cubicBezTo>
                <a:cubicBezTo>
                  <a:pt x="5746148" y="2149952"/>
                  <a:pt x="5746130" y="2140493"/>
                  <a:pt x="5746112" y="2131036"/>
                </a:cubicBezTo>
                <a:cubicBezTo>
                  <a:pt x="5746116" y="2114462"/>
                  <a:pt x="5746107" y="2097883"/>
                  <a:pt x="5746050" y="2081301"/>
                </a:cubicBezTo>
                <a:cubicBezTo>
                  <a:pt x="5746006" y="2069423"/>
                  <a:pt x="5745976" y="2057546"/>
                  <a:pt x="5745962" y="2045669"/>
                </a:cubicBezTo>
                <a:cubicBezTo>
                  <a:pt x="5745942" y="2014604"/>
                  <a:pt x="5745892" y="1983539"/>
                  <a:pt x="5745805" y="1952474"/>
                </a:cubicBezTo>
                <a:cubicBezTo>
                  <a:pt x="5745714" y="1920258"/>
                  <a:pt x="5745656" y="1888042"/>
                  <a:pt x="5745614" y="1855826"/>
                </a:cubicBezTo>
                <a:cubicBezTo>
                  <a:pt x="5745526" y="1786438"/>
                  <a:pt x="5745382" y="1717049"/>
                  <a:pt x="5745195" y="1647662"/>
                </a:cubicBezTo>
                <a:cubicBezTo>
                  <a:pt x="5724794" y="1643582"/>
                  <a:pt x="5724794" y="1643582"/>
                  <a:pt x="5704798" y="1639582"/>
                </a:cubicBezTo>
                <a:cubicBezTo>
                  <a:pt x="5700719" y="1619182"/>
                  <a:pt x="5700719" y="1619182"/>
                  <a:pt x="5696719" y="1599185"/>
                </a:cubicBezTo>
                <a:cubicBezTo>
                  <a:pt x="5682985" y="1599185"/>
                  <a:pt x="5669653" y="1599185"/>
                  <a:pt x="5656322" y="1599185"/>
                </a:cubicBezTo>
                <a:cubicBezTo>
                  <a:pt x="5656667" y="1585722"/>
                  <a:pt x="5656651" y="1572248"/>
                  <a:pt x="5656322" y="1558786"/>
                </a:cubicBezTo>
                <a:cubicBezTo>
                  <a:pt x="5648243" y="1550707"/>
                  <a:pt x="5648243" y="1550707"/>
                  <a:pt x="5631629" y="1549735"/>
                </a:cubicBezTo>
                <a:close/>
                <a:moveTo>
                  <a:pt x="6999154" y="1549733"/>
                </a:moveTo>
                <a:cubicBezTo>
                  <a:pt x="6988673" y="1549751"/>
                  <a:pt x="6978500" y="1549769"/>
                  <a:pt x="6968327" y="1549787"/>
                </a:cubicBezTo>
                <a:cubicBezTo>
                  <a:pt x="6950488" y="1549784"/>
                  <a:pt x="6932650" y="1549792"/>
                  <a:pt x="6914812" y="1549850"/>
                </a:cubicBezTo>
                <a:cubicBezTo>
                  <a:pt x="6902032" y="1549894"/>
                  <a:pt x="6889253" y="1549923"/>
                  <a:pt x="6876473" y="1549938"/>
                </a:cubicBezTo>
                <a:cubicBezTo>
                  <a:pt x="6843051" y="1549959"/>
                  <a:pt x="6809628" y="1550008"/>
                  <a:pt x="6776206" y="1550095"/>
                </a:cubicBezTo>
                <a:cubicBezTo>
                  <a:pt x="6741544" y="1550186"/>
                  <a:pt x="6706883" y="1550244"/>
                  <a:pt x="6672221" y="1550286"/>
                </a:cubicBezTo>
                <a:cubicBezTo>
                  <a:pt x="6597566" y="1550374"/>
                  <a:pt x="6522912" y="1550522"/>
                  <a:pt x="6448257" y="1550705"/>
                </a:cubicBezTo>
                <a:cubicBezTo>
                  <a:pt x="6448257" y="1622128"/>
                  <a:pt x="6448257" y="1691451"/>
                  <a:pt x="6448257" y="1760773"/>
                </a:cubicBezTo>
                <a:cubicBezTo>
                  <a:pt x="6478474" y="1760773"/>
                  <a:pt x="6507803" y="1760773"/>
                  <a:pt x="6537132" y="1760773"/>
                </a:cubicBezTo>
                <a:cubicBezTo>
                  <a:pt x="6539879" y="1747038"/>
                  <a:pt x="6542545" y="1733707"/>
                  <a:pt x="6545211" y="1720376"/>
                </a:cubicBezTo>
                <a:cubicBezTo>
                  <a:pt x="6558946" y="1717629"/>
                  <a:pt x="6572278" y="1714962"/>
                  <a:pt x="6585609" y="1712296"/>
                </a:cubicBezTo>
                <a:cubicBezTo>
                  <a:pt x="6585609" y="1673837"/>
                  <a:pt x="6585609" y="1636509"/>
                  <a:pt x="6585609" y="1599182"/>
                </a:cubicBezTo>
                <a:cubicBezTo>
                  <a:pt x="6606010" y="1603262"/>
                  <a:pt x="6606010" y="1603262"/>
                  <a:pt x="6626007" y="1607261"/>
                </a:cubicBezTo>
                <a:cubicBezTo>
                  <a:pt x="6628754" y="1835267"/>
                  <a:pt x="6631420" y="2056565"/>
                  <a:pt x="6634086" y="2277861"/>
                </a:cubicBezTo>
                <a:cubicBezTo>
                  <a:pt x="6702762" y="2277861"/>
                  <a:pt x="6769418" y="2277861"/>
                  <a:pt x="6836074" y="2277861"/>
                </a:cubicBezTo>
                <a:cubicBezTo>
                  <a:pt x="6845075" y="2268859"/>
                  <a:pt x="6845075" y="2268859"/>
                  <a:pt x="6845159" y="2226220"/>
                </a:cubicBezTo>
                <a:cubicBezTo>
                  <a:pt x="6845129" y="2219788"/>
                  <a:pt x="6845100" y="2213546"/>
                  <a:pt x="6845071" y="2207305"/>
                </a:cubicBezTo>
                <a:cubicBezTo>
                  <a:pt x="6845075" y="2186450"/>
                  <a:pt x="6845066" y="2165595"/>
                  <a:pt x="6845008" y="2144734"/>
                </a:cubicBezTo>
                <a:cubicBezTo>
                  <a:pt x="6844964" y="2129787"/>
                  <a:pt x="6844935" y="2114848"/>
                  <a:pt x="6844920" y="2099902"/>
                </a:cubicBezTo>
                <a:cubicBezTo>
                  <a:pt x="6844899" y="2060823"/>
                  <a:pt x="6844851" y="2021743"/>
                  <a:pt x="6844763" y="1982662"/>
                </a:cubicBezTo>
                <a:cubicBezTo>
                  <a:pt x="6844672" y="1942133"/>
                  <a:pt x="6844615" y="1901602"/>
                  <a:pt x="6844572" y="1861071"/>
                </a:cubicBezTo>
                <a:cubicBezTo>
                  <a:pt x="6844493" y="1782243"/>
                  <a:pt x="6844371" y="1703415"/>
                  <a:pt x="6844208" y="1624586"/>
                </a:cubicBezTo>
                <a:cubicBezTo>
                  <a:pt x="6844190" y="1615949"/>
                  <a:pt x="6844172" y="1607565"/>
                  <a:pt x="6844154" y="1599182"/>
                </a:cubicBezTo>
                <a:cubicBezTo>
                  <a:pt x="6864554" y="1603262"/>
                  <a:pt x="6864554" y="1603262"/>
                  <a:pt x="6884551" y="1607261"/>
                </a:cubicBezTo>
                <a:cubicBezTo>
                  <a:pt x="6887298" y="1642973"/>
                  <a:pt x="6889965" y="1677635"/>
                  <a:pt x="6892631" y="1712296"/>
                </a:cubicBezTo>
                <a:cubicBezTo>
                  <a:pt x="6906366" y="1712296"/>
                  <a:pt x="6919697" y="1712296"/>
                  <a:pt x="6933028" y="1712296"/>
                </a:cubicBezTo>
                <a:cubicBezTo>
                  <a:pt x="6932683" y="1725758"/>
                  <a:pt x="6932700" y="1739232"/>
                  <a:pt x="6933028" y="1752694"/>
                </a:cubicBezTo>
                <a:cubicBezTo>
                  <a:pt x="6941108" y="1760773"/>
                  <a:pt x="6941108" y="1760773"/>
                  <a:pt x="6959287" y="1761846"/>
                </a:cubicBezTo>
                <a:cubicBezTo>
                  <a:pt x="6970507" y="1761814"/>
                  <a:pt x="6970507" y="1761814"/>
                  <a:pt x="6981506" y="1761783"/>
                </a:cubicBezTo>
                <a:cubicBezTo>
                  <a:pt x="6994976" y="1761821"/>
                  <a:pt x="7008456" y="1761567"/>
                  <a:pt x="7021903" y="1760773"/>
                </a:cubicBezTo>
                <a:cubicBezTo>
                  <a:pt x="7029983" y="1752694"/>
                  <a:pt x="7029983" y="1752694"/>
                  <a:pt x="7031028" y="1734104"/>
                </a:cubicBezTo>
                <a:cubicBezTo>
                  <a:pt x="7031037" y="1725831"/>
                  <a:pt x="7031047" y="1717801"/>
                  <a:pt x="7031056" y="1709771"/>
                </a:cubicBezTo>
                <a:cubicBezTo>
                  <a:pt x="7031066" y="1700822"/>
                  <a:pt x="7031077" y="1692136"/>
                  <a:pt x="7031087" y="1683450"/>
                </a:cubicBezTo>
                <a:cubicBezTo>
                  <a:pt x="7031055" y="1674028"/>
                  <a:pt x="7031024" y="1664884"/>
                  <a:pt x="7030993" y="1655738"/>
                </a:cubicBezTo>
                <a:cubicBezTo>
                  <a:pt x="7031025" y="1646317"/>
                  <a:pt x="7031056" y="1637173"/>
                  <a:pt x="7031087" y="1628028"/>
                </a:cubicBezTo>
                <a:cubicBezTo>
                  <a:pt x="7031077" y="1619079"/>
                  <a:pt x="7031066" y="1610393"/>
                  <a:pt x="7031056" y="1601707"/>
                </a:cubicBezTo>
                <a:cubicBezTo>
                  <a:pt x="7031040" y="1587395"/>
                  <a:pt x="7030786" y="1573074"/>
                  <a:pt x="7029983" y="1558784"/>
                </a:cubicBezTo>
                <a:cubicBezTo>
                  <a:pt x="7021903" y="1550705"/>
                  <a:pt x="7021903" y="1550705"/>
                  <a:pt x="6999154" y="1549733"/>
                </a:cubicBezTo>
                <a:close/>
                <a:moveTo>
                  <a:pt x="4650348" y="1549696"/>
                </a:moveTo>
                <a:cubicBezTo>
                  <a:pt x="4613101" y="1551026"/>
                  <a:pt x="4613101" y="1551026"/>
                  <a:pt x="4612898" y="1604822"/>
                </a:cubicBezTo>
                <a:cubicBezTo>
                  <a:pt x="4612914" y="1611629"/>
                  <a:pt x="4612930" y="1618235"/>
                  <a:pt x="4612947" y="1624842"/>
                </a:cubicBezTo>
                <a:cubicBezTo>
                  <a:pt x="4612900" y="1646917"/>
                  <a:pt x="4612871" y="1668992"/>
                  <a:pt x="4612891" y="1691068"/>
                </a:cubicBezTo>
                <a:cubicBezTo>
                  <a:pt x="4612910" y="1706891"/>
                  <a:pt x="4612916" y="1722715"/>
                  <a:pt x="4612910" y="1738539"/>
                </a:cubicBezTo>
                <a:cubicBezTo>
                  <a:pt x="4612891" y="1771406"/>
                  <a:pt x="4612881" y="1804274"/>
                  <a:pt x="4612910" y="1837140"/>
                </a:cubicBezTo>
                <a:cubicBezTo>
                  <a:pt x="4612957" y="1880043"/>
                  <a:pt x="4612986" y="1922946"/>
                  <a:pt x="4612939" y="1965849"/>
                </a:cubicBezTo>
                <a:cubicBezTo>
                  <a:pt x="4612900" y="1999238"/>
                  <a:pt x="4612884" y="2032629"/>
                  <a:pt x="4612897" y="2066019"/>
                </a:cubicBezTo>
                <a:cubicBezTo>
                  <a:pt x="4612907" y="2081929"/>
                  <a:pt x="4612914" y="2097839"/>
                  <a:pt x="4612920" y="2113749"/>
                </a:cubicBezTo>
                <a:cubicBezTo>
                  <a:pt x="4612891" y="2136744"/>
                  <a:pt x="4612868" y="2159750"/>
                  <a:pt x="4612904" y="2182750"/>
                </a:cubicBezTo>
                <a:cubicBezTo>
                  <a:pt x="4612917" y="2189882"/>
                  <a:pt x="4612930" y="2196804"/>
                  <a:pt x="4612947" y="2203727"/>
                </a:cubicBezTo>
                <a:cubicBezTo>
                  <a:pt x="4612891" y="2225815"/>
                  <a:pt x="4613180" y="2247697"/>
                  <a:pt x="4613992" y="2269783"/>
                </a:cubicBezTo>
                <a:cubicBezTo>
                  <a:pt x="4622072" y="2277861"/>
                  <a:pt x="4622072" y="2277861"/>
                  <a:pt x="4640661" y="2278911"/>
                </a:cubicBezTo>
                <a:cubicBezTo>
                  <a:pt x="4648933" y="2278923"/>
                  <a:pt x="4656961" y="2278925"/>
                  <a:pt x="4664993" y="2278939"/>
                </a:cubicBezTo>
                <a:cubicBezTo>
                  <a:pt x="4673943" y="2278952"/>
                  <a:pt x="4682630" y="2278954"/>
                  <a:pt x="4691314" y="2278968"/>
                </a:cubicBezTo>
                <a:cubicBezTo>
                  <a:pt x="4700736" y="2278939"/>
                  <a:pt x="4709879" y="2278909"/>
                  <a:pt x="4719024" y="2278878"/>
                </a:cubicBezTo>
                <a:cubicBezTo>
                  <a:pt x="4728449" y="2278910"/>
                  <a:pt x="4737594" y="2278939"/>
                  <a:pt x="4746735" y="2278968"/>
                </a:cubicBezTo>
                <a:cubicBezTo>
                  <a:pt x="4755685" y="2278954"/>
                  <a:pt x="4764372" y="2278951"/>
                  <a:pt x="4773058" y="2278939"/>
                </a:cubicBezTo>
                <a:cubicBezTo>
                  <a:pt x="4787368" y="2278925"/>
                  <a:pt x="4801687" y="2278666"/>
                  <a:pt x="4815976" y="2277861"/>
                </a:cubicBezTo>
                <a:cubicBezTo>
                  <a:pt x="4824055" y="2269783"/>
                  <a:pt x="4824055" y="2269783"/>
                  <a:pt x="4825026" y="2252247"/>
                </a:cubicBezTo>
                <a:cubicBezTo>
                  <a:pt x="4825009" y="2244279"/>
                  <a:pt x="4824990" y="2236546"/>
                  <a:pt x="4824973" y="2228817"/>
                </a:cubicBezTo>
                <a:cubicBezTo>
                  <a:pt x="4824973" y="2215448"/>
                  <a:pt x="4824973" y="2215448"/>
                  <a:pt x="4824969" y="2202348"/>
                </a:cubicBezTo>
                <a:cubicBezTo>
                  <a:pt x="4824929" y="2192559"/>
                  <a:pt x="4824887" y="2183058"/>
                  <a:pt x="4824844" y="2173557"/>
                </a:cubicBezTo>
                <a:cubicBezTo>
                  <a:pt x="4824810" y="2143290"/>
                  <a:pt x="4824762" y="2113033"/>
                  <a:pt x="4824665" y="2082770"/>
                </a:cubicBezTo>
                <a:cubicBezTo>
                  <a:pt x="4824594" y="2061664"/>
                  <a:pt x="4824540" y="2040558"/>
                  <a:pt x="4824499" y="2019451"/>
                </a:cubicBezTo>
                <a:cubicBezTo>
                  <a:pt x="4824410" y="1962968"/>
                  <a:pt x="4824287" y="1906484"/>
                  <a:pt x="4824109" y="1850000"/>
                </a:cubicBezTo>
                <a:cubicBezTo>
                  <a:pt x="4824092" y="1844387"/>
                  <a:pt x="4824072" y="1838939"/>
                  <a:pt x="4824055" y="1833491"/>
                </a:cubicBezTo>
                <a:cubicBezTo>
                  <a:pt x="4840538" y="1833491"/>
                  <a:pt x="4856534" y="1833491"/>
                  <a:pt x="4872528" y="1833491"/>
                </a:cubicBezTo>
                <a:cubicBezTo>
                  <a:pt x="4872528" y="1847226"/>
                  <a:pt x="4872528" y="1860558"/>
                  <a:pt x="4872528" y="1873889"/>
                </a:cubicBezTo>
                <a:cubicBezTo>
                  <a:pt x="4886263" y="1879383"/>
                  <a:pt x="4899596" y="1884715"/>
                  <a:pt x="4912928" y="1890048"/>
                </a:cubicBezTo>
                <a:cubicBezTo>
                  <a:pt x="4915677" y="2021905"/>
                  <a:pt x="4918343" y="2149882"/>
                  <a:pt x="4921009" y="2277861"/>
                </a:cubicBezTo>
                <a:cubicBezTo>
                  <a:pt x="4989692" y="2277861"/>
                  <a:pt x="5056353" y="2277861"/>
                  <a:pt x="5123004" y="2277861"/>
                </a:cubicBezTo>
                <a:cubicBezTo>
                  <a:pt x="5123004" y="2030631"/>
                  <a:pt x="5123004" y="1790670"/>
                  <a:pt x="5123004" y="1550706"/>
                </a:cubicBezTo>
                <a:cubicBezTo>
                  <a:pt x="5054333" y="1550706"/>
                  <a:pt x="4987670" y="1550706"/>
                  <a:pt x="4921009" y="1550706"/>
                </a:cubicBezTo>
                <a:lnTo>
                  <a:pt x="4921009" y="1558776"/>
                </a:lnTo>
                <a:lnTo>
                  <a:pt x="4912959" y="1558776"/>
                </a:lnTo>
                <a:cubicBezTo>
                  <a:pt x="4912794" y="1590237"/>
                  <a:pt x="4912654" y="1621697"/>
                  <a:pt x="4912564" y="1653159"/>
                </a:cubicBezTo>
                <a:cubicBezTo>
                  <a:pt x="4912531" y="1665966"/>
                  <a:pt x="4912495" y="1678776"/>
                  <a:pt x="4912453" y="1691584"/>
                </a:cubicBezTo>
                <a:cubicBezTo>
                  <a:pt x="4912351" y="1710519"/>
                  <a:pt x="4912250" y="1729454"/>
                  <a:pt x="4912204" y="1748390"/>
                </a:cubicBezTo>
                <a:cubicBezTo>
                  <a:pt x="4912192" y="1754475"/>
                  <a:pt x="4912182" y="1760382"/>
                  <a:pt x="4912169" y="1766288"/>
                </a:cubicBezTo>
                <a:lnTo>
                  <a:pt x="4912420" y="1785013"/>
                </a:lnTo>
                <a:lnTo>
                  <a:pt x="4872528" y="1785013"/>
                </a:lnTo>
                <a:cubicBezTo>
                  <a:pt x="4872873" y="1771552"/>
                  <a:pt x="4872856" y="1758077"/>
                  <a:pt x="4872528" y="1744615"/>
                </a:cubicBezTo>
                <a:cubicBezTo>
                  <a:pt x="4864450" y="1736536"/>
                  <a:pt x="4864450" y="1736536"/>
                  <a:pt x="4843751" y="1736031"/>
                </a:cubicBezTo>
                <a:cubicBezTo>
                  <a:pt x="4833802" y="1736286"/>
                  <a:pt x="4833802" y="1736286"/>
                  <a:pt x="4824055" y="1736536"/>
                </a:cubicBezTo>
                <a:cubicBezTo>
                  <a:pt x="4824401" y="1723074"/>
                  <a:pt x="4824383" y="1709600"/>
                  <a:pt x="4824055" y="1696138"/>
                </a:cubicBezTo>
                <a:cubicBezTo>
                  <a:pt x="4815976" y="1688059"/>
                  <a:pt x="4815976" y="1688059"/>
                  <a:pt x="4795274" y="1687554"/>
                </a:cubicBezTo>
                <a:cubicBezTo>
                  <a:pt x="4785330" y="1687809"/>
                  <a:pt x="4785330" y="1687809"/>
                  <a:pt x="4775582" y="1688059"/>
                </a:cubicBezTo>
                <a:cubicBezTo>
                  <a:pt x="4775582" y="1674324"/>
                  <a:pt x="4775582" y="1660992"/>
                  <a:pt x="4775582" y="1647660"/>
                </a:cubicBezTo>
                <a:cubicBezTo>
                  <a:pt x="4755182" y="1643581"/>
                  <a:pt x="4755182" y="1643581"/>
                  <a:pt x="4735188" y="1639581"/>
                </a:cubicBezTo>
                <a:cubicBezTo>
                  <a:pt x="4732440" y="1625845"/>
                  <a:pt x="4729773" y="1612514"/>
                  <a:pt x="4727105" y="1599183"/>
                </a:cubicBezTo>
                <a:cubicBezTo>
                  <a:pt x="4713367" y="1599183"/>
                  <a:pt x="4700037" y="1599183"/>
                  <a:pt x="4686706" y="1599183"/>
                </a:cubicBezTo>
                <a:cubicBezTo>
                  <a:pt x="4687051" y="1585722"/>
                  <a:pt x="4687034" y="1572247"/>
                  <a:pt x="4686706" y="1558785"/>
                </a:cubicBezTo>
                <a:cubicBezTo>
                  <a:pt x="4678627" y="1550706"/>
                  <a:pt x="4678627" y="1550706"/>
                  <a:pt x="4650348" y="1549696"/>
                </a:cubicBezTo>
                <a:close/>
                <a:moveTo>
                  <a:pt x="8424468" y="1549601"/>
                </a:moveTo>
                <a:cubicBezTo>
                  <a:pt x="8415518" y="1549612"/>
                  <a:pt x="8406832" y="1549622"/>
                  <a:pt x="8398146" y="1549632"/>
                </a:cubicBezTo>
                <a:cubicBezTo>
                  <a:pt x="8383834" y="1549649"/>
                  <a:pt x="8369513" y="1549902"/>
                  <a:pt x="8355224" y="1550706"/>
                </a:cubicBezTo>
                <a:cubicBezTo>
                  <a:pt x="8347144" y="1558785"/>
                  <a:pt x="8347144" y="1558785"/>
                  <a:pt x="8346227" y="1579728"/>
                </a:cubicBezTo>
                <a:cubicBezTo>
                  <a:pt x="8346270" y="1589100"/>
                  <a:pt x="8346313" y="1598197"/>
                  <a:pt x="8346355" y="1607294"/>
                </a:cubicBezTo>
                <a:cubicBezTo>
                  <a:pt x="8346382" y="1617407"/>
                  <a:pt x="8346408" y="1627224"/>
                  <a:pt x="8346434" y="1637041"/>
                </a:cubicBezTo>
                <a:cubicBezTo>
                  <a:pt x="8346504" y="1647691"/>
                  <a:pt x="8346571" y="1658028"/>
                  <a:pt x="8346639" y="1668365"/>
                </a:cubicBezTo>
                <a:cubicBezTo>
                  <a:pt x="8346766" y="1704555"/>
                  <a:pt x="8346911" y="1740744"/>
                  <a:pt x="8347144" y="1776933"/>
                </a:cubicBezTo>
                <a:cubicBezTo>
                  <a:pt x="8357211" y="1780354"/>
                  <a:pt x="8362245" y="1782064"/>
                  <a:pt x="8367295" y="1784084"/>
                </a:cubicBezTo>
                <a:lnTo>
                  <a:pt x="8369422" y="1785031"/>
                </a:lnTo>
                <a:lnTo>
                  <a:pt x="8347180" y="1785031"/>
                </a:lnTo>
                <a:lnTo>
                  <a:pt x="8347180" y="1793195"/>
                </a:lnTo>
                <a:lnTo>
                  <a:pt x="8347144" y="1793093"/>
                </a:lnTo>
                <a:cubicBezTo>
                  <a:pt x="8340276" y="1790346"/>
                  <a:pt x="8333611" y="1787680"/>
                  <a:pt x="8326945" y="1785014"/>
                </a:cubicBezTo>
                <a:cubicBezTo>
                  <a:pt x="8320078" y="1782266"/>
                  <a:pt x="8313412" y="1779600"/>
                  <a:pt x="8306746" y="1776933"/>
                </a:cubicBezTo>
                <a:cubicBezTo>
                  <a:pt x="8304053" y="1766161"/>
                  <a:pt x="8301360" y="1755388"/>
                  <a:pt x="8298667" y="1744615"/>
                </a:cubicBezTo>
                <a:cubicBezTo>
                  <a:pt x="8291799" y="1741868"/>
                  <a:pt x="8285134" y="1739202"/>
                  <a:pt x="8278468" y="1736536"/>
                </a:cubicBezTo>
                <a:cubicBezTo>
                  <a:pt x="8271600" y="1733789"/>
                  <a:pt x="8264935" y="1731122"/>
                  <a:pt x="8258269" y="1728456"/>
                </a:cubicBezTo>
                <a:cubicBezTo>
                  <a:pt x="8256037" y="1722619"/>
                  <a:pt x="8253871" y="1716953"/>
                  <a:pt x="8251705" y="1711287"/>
                </a:cubicBezTo>
                <a:cubicBezTo>
                  <a:pt x="8251190" y="1706136"/>
                  <a:pt x="8250690" y="1701137"/>
                  <a:pt x="8250190" y="1696138"/>
                </a:cubicBezTo>
                <a:cubicBezTo>
                  <a:pt x="8236455" y="1693391"/>
                  <a:pt x="8223123" y="1690725"/>
                  <a:pt x="8209792" y="1688058"/>
                </a:cubicBezTo>
                <a:cubicBezTo>
                  <a:pt x="8209792" y="1674323"/>
                  <a:pt x="8209792" y="1660992"/>
                  <a:pt x="8209792" y="1647661"/>
                </a:cubicBezTo>
                <a:cubicBezTo>
                  <a:pt x="8189391" y="1643581"/>
                  <a:pt x="8189391" y="1643581"/>
                  <a:pt x="8169395" y="1639580"/>
                </a:cubicBezTo>
                <a:cubicBezTo>
                  <a:pt x="8167880" y="1624431"/>
                  <a:pt x="8167880" y="1624431"/>
                  <a:pt x="8161315" y="1607262"/>
                </a:cubicBezTo>
                <a:cubicBezTo>
                  <a:pt x="8147735" y="1602170"/>
                  <a:pt x="8134265" y="1596776"/>
                  <a:pt x="8120917" y="1591103"/>
                </a:cubicBezTo>
                <a:cubicBezTo>
                  <a:pt x="8118685" y="1583892"/>
                  <a:pt x="8116519" y="1576893"/>
                  <a:pt x="8114353" y="1569894"/>
                </a:cubicBezTo>
                <a:cubicBezTo>
                  <a:pt x="8113838" y="1563370"/>
                  <a:pt x="8113338" y="1557038"/>
                  <a:pt x="8112838" y="1550706"/>
                </a:cubicBezTo>
                <a:cubicBezTo>
                  <a:pt x="8096269" y="1550443"/>
                  <a:pt x="8079699" y="1550180"/>
                  <a:pt x="8063130" y="1549917"/>
                </a:cubicBezTo>
                <a:cubicBezTo>
                  <a:pt x="8039231" y="1551180"/>
                  <a:pt x="8039231" y="1551180"/>
                  <a:pt x="8039027" y="1604821"/>
                </a:cubicBezTo>
                <a:cubicBezTo>
                  <a:pt x="8039044" y="1611628"/>
                  <a:pt x="8039060" y="1618235"/>
                  <a:pt x="8039077" y="1624841"/>
                </a:cubicBezTo>
                <a:cubicBezTo>
                  <a:pt x="8039032" y="1646918"/>
                  <a:pt x="8039001" y="1668992"/>
                  <a:pt x="8039021" y="1691067"/>
                </a:cubicBezTo>
                <a:cubicBezTo>
                  <a:pt x="8039040" y="1706891"/>
                  <a:pt x="8039046" y="1722715"/>
                  <a:pt x="8039041" y="1738539"/>
                </a:cubicBezTo>
                <a:cubicBezTo>
                  <a:pt x="8039020" y="1771406"/>
                  <a:pt x="8039011" y="1804273"/>
                  <a:pt x="8039040" y="1837140"/>
                </a:cubicBezTo>
                <a:cubicBezTo>
                  <a:pt x="8039088" y="1880043"/>
                  <a:pt x="8039115" y="1922945"/>
                  <a:pt x="8039069" y="1965848"/>
                </a:cubicBezTo>
                <a:cubicBezTo>
                  <a:pt x="8039031" y="1999238"/>
                  <a:pt x="8039014" y="2032628"/>
                  <a:pt x="8039026" y="2066019"/>
                </a:cubicBezTo>
                <a:cubicBezTo>
                  <a:pt x="8039036" y="2081929"/>
                  <a:pt x="8039044" y="2097839"/>
                  <a:pt x="8039049" y="2113749"/>
                </a:cubicBezTo>
                <a:cubicBezTo>
                  <a:pt x="8039022" y="2136744"/>
                  <a:pt x="8038998" y="2159750"/>
                  <a:pt x="8039034" y="2182750"/>
                </a:cubicBezTo>
                <a:cubicBezTo>
                  <a:pt x="8039048" y="2189882"/>
                  <a:pt x="8039063" y="2196804"/>
                  <a:pt x="8039077" y="2203727"/>
                </a:cubicBezTo>
                <a:cubicBezTo>
                  <a:pt x="8039060" y="2210533"/>
                  <a:pt x="8039043" y="2217138"/>
                  <a:pt x="8039027" y="2223745"/>
                </a:cubicBezTo>
                <a:cubicBezTo>
                  <a:pt x="8039101" y="2243199"/>
                  <a:pt x="8033588" y="2263248"/>
                  <a:pt x="8048202" y="2277868"/>
                </a:cubicBezTo>
                <a:cubicBezTo>
                  <a:pt x="8116878" y="2277868"/>
                  <a:pt x="8183534" y="2277868"/>
                  <a:pt x="8250190" y="2277868"/>
                </a:cubicBezTo>
                <a:cubicBezTo>
                  <a:pt x="8252937" y="2129517"/>
                  <a:pt x="8255603" y="1985547"/>
                  <a:pt x="8258269" y="1841570"/>
                </a:cubicBezTo>
                <a:cubicBezTo>
                  <a:pt x="8278670" y="1837490"/>
                  <a:pt x="8278670" y="1837490"/>
                  <a:pt x="8298667" y="1833491"/>
                </a:cubicBezTo>
                <a:cubicBezTo>
                  <a:pt x="8298667" y="1847226"/>
                  <a:pt x="8298667" y="1860557"/>
                  <a:pt x="8298667" y="1873888"/>
                </a:cubicBezTo>
                <a:cubicBezTo>
                  <a:pt x="8312402" y="1876636"/>
                  <a:pt x="8325733" y="1879302"/>
                  <a:pt x="8339065" y="1881968"/>
                </a:cubicBezTo>
                <a:cubicBezTo>
                  <a:pt x="8339853" y="1927790"/>
                  <a:pt x="8340675" y="1973610"/>
                  <a:pt x="8341542" y="2019429"/>
                </a:cubicBezTo>
                <a:cubicBezTo>
                  <a:pt x="8341898" y="2038076"/>
                  <a:pt x="8342250" y="2056723"/>
                  <a:pt x="8342599" y="2075371"/>
                </a:cubicBezTo>
                <a:cubicBezTo>
                  <a:pt x="8343073" y="2102951"/>
                  <a:pt x="8343549" y="2130524"/>
                  <a:pt x="8344079" y="2158110"/>
                </a:cubicBezTo>
                <a:cubicBezTo>
                  <a:pt x="8344252" y="2166970"/>
                  <a:pt x="8344420" y="2175564"/>
                  <a:pt x="8344588" y="2184162"/>
                </a:cubicBezTo>
                <a:cubicBezTo>
                  <a:pt x="8344727" y="2192858"/>
                  <a:pt x="8344862" y="2201298"/>
                  <a:pt x="8344997" y="2209738"/>
                </a:cubicBezTo>
                <a:cubicBezTo>
                  <a:pt x="8345243" y="2221619"/>
                  <a:pt x="8345243" y="2221619"/>
                  <a:pt x="8345485" y="2233265"/>
                </a:cubicBezTo>
                <a:cubicBezTo>
                  <a:pt x="8345708" y="2245447"/>
                  <a:pt x="8346155" y="2257637"/>
                  <a:pt x="8347144" y="2269783"/>
                </a:cubicBezTo>
                <a:cubicBezTo>
                  <a:pt x="8355224" y="2277868"/>
                  <a:pt x="8355224" y="2277868"/>
                  <a:pt x="8373813" y="2278911"/>
                </a:cubicBezTo>
                <a:cubicBezTo>
                  <a:pt x="8382086" y="2278922"/>
                  <a:pt x="8390116" y="2278925"/>
                  <a:pt x="8398146" y="2278939"/>
                </a:cubicBezTo>
                <a:cubicBezTo>
                  <a:pt x="8407095" y="2278951"/>
                  <a:pt x="8415781" y="2278954"/>
                  <a:pt x="8424468" y="2278968"/>
                </a:cubicBezTo>
                <a:cubicBezTo>
                  <a:pt x="8433889" y="2278939"/>
                  <a:pt x="8443033" y="2278909"/>
                  <a:pt x="8452178" y="2278878"/>
                </a:cubicBezTo>
                <a:cubicBezTo>
                  <a:pt x="8461599" y="2278910"/>
                  <a:pt x="8470744" y="2278939"/>
                  <a:pt x="8479888" y="2278968"/>
                </a:cubicBezTo>
                <a:cubicBezTo>
                  <a:pt x="8488837" y="2278954"/>
                  <a:pt x="8497524" y="2278951"/>
                  <a:pt x="8506210" y="2278939"/>
                </a:cubicBezTo>
                <a:cubicBezTo>
                  <a:pt x="8520522" y="2278925"/>
                  <a:pt x="8534843" y="2278666"/>
                  <a:pt x="8549132" y="2277868"/>
                </a:cubicBezTo>
                <a:cubicBezTo>
                  <a:pt x="8558135" y="2268859"/>
                  <a:pt x="8558135" y="2268859"/>
                  <a:pt x="8558307" y="2223745"/>
                </a:cubicBezTo>
                <a:cubicBezTo>
                  <a:pt x="8558290" y="2216938"/>
                  <a:pt x="8558273" y="2210331"/>
                  <a:pt x="8558257" y="2203727"/>
                </a:cubicBezTo>
                <a:cubicBezTo>
                  <a:pt x="8558302" y="2181654"/>
                  <a:pt x="8558333" y="2159578"/>
                  <a:pt x="8558313" y="2137499"/>
                </a:cubicBezTo>
                <a:cubicBezTo>
                  <a:pt x="8558294" y="2121676"/>
                  <a:pt x="8558287" y="2105857"/>
                  <a:pt x="8558293" y="2090031"/>
                </a:cubicBezTo>
                <a:cubicBezTo>
                  <a:pt x="8558314" y="2057165"/>
                  <a:pt x="8558323" y="2024298"/>
                  <a:pt x="8558294" y="1991432"/>
                </a:cubicBezTo>
                <a:cubicBezTo>
                  <a:pt x="8558245" y="1948529"/>
                  <a:pt x="8558219" y="1905627"/>
                  <a:pt x="8558265" y="1862724"/>
                </a:cubicBezTo>
                <a:cubicBezTo>
                  <a:pt x="8558303" y="1829333"/>
                  <a:pt x="8558320" y="1795943"/>
                  <a:pt x="8558308" y="1762551"/>
                </a:cubicBezTo>
                <a:cubicBezTo>
                  <a:pt x="8558298" y="1746642"/>
                  <a:pt x="8558290" y="1730732"/>
                  <a:pt x="8558285" y="1714822"/>
                </a:cubicBezTo>
                <a:cubicBezTo>
                  <a:pt x="8558312" y="1691821"/>
                  <a:pt x="8558336" y="1668822"/>
                  <a:pt x="8558300" y="1645820"/>
                </a:cubicBezTo>
                <a:cubicBezTo>
                  <a:pt x="8558278" y="1635226"/>
                  <a:pt x="8558278" y="1635226"/>
                  <a:pt x="8558257" y="1624841"/>
                </a:cubicBezTo>
                <a:cubicBezTo>
                  <a:pt x="8558312" y="1602752"/>
                  <a:pt x="8558024" y="1580870"/>
                  <a:pt x="8557212" y="1558785"/>
                </a:cubicBezTo>
                <a:cubicBezTo>
                  <a:pt x="8549132" y="1550706"/>
                  <a:pt x="8549132" y="1550706"/>
                  <a:pt x="8530543" y="1549660"/>
                </a:cubicBezTo>
                <a:cubicBezTo>
                  <a:pt x="8522270" y="1549651"/>
                  <a:pt x="8514240" y="1549642"/>
                  <a:pt x="8506210" y="1549632"/>
                </a:cubicBezTo>
                <a:cubicBezTo>
                  <a:pt x="8497260" y="1549622"/>
                  <a:pt x="8488574" y="1549611"/>
                  <a:pt x="8479888" y="1549601"/>
                </a:cubicBezTo>
                <a:cubicBezTo>
                  <a:pt x="8470467" y="1549633"/>
                  <a:pt x="8461322" y="1549664"/>
                  <a:pt x="8452178" y="1549696"/>
                </a:cubicBezTo>
                <a:cubicBezTo>
                  <a:pt x="8442756" y="1549663"/>
                  <a:pt x="8433612" y="1549632"/>
                  <a:pt x="8424468" y="1549601"/>
                </a:cubicBezTo>
                <a:close/>
                <a:moveTo>
                  <a:pt x="7180108" y="1549599"/>
                </a:moveTo>
                <a:cubicBezTo>
                  <a:pt x="7171159" y="1549610"/>
                  <a:pt x="7162473" y="1549621"/>
                  <a:pt x="7153787" y="1549630"/>
                </a:cubicBezTo>
                <a:cubicBezTo>
                  <a:pt x="7102642" y="1549688"/>
                  <a:pt x="7101887" y="1553171"/>
                  <a:pt x="7101690" y="1604820"/>
                </a:cubicBezTo>
                <a:cubicBezTo>
                  <a:pt x="7101707" y="1611627"/>
                  <a:pt x="7101723" y="1618234"/>
                  <a:pt x="7101739" y="1624840"/>
                </a:cubicBezTo>
                <a:cubicBezTo>
                  <a:pt x="7101694" y="1646916"/>
                  <a:pt x="7101663" y="1668990"/>
                  <a:pt x="7101684" y="1691065"/>
                </a:cubicBezTo>
                <a:cubicBezTo>
                  <a:pt x="7101702" y="1706889"/>
                  <a:pt x="7101709" y="1722714"/>
                  <a:pt x="7101704" y="1738537"/>
                </a:cubicBezTo>
                <a:cubicBezTo>
                  <a:pt x="7101683" y="1771405"/>
                  <a:pt x="7101674" y="1804271"/>
                  <a:pt x="7101703" y="1837138"/>
                </a:cubicBezTo>
                <a:cubicBezTo>
                  <a:pt x="7101751" y="1880042"/>
                  <a:pt x="7101778" y="1922944"/>
                  <a:pt x="7101732" y="1965846"/>
                </a:cubicBezTo>
                <a:cubicBezTo>
                  <a:pt x="7101694" y="1999237"/>
                  <a:pt x="7101676" y="2032627"/>
                  <a:pt x="7101688" y="2066017"/>
                </a:cubicBezTo>
                <a:cubicBezTo>
                  <a:pt x="7101699" y="2081927"/>
                  <a:pt x="7101706" y="2097837"/>
                  <a:pt x="7101712" y="2113748"/>
                </a:cubicBezTo>
                <a:cubicBezTo>
                  <a:pt x="7101685" y="2136744"/>
                  <a:pt x="7101661" y="2159749"/>
                  <a:pt x="7101697" y="2182748"/>
                </a:cubicBezTo>
                <a:cubicBezTo>
                  <a:pt x="7101711" y="2189881"/>
                  <a:pt x="7101725" y="2196804"/>
                  <a:pt x="7101739" y="2203725"/>
                </a:cubicBezTo>
                <a:cubicBezTo>
                  <a:pt x="7101685" y="2225813"/>
                  <a:pt x="7101973" y="2247695"/>
                  <a:pt x="7102785" y="2269779"/>
                </a:cubicBezTo>
                <a:cubicBezTo>
                  <a:pt x="7110864" y="2277861"/>
                  <a:pt x="7110864" y="2277861"/>
                  <a:pt x="7129454" y="2278911"/>
                </a:cubicBezTo>
                <a:cubicBezTo>
                  <a:pt x="7137727" y="2278920"/>
                  <a:pt x="7145757" y="2278925"/>
                  <a:pt x="7153787" y="2278939"/>
                </a:cubicBezTo>
                <a:cubicBezTo>
                  <a:pt x="7162736" y="2278949"/>
                  <a:pt x="7171422" y="2278954"/>
                  <a:pt x="7180108" y="2278968"/>
                </a:cubicBezTo>
                <a:cubicBezTo>
                  <a:pt x="7189530" y="2278938"/>
                  <a:pt x="7198674" y="2278907"/>
                  <a:pt x="7207819" y="2278868"/>
                </a:cubicBezTo>
                <a:cubicBezTo>
                  <a:pt x="7217240" y="2278908"/>
                  <a:pt x="7226385" y="2278939"/>
                  <a:pt x="7235529" y="2278968"/>
                </a:cubicBezTo>
                <a:cubicBezTo>
                  <a:pt x="7244478" y="2278954"/>
                  <a:pt x="7253164" y="2278949"/>
                  <a:pt x="7261851" y="2278939"/>
                </a:cubicBezTo>
                <a:cubicBezTo>
                  <a:pt x="7276162" y="2278922"/>
                  <a:pt x="7290484" y="2278666"/>
                  <a:pt x="7304773" y="2277861"/>
                </a:cubicBezTo>
                <a:cubicBezTo>
                  <a:pt x="7313776" y="2268857"/>
                  <a:pt x="7313776" y="2268857"/>
                  <a:pt x="7313948" y="2223744"/>
                </a:cubicBezTo>
                <a:cubicBezTo>
                  <a:pt x="7313931" y="2216938"/>
                  <a:pt x="7313914" y="2210331"/>
                  <a:pt x="7313898" y="2203725"/>
                </a:cubicBezTo>
                <a:cubicBezTo>
                  <a:pt x="7313943" y="2181652"/>
                  <a:pt x="7313974" y="2159577"/>
                  <a:pt x="7313954" y="2137497"/>
                </a:cubicBezTo>
                <a:cubicBezTo>
                  <a:pt x="7313935" y="2121675"/>
                  <a:pt x="7313928" y="2105854"/>
                  <a:pt x="7313934" y="2090029"/>
                </a:cubicBezTo>
                <a:cubicBezTo>
                  <a:pt x="7313955" y="2057163"/>
                  <a:pt x="7313964" y="2024297"/>
                  <a:pt x="7313935" y="1991430"/>
                </a:cubicBezTo>
                <a:cubicBezTo>
                  <a:pt x="7313886" y="1948527"/>
                  <a:pt x="7313860" y="1905626"/>
                  <a:pt x="7313906" y="1862723"/>
                </a:cubicBezTo>
                <a:cubicBezTo>
                  <a:pt x="7313944" y="1829331"/>
                  <a:pt x="7313961" y="1795941"/>
                  <a:pt x="7313949" y="1762550"/>
                </a:cubicBezTo>
                <a:cubicBezTo>
                  <a:pt x="7313939" y="1746641"/>
                  <a:pt x="7313931" y="1730731"/>
                  <a:pt x="7313926" y="1714820"/>
                </a:cubicBezTo>
                <a:cubicBezTo>
                  <a:pt x="7313953" y="1691819"/>
                  <a:pt x="7313977" y="1668820"/>
                  <a:pt x="7313941" y="1645819"/>
                </a:cubicBezTo>
                <a:cubicBezTo>
                  <a:pt x="7313926" y="1638686"/>
                  <a:pt x="7313912" y="1631763"/>
                  <a:pt x="7313898" y="1624840"/>
                </a:cubicBezTo>
                <a:cubicBezTo>
                  <a:pt x="7313953" y="1602751"/>
                  <a:pt x="7313664" y="1580869"/>
                  <a:pt x="7312853" y="1558784"/>
                </a:cubicBezTo>
                <a:cubicBezTo>
                  <a:pt x="7304773" y="1550703"/>
                  <a:pt x="7304773" y="1550703"/>
                  <a:pt x="7286184" y="1549658"/>
                </a:cubicBezTo>
                <a:cubicBezTo>
                  <a:pt x="7273895" y="1549644"/>
                  <a:pt x="7273895" y="1549644"/>
                  <a:pt x="7261851" y="1549630"/>
                </a:cubicBezTo>
                <a:cubicBezTo>
                  <a:pt x="7252901" y="1549621"/>
                  <a:pt x="7244215" y="1549609"/>
                  <a:pt x="7235529" y="1549599"/>
                </a:cubicBezTo>
                <a:cubicBezTo>
                  <a:pt x="7226107" y="1549632"/>
                  <a:pt x="7216963" y="1549663"/>
                  <a:pt x="7207819" y="1549694"/>
                </a:cubicBezTo>
                <a:cubicBezTo>
                  <a:pt x="7198397" y="1549661"/>
                  <a:pt x="7189253" y="1549630"/>
                  <a:pt x="7180108" y="1549599"/>
                </a:cubicBezTo>
                <a:close/>
                <a:moveTo>
                  <a:pt x="7571723" y="1549584"/>
                </a:moveTo>
                <a:cubicBezTo>
                  <a:pt x="7537643" y="1549722"/>
                  <a:pt x="7515351" y="1539982"/>
                  <a:pt x="7514388" y="1579490"/>
                </a:cubicBezTo>
                <a:cubicBezTo>
                  <a:pt x="7514560" y="1586185"/>
                  <a:pt x="7514726" y="1592684"/>
                  <a:pt x="7514893" y="1599183"/>
                </a:cubicBezTo>
                <a:cubicBezTo>
                  <a:pt x="7501431" y="1598838"/>
                  <a:pt x="7487957" y="1598855"/>
                  <a:pt x="7474495" y="1599183"/>
                </a:cubicBezTo>
                <a:cubicBezTo>
                  <a:pt x="7466416" y="1607263"/>
                  <a:pt x="7466416" y="1607263"/>
                  <a:pt x="7465911" y="1627967"/>
                </a:cubicBezTo>
                <a:cubicBezTo>
                  <a:pt x="7466082" y="1634664"/>
                  <a:pt x="7466249" y="1641163"/>
                  <a:pt x="7466416" y="1647662"/>
                </a:cubicBezTo>
                <a:cubicBezTo>
                  <a:pt x="7452680" y="1647662"/>
                  <a:pt x="7439349" y="1647662"/>
                  <a:pt x="7426018" y="1647662"/>
                </a:cubicBezTo>
                <a:cubicBezTo>
                  <a:pt x="7426018" y="1828967"/>
                  <a:pt x="7426018" y="2004939"/>
                  <a:pt x="7426018" y="2180912"/>
                </a:cubicBezTo>
                <a:cubicBezTo>
                  <a:pt x="7439753" y="2183658"/>
                  <a:pt x="7453084" y="2186324"/>
                  <a:pt x="7466416" y="2188991"/>
                </a:cubicBezTo>
                <a:cubicBezTo>
                  <a:pt x="7466416" y="2199977"/>
                  <a:pt x="7466416" y="2210641"/>
                  <a:pt x="7466416" y="2221306"/>
                </a:cubicBezTo>
                <a:cubicBezTo>
                  <a:pt x="7472940" y="2223192"/>
                  <a:pt x="7479272" y="2225026"/>
                  <a:pt x="7485605" y="2226860"/>
                </a:cubicBezTo>
                <a:cubicBezTo>
                  <a:pt x="7508600" y="2235567"/>
                  <a:pt x="7508600" y="2235567"/>
                  <a:pt x="7516218" y="2258327"/>
                </a:cubicBezTo>
                <a:cubicBezTo>
                  <a:pt x="7519629" y="2268192"/>
                  <a:pt x="7519629" y="2268192"/>
                  <a:pt x="7522972" y="2277869"/>
                </a:cubicBezTo>
                <a:cubicBezTo>
                  <a:pt x="7560177" y="2278034"/>
                  <a:pt x="7597382" y="2278175"/>
                  <a:pt x="7634587" y="2278263"/>
                </a:cubicBezTo>
                <a:cubicBezTo>
                  <a:pt x="7649730" y="2278292"/>
                  <a:pt x="7664874" y="2278333"/>
                  <a:pt x="7680018" y="2278374"/>
                </a:cubicBezTo>
                <a:cubicBezTo>
                  <a:pt x="7702411" y="2278477"/>
                  <a:pt x="7724804" y="2278578"/>
                  <a:pt x="7747197" y="2278623"/>
                </a:cubicBezTo>
                <a:cubicBezTo>
                  <a:pt x="7757882" y="2278637"/>
                  <a:pt x="7757882" y="2278637"/>
                  <a:pt x="7768356" y="2278652"/>
                </a:cubicBezTo>
                <a:cubicBezTo>
                  <a:pt x="7791660" y="2278796"/>
                  <a:pt x="7814770" y="2278580"/>
                  <a:pt x="7838074" y="2277869"/>
                </a:cubicBezTo>
                <a:cubicBezTo>
                  <a:pt x="7846153" y="2269785"/>
                  <a:pt x="7846153" y="2269785"/>
                  <a:pt x="7846658" y="2249078"/>
                </a:cubicBezTo>
                <a:cubicBezTo>
                  <a:pt x="7846487" y="2242383"/>
                  <a:pt x="7846320" y="2235884"/>
                  <a:pt x="7846153" y="2229387"/>
                </a:cubicBezTo>
                <a:cubicBezTo>
                  <a:pt x="7859888" y="2229387"/>
                  <a:pt x="7873220" y="2229387"/>
                  <a:pt x="7886551" y="2229387"/>
                </a:cubicBezTo>
                <a:cubicBezTo>
                  <a:pt x="7889298" y="2215649"/>
                  <a:pt x="7891964" y="2202320"/>
                  <a:pt x="7894630" y="2188991"/>
                </a:cubicBezTo>
                <a:cubicBezTo>
                  <a:pt x="7915031" y="2184910"/>
                  <a:pt x="7915031" y="2184910"/>
                  <a:pt x="7935028" y="2180912"/>
                </a:cubicBezTo>
                <a:cubicBezTo>
                  <a:pt x="7935028" y="1999607"/>
                  <a:pt x="7935028" y="1823635"/>
                  <a:pt x="7935028" y="1647662"/>
                </a:cubicBezTo>
                <a:cubicBezTo>
                  <a:pt x="7914627" y="1643581"/>
                  <a:pt x="7914627" y="1643581"/>
                  <a:pt x="7894630" y="1639582"/>
                </a:cubicBezTo>
                <a:cubicBezTo>
                  <a:pt x="7890550" y="1619180"/>
                  <a:pt x="7890550" y="1619180"/>
                  <a:pt x="7886551" y="1599183"/>
                </a:cubicBezTo>
                <a:cubicBezTo>
                  <a:pt x="7872816" y="1599183"/>
                  <a:pt x="7859484" y="1599183"/>
                  <a:pt x="7846153" y="1599183"/>
                </a:cubicBezTo>
                <a:cubicBezTo>
                  <a:pt x="7846498" y="1585722"/>
                  <a:pt x="7846482" y="1572248"/>
                  <a:pt x="7846153" y="1558786"/>
                </a:cubicBezTo>
                <a:cubicBezTo>
                  <a:pt x="7837145" y="1549777"/>
                  <a:pt x="7837145" y="1549777"/>
                  <a:pt x="7789323" y="1549584"/>
                </a:cubicBezTo>
                <a:cubicBezTo>
                  <a:pt x="7782291" y="1549600"/>
                  <a:pt x="7775466" y="1549617"/>
                  <a:pt x="7768640" y="1549633"/>
                </a:cubicBezTo>
                <a:cubicBezTo>
                  <a:pt x="7754343" y="1549617"/>
                  <a:pt x="7740046" y="1549607"/>
                  <a:pt x="7725749" y="1549602"/>
                </a:cubicBezTo>
                <a:cubicBezTo>
                  <a:pt x="7703087" y="1549653"/>
                  <a:pt x="7680426" y="1549696"/>
                  <a:pt x="7657764" y="1549653"/>
                </a:cubicBezTo>
                <a:cubicBezTo>
                  <a:pt x="7643012" y="1549619"/>
                  <a:pt x="7628259" y="1549604"/>
                  <a:pt x="7613507" y="1549610"/>
                </a:cubicBezTo>
                <a:cubicBezTo>
                  <a:pt x="7606333" y="1549618"/>
                  <a:pt x="7599369" y="1549625"/>
                  <a:pt x="7592406" y="1549633"/>
                </a:cubicBezTo>
                <a:cubicBezTo>
                  <a:pt x="7585373" y="1549616"/>
                  <a:pt x="7578548" y="1549600"/>
                  <a:pt x="7571723" y="1549584"/>
                </a:cubicBezTo>
                <a:close/>
                <a:moveTo>
                  <a:pt x="2060825" y="1549584"/>
                </a:moveTo>
                <a:cubicBezTo>
                  <a:pt x="2026745" y="1549722"/>
                  <a:pt x="2004453" y="1539982"/>
                  <a:pt x="2003490" y="1579490"/>
                </a:cubicBezTo>
                <a:cubicBezTo>
                  <a:pt x="2003662" y="1586185"/>
                  <a:pt x="2003828" y="1592684"/>
                  <a:pt x="2003995" y="1599183"/>
                </a:cubicBezTo>
                <a:cubicBezTo>
                  <a:pt x="1990533" y="1598838"/>
                  <a:pt x="1977059" y="1598855"/>
                  <a:pt x="1963597" y="1599183"/>
                </a:cubicBezTo>
                <a:cubicBezTo>
                  <a:pt x="1955518" y="1607263"/>
                  <a:pt x="1955518" y="1607263"/>
                  <a:pt x="1955013" y="1627967"/>
                </a:cubicBezTo>
                <a:cubicBezTo>
                  <a:pt x="1955184" y="1634664"/>
                  <a:pt x="1955351" y="1641163"/>
                  <a:pt x="1955518" y="1647662"/>
                </a:cubicBezTo>
                <a:cubicBezTo>
                  <a:pt x="1941782" y="1647662"/>
                  <a:pt x="1928451" y="1647662"/>
                  <a:pt x="1915120" y="1647662"/>
                </a:cubicBezTo>
                <a:cubicBezTo>
                  <a:pt x="1915120" y="1828967"/>
                  <a:pt x="1915120" y="2004939"/>
                  <a:pt x="1915120" y="2180912"/>
                </a:cubicBezTo>
                <a:cubicBezTo>
                  <a:pt x="1928855" y="2183658"/>
                  <a:pt x="1942186" y="2186324"/>
                  <a:pt x="1955518" y="2188991"/>
                </a:cubicBezTo>
                <a:cubicBezTo>
                  <a:pt x="1955518" y="2199977"/>
                  <a:pt x="1955518" y="2210641"/>
                  <a:pt x="1955518" y="2221304"/>
                </a:cubicBezTo>
                <a:cubicBezTo>
                  <a:pt x="1962042" y="2223192"/>
                  <a:pt x="1968374" y="2225026"/>
                  <a:pt x="1974707" y="2226860"/>
                </a:cubicBezTo>
                <a:cubicBezTo>
                  <a:pt x="1997702" y="2235567"/>
                  <a:pt x="1997702" y="2235567"/>
                  <a:pt x="2005320" y="2258327"/>
                </a:cubicBezTo>
                <a:cubicBezTo>
                  <a:pt x="2008731" y="2268192"/>
                  <a:pt x="2008731" y="2268192"/>
                  <a:pt x="2012075" y="2277868"/>
                </a:cubicBezTo>
                <a:cubicBezTo>
                  <a:pt x="2049279" y="2278034"/>
                  <a:pt x="2086484" y="2278175"/>
                  <a:pt x="2123693" y="2278263"/>
                </a:cubicBezTo>
                <a:cubicBezTo>
                  <a:pt x="2138839" y="2278292"/>
                  <a:pt x="2153983" y="2278333"/>
                  <a:pt x="2169127" y="2278374"/>
                </a:cubicBezTo>
                <a:cubicBezTo>
                  <a:pt x="2191520" y="2278477"/>
                  <a:pt x="2213913" y="2278577"/>
                  <a:pt x="2236306" y="2278623"/>
                </a:cubicBezTo>
                <a:cubicBezTo>
                  <a:pt x="2246991" y="2278637"/>
                  <a:pt x="2246991" y="2278637"/>
                  <a:pt x="2257465" y="2278652"/>
                </a:cubicBezTo>
                <a:cubicBezTo>
                  <a:pt x="2280769" y="2278796"/>
                  <a:pt x="2303879" y="2278580"/>
                  <a:pt x="2327183" y="2277868"/>
                </a:cubicBezTo>
                <a:cubicBezTo>
                  <a:pt x="2335261" y="2269785"/>
                  <a:pt x="2335261" y="2269785"/>
                  <a:pt x="2335767" y="2249078"/>
                </a:cubicBezTo>
                <a:cubicBezTo>
                  <a:pt x="2335596" y="2242383"/>
                  <a:pt x="2335428" y="2235884"/>
                  <a:pt x="2335261" y="2229387"/>
                </a:cubicBezTo>
                <a:cubicBezTo>
                  <a:pt x="2348996" y="2229387"/>
                  <a:pt x="2362328" y="2229387"/>
                  <a:pt x="2375659" y="2229387"/>
                </a:cubicBezTo>
                <a:cubicBezTo>
                  <a:pt x="2378406" y="2215649"/>
                  <a:pt x="2381072" y="2202320"/>
                  <a:pt x="2383738" y="2188991"/>
                </a:cubicBezTo>
                <a:cubicBezTo>
                  <a:pt x="2404139" y="2184910"/>
                  <a:pt x="2404139" y="2184910"/>
                  <a:pt x="2424136" y="2180912"/>
                </a:cubicBezTo>
                <a:cubicBezTo>
                  <a:pt x="2424136" y="1999606"/>
                  <a:pt x="2424136" y="1823635"/>
                  <a:pt x="2424136" y="1647662"/>
                </a:cubicBezTo>
                <a:cubicBezTo>
                  <a:pt x="2403735" y="1643581"/>
                  <a:pt x="2403735" y="1643581"/>
                  <a:pt x="2383738" y="1639582"/>
                </a:cubicBezTo>
                <a:cubicBezTo>
                  <a:pt x="2379658" y="1619180"/>
                  <a:pt x="2379658" y="1619180"/>
                  <a:pt x="2375659" y="1599183"/>
                </a:cubicBezTo>
                <a:cubicBezTo>
                  <a:pt x="2361924" y="1599183"/>
                  <a:pt x="2348593" y="1599183"/>
                  <a:pt x="2335261" y="1599183"/>
                </a:cubicBezTo>
                <a:cubicBezTo>
                  <a:pt x="2335606" y="1585722"/>
                  <a:pt x="2335590" y="1572248"/>
                  <a:pt x="2335261" y="1558786"/>
                </a:cubicBezTo>
                <a:cubicBezTo>
                  <a:pt x="2326253" y="1549777"/>
                  <a:pt x="2326253" y="1549777"/>
                  <a:pt x="2278432" y="1549584"/>
                </a:cubicBezTo>
                <a:cubicBezTo>
                  <a:pt x="2271400" y="1549600"/>
                  <a:pt x="2264575" y="1549617"/>
                  <a:pt x="2257749" y="1549633"/>
                </a:cubicBezTo>
                <a:cubicBezTo>
                  <a:pt x="2243451" y="1549617"/>
                  <a:pt x="2229155" y="1549607"/>
                  <a:pt x="2214858" y="1549602"/>
                </a:cubicBezTo>
                <a:cubicBezTo>
                  <a:pt x="2192196" y="1549653"/>
                  <a:pt x="2169536" y="1549696"/>
                  <a:pt x="2146874" y="1549653"/>
                </a:cubicBezTo>
                <a:cubicBezTo>
                  <a:pt x="2132119" y="1549619"/>
                  <a:pt x="2117366" y="1549604"/>
                  <a:pt x="2102615" y="1549610"/>
                </a:cubicBezTo>
                <a:cubicBezTo>
                  <a:pt x="2095435" y="1549618"/>
                  <a:pt x="2088471" y="1549625"/>
                  <a:pt x="2081509" y="1549633"/>
                </a:cubicBezTo>
                <a:cubicBezTo>
                  <a:pt x="2074476" y="1549616"/>
                  <a:pt x="2067650" y="1549600"/>
                  <a:pt x="2060825" y="1549584"/>
                </a:cubicBezTo>
                <a:close/>
                <a:moveTo>
                  <a:pt x="191616" y="1549584"/>
                </a:moveTo>
                <a:cubicBezTo>
                  <a:pt x="183310" y="1549610"/>
                  <a:pt x="175249" y="1549636"/>
                  <a:pt x="167188" y="1549660"/>
                </a:cubicBezTo>
                <a:cubicBezTo>
                  <a:pt x="120350" y="1549703"/>
                  <a:pt x="120350" y="1549703"/>
                  <a:pt x="120140" y="1604822"/>
                </a:cubicBezTo>
                <a:cubicBezTo>
                  <a:pt x="120157" y="1611629"/>
                  <a:pt x="120173" y="1618236"/>
                  <a:pt x="120190" y="1624842"/>
                </a:cubicBezTo>
                <a:cubicBezTo>
                  <a:pt x="120145" y="1646918"/>
                  <a:pt x="120114" y="1668993"/>
                  <a:pt x="120134" y="1691068"/>
                </a:cubicBezTo>
                <a:cubicBezTo>
                  <a:pt x="120153" y="1706892"/>
                  <a:pt x="120160" y="1722716"/>
                  <a:pt x="120154" y="1738540"/>
                </a:cubicBezTo>
                <a:cubicBezTo>
                  <a:pt x="120133" y="1771407"/>
                  <a:pt x="120124" y="1804274"/>
                  <a:pt x="120153" y="1837141"/>
                </a:cubicBezTo>
                <a:cubicBezTo>
                  <a:pt x="120201" y="1880044"/>
                  <a:pt x="120228" y="1922946"/>
                  <a:pt x="120182" y="1965849"/>
                </a:cubicBezTo>
                <a:cubicBezTo>
                  <a:pt x="120144" y="1999239"/>
                  <a:pt x="120127" y="2032629"/>
                  <a:pt x="120139" y="2066020"/>
                </a:cubicBezTo>
                <a:cubicBezTo>
                  <a:pt x="120149" y="2081930"/>
                  <a:pt x="120157" y="2097839"/>
                  <a:pt x="120162" y="2113749"/>
                </a:cubicBezTo>
                <a:cubicBezTo>
                  <a:pt x="120135" y="2136744"/>
                  <a:pt x="120111" y="2159751"/>
                  <a:pt x="120147" y="2182750"/>
                </a:cubicBezTo>
                <a:cubicBezTo>
                  <a:pt x="120162" y="2189883"/>
                  <a:pt x="120176" y="2196806"/>
                  <a:pt x="120190" y="2203727"/>
                </a:cubicBezTo>
                <a:cubicBezTo>
                  <a:pt x="120135" y="2225815"/>
                  <a:pt x="120423" y="2247697"/>
                  <a:pt x="121235" y="2269785"/>
                </a:cubicBezTo>
                <a:cubicBezTo>
                  <a:pt x="129315" y="2277869"/>
                  <a:pt x="129315" y="2277869"/>
                  <a:pt x="147904" y="2278911"/>
                </a:cubicBezTo>
                <a:cubicBezTo>
                  <a:pt x="156177" y="2278923"/>
                  <a:pt x="164207" y="2278925"/>
                  <a:pt x="172237" y="2278939"/>
                </a:cubicBezTo>
                <a:cubicBezTo>
                  <a:pt x="181187" y="2278952"/>
                  <a:pt x="189873" y="2278963"/>
                  <a:pt x="198559" y="2278968"/>
                </a:cubicBezTo>
                <a:cubicBezTo>
                  <a:pt x="207980" y="2278939"/>
                  <a:pt x="217125" y="2278910"/>
                  <a:pt x="226269" y="2278879"/>
                </a:cubicBezTo>
                <a:cubicBezTo>
                  <a:pt x="235691" y="2278911"/>
                  <a:pt x="244835" y="2278939"/>
                  <a:pt x="253979" y="2278968"/>
                </a:cubicBezTo>
                <a:cubicBezTo>
                  <a:pt x="262929" y="2278963"/>
                  <a:pt x="271615" y="2278952"/>
                  <a:pt x="280301" y="2278939"/>
                </a:cubicBezTo>
                <a:cubicBezTo>
                  <a:pt x="294613" y="2278925"/>
                  <a:pt x="308934" y="2278666"/>
                  <a:pt x="323223" y="2277869"/>
                </a:cubicBezTo>
                <a:cubicBezTo>
                  <a:pt x="332223" y="2268864"/>
                  <a:pt x="332223" y="2268864"/>
                  <a:pt x="333450" y="2223288"/>
                </a:cubicBezTo>
                <a:cubicBezTo>
                  <a:pt x="333657" y="2213345"/>
                  <a:pt x="333657" y="2213345"/>
                  <a:pt x="333858" y="2203601"/>
                </a:cubicBezTo>
                <a:cubicBezTo>
                  <a:pt x="334384" y="2182886"/>
                  <a:pt x="334899" y="2162172"/>
                  <a:pt x="335364" y="2141449"/>
                </a:cubicBezTo>
                <a:cubicBezTo>
                  <a:pt x="335687" y="2127003"/>
                  <a:pt x="336024" y="2112567"/>
                  <a:pt x="336374" y="2098121"/>
                </a:cubicBezTo>
                <a:cubicBezTo>
                  <a:pt x="337199" y="2064800"/>
                  <a:pt x="338010" y="2031479"/>
                  <a:pt x="338768" y="1998156"/>
                </a:cubicBezTo>
                <a:cubicBezTo>
                  <a:pt x="338978" y="1988871"/>
                  <a:pt x="339180" y="1979857"/>
                  <a:pt x="339382" y="1970844"/>
                </a:cubicBezTo>
                <a:cubicBezTo>
                  <a:pt x="350371" y="1970844"/>
                  <a:pt x="361036" y="1970844"/>
                  <a:pt x="371700" y="1970844"/>
                </a:cubicBezTo>
                <a:cubicBezTo>
                  <a:pt x="375780" y="1991244"/>
                  <a:pt x="375780" y="1991244"/>
                  <a:pt x="379780" y="2011240"/>
                </a:cubicBezTo>
                <a:cubicBezTo>
                  <a:pt x="393515" y="2011240"/>
                  <a:pt x="406845" y="2011240"/>
                  <a:pt x="420177" y="2011240"/>
                </a:cubicBezTo>
                <a:cubicBezTo>
                  <a:pt x="420011" y="2041744"/>
                  <a:pt x="419872" y="2072247"/>
                  <a:pt x="419783" y="2102749"/>
                </a:cubicBezTo>
                <a:cubicBezTo>
                  <a:pt x="419749" y="2115170"/>
                  <a:pt x="419712" y="2127584"/>
                  <a:pt x="419672" y="2140003"/>
                </a:cubicBezTo>
                <a:cubicBezTo>
                  <a:pt x="419569" y="2158367"/>
                  <a:pt x="419468" y="2176724"/>
                  <a:pt x="419422" y="2195084"/>
                </a:cubicBezTo>
                <a:cubicBezTo>
                  <a:pt x="419412" y="2200984"/>
                  <a:pt x="419400" y="2206710"/>
                  <a:pt x="419388" y="2212436"/>
                </a:cubicBezTo>
                <a:cubicBezTo>
                  <a:pt x="419246" y="2231632"/>
                  <a:pt x="419462" y="2250588"/>
                  <a:pt x="420177" y="2269785"/>
                </a:cubicBezTo>
                <a:cubicBezTo>
                  <a:pt x="428257" y="2277869"/>
                  <a:pt x="428257" y="2277869"/>
                  <a:pt x="447715" y="2278781"/>
                </a:cubicBezTo>
                <a:cubicBezTo>
                  <a:pt x="460600" y="2278721"/>
                  <a:pt x="460600" y="2278721"/>
                  <a:pt x="473230" y="2278652"/>
                </a:cubicBezTo>
                <a:cubicBezTo>
                  <a:pt x="481660" y="2278637"/>
                  <a:pt x="489841" y="2278609"/>
                  <a:pt x="498023" y="2278594"/>
                </a:cubicBezTo>
                <a:cubicBezTo>
                  <a:pt x="514048" y="2278479"/>
                  <a:pt x="514048" y="2278479"/>
                  <a:pt x="529755" y="2278374"/>
                </a:cubicBezTo>
                <a:cubicBezTo>
                  <a:pt x="580502" y="2278119"/>
                  <a:pt x="580502" y="2278119"/>
                  <a:pt x="630244" y="2277869"/>
                </a:cubicBezTo>
                <a:cubicBezTo>
                  <a:pt x="630244" y="2187212"/>
                  <a:pt x="630244" y="2099224"/>
                  <a:pt x="630244" y="2011240"/>
                </a:cubicBezTo>
                <a:cubicBezTo>
                  <a:pt x="616509" y="2011240"/>
                  <a:pt x="603178" y="2011240"/>
                  <a:pt x="589847" y="2011240"/>
                </a:cubicBezTo>
                <a:cubicBezTo>
                  <a:pt x="590192" y="1997779"/>
                  <a:pt x="590175" y="1984305"/>
                  <a:pt x="589847" y="1970844"/>
                </a:cubicBezTo>
                <a:cubicBezTo>
                  <a:pt x="581767" y="1962764"/>
                  <a:pt x="581767" y="1962764"/>
                  <a:pt x="556235" y="1961975"/>
                </a:cubicBezTo>
                <a:cubicBezTo>
                  <a:pt x="545515" y="1962072"/>
                  <a:pt x="535110" y="1962166"/>
                  <a:pt x="524705" y="1962259"/>
                </a:cubicBezTo>
                <a:cubicBezTo>
                  <a:pt x="513964" y="1962334"/>
                  <a:pt x="503539" y="1962406"/>
                  <a:pt x="493113" y="1962480"/>
                </a:cubicBezTo>
                <a:cubicBezTo>
                  <a:pt x="480761" y="1962624"/>
                  <a:pt x="480761" y="1962624"/>
                  <a:pt x="468654" y="1962764"/>
                </a:cubicBezTo>
                <a:cubicBezTo>
                  <a:pt x="471401" y="1949029"/>
                  <a:pt x="474067" y="1935698"/>
                  <a:pt x="476733" y="1922367"/>
                </a:cubicBezTo>
                <a:cubicBezTo>
                  <a:pt x="529775" y="1918286"/>
                  <a:pt x="529775" y="1918286"/>
                  <a:pt x="581767" y="1914287"/>
                </a:cubicBezTo>
                <a:cubicBezTo>
                  <a:pt x="584514" y="1903299"/>
                  <a:pt x="587180" y="1892634"/>
                  <a:pt x="589847" y="1881969"/>
                </a:cubicBezTo>
                <a:cubicBezTo>
                  <a:pt x="610247" y="1877889"/>
                  <a:pt x="610247" y="1877889"/>
                  <a:pt x="630244" y="1873889"/>
                </a:cubicBezTo>
                <a:cubicBezTo>
                  <a:pt x="630244" y="1796971"/>
                  <a:pt x="630244" y="1722317"/>
                  <a:pt x="630244" y="1647661"/>
                </a:cubicBezTo>
                <a:cubicBezTo>
                  <a:pt x="616509" y="1647661"/>
                  <a:pt x="603178" y="1647661"/>
                  <a:pt x="589847" y="1647661"/>
                </a:cubicBezTo>
                <a:cubicBezTo>
                  <a:pt x="590192" y="1634199"/>
                  <a:pt x="590175" y="1620725"/>
                  <a:pt x="589847" y="1607263"/>
                </a:cubicBezTo>
                <a:cubicBezTo>
                  <a:pt x="581767" y="1599184"/>
                  <a:pt x="581767" y="1599184"/>
                  <a:pt x="561063" y="1598679"/>
                </a:cubicBezTo>
                <a:cubicBezTo>
                  <a:pt x="554367" y="1598850"/>
                  <a:pt x="547868" y="1599017"/>
                  <a:pt x="541369" y="1599184"/>
                </a:cubicBezTo>
                <a:cubicBezTo>
                  <a:pt x="541715" y="1585722"/>
                  <a:pt x="541698" y="1572248"/>
                  <a:pt x="541369" y="1558786"/>
                </a:cubicBezTo>
                <a:cubicBezTo>
                  <a:pt x="533290" y="1550706"/>
                  <a:pt x="533290" y="1550706"/>
                  <a:pt x="517036" y="1549681"/>
                </a:cubicBezTo>
                <a:cubicBezTo>
                  <a:pt x="509686" y="1549674"/>
                  <a:pt x="502551" y="1549667"/>
                  <a:pt x="495417" y="1549660"/>
                </a:cubicBezTo>
                <a:cubicBezTo>
                  <a:pt x="487112" y="1549635"/>
                  <a:pt x="479050" y="1549609"/>
                  <a:pt x="470989" y="1549584"/>
                </a:cubicBezTo>
                <a:cubicBezTo>
                  <a:pt x="457569" y="1549609"/>
                  <a:pt x="457569" y="1549609"/>
                  <a:pt x="444415" y="1549632"/>
                </a:cubicBezTo>
                <a:cubicBezTo>
                  <a:pt x="426068" y="1549618"/>
                  <a:pt x="407721" y="1549607"/>
                  <a:pt x="389373" y="1549602"/>
                </a:cubicBezTo>
                <a:cubicBezTo>
                  <a:pt x="360275" y="1549654"/>
                  <a:pt x="331177" y="1549696"/>
                  <a:pt x="302078" y="1549653"/>
                </a:cubicBezTo>
                <a:cubicBezTo>
                  <a:pt x="283141" y="1549618"/>
                  <a:pt x="264205" y="1549604"/>
                  <a:pt x="245269" y="1549610"/>
                </a:cubicBezTo>
                <a:cubicBezTo>
                  <a:pt x="236062" y="1549618"/>
                  <a:pt x="227126" y="1549626"/>
                  <a:pt x="218190" y="1549632"/>
                </a:cubicBezTo>
                <a:cubicBezTo>
                  <a:pt x="204770" y="1549608"/>
                  <a:pt x="204770" y="1549608"/>
                  <a:pt x="191616" y="1549584"/>
                </a:cubicBezTo>
                <a:close/>
                <a:moveTo>
                  <a:pt x="2157516" y="516395"/>
                </a:moveTo>
                <a:cubicBezTo>
                  <a:pt x="2170848" y="516395"/>
                  <a:pt x="2184179" y="516395"/>
                  <a:pt x="2197915" y="516395"/>
                </a:cubicBezTo>
                <a:cubicBezTo>
                  <a:pt x="2200581" y="529726"/>
                  <a:pt x="2203246" y="543057"/>
                  <a:pt x="2205993" y="556793"/>
                </a:cubicBezTo>
                <a:cubicBezTo>
                  <a:pt x="2219325" y="559459"/>
                  <a:pt x="2232657" y="562125"/>
                  <a:pt x="2246391" y="564872"/>
                </a:cubicBezTo>
                <a:cubicBezTo>
                  <a:pt x="2246578" y="634260"/>
                  <a:pt x="2246721" y="703647"/>
                  <a:pt x="2246809" y="773034"/>
                </a:cubicBezTo>
                <a:cubicBezTo>
                  <a:pt x="2246853" y="805251"/>
                  <a:pt x="2246909" y="837467"/>
                  <a:pt x="2247001" y="869682"/>
                </a:cubicBezTo>
                <a:cubicBezTo>
                  <a:pt x="2247089" y="900747"/>
                  <a:pt x="2247136" y="931812"/>
                  <a:pt x="2247157" y="962877"/>
                </a:cubicBezTo>
                <a:cubicBezTo>
                  <a:pt x="2247173" y="974755"/>
                  <a:pt x="2247202" y="986633"/>
                  <a:pt x="2247245" y="998510"/>
                </a:cubicBezTo>
                <a:cubicBezTo>
                  <a:pt x="2247303" y="1015091"/>
                  <a:pt x="2247313" y="1031671"/>
                  <a:pt x="2247308" y="1048252"/>
                </a:cubicBezTo>
                <a:cubicBezTo>
                  <a:pt x="2247326" y="1057709"/>
                  <a:pt x="2247345" y="1067164"/>
                  <a:pt x="2247363" y="1076906"/>
                </a:cubicBezTo>
                <a:cubicBezTo>
                  <a:pt x="2246391" y="1098122"/>
                  <a:pt x="2246391" y="1098122"/>
                  <a:pt x="2238311" y="1106201"/>
                </a:cubicBezTo>
                <a:cubicBezTo>
                  <a:pt x="2224849" y="1106530"/>
                  <a:pt x="2211376" y="1106546"/>
                  <a:pt x="2197915" y="1106201"/>
                </a:cubicBezTo>
                <a:cubicBezTo>
                  <a:pt x="2197915" y="1119532"/>
                  <a:pt x="2197915" y="1132864"/>
                  <a:pt x="2197915" y="1146599"/>
                </a:cubicBezTo>
                <a:cubicBezTo>
                  <a:pt x="2184583" y="1146599"/>
                  <a:pt x="2171251" y="1146599"/>
                  <a:pt x="2157516" y="1146599"/>
                </a:cubicBezTo>
                <a:cubicBezTo>
                  <a:pt x="2157516" y="938630"/>
                  <a:pt x="2157516" y="730664"/>
                  <a:pt x="2157516" y="516395"/>
                </a:cubicBezTo>
                <a:close/>
                <a:moveTo>
                  <a:pt x="1535312" y="516395"/>
                </a:moveTo>
                <a:cubicBezTo>
                  <a:pt x="1548643" y="516395"/>
                  <a:pt x="1561974" y="516395"/>
                  <a:pt x="1575710" y="516395"/>
                </a:cubicBezTo>
                <a:cubicBezTo>
                  <a:pt x="1578376" y="529726"/>
                  <a:pt x="1581042" y="543057"/>
                  <a:pt x="1583789" y="556793"/>
                </a:cubicBezTo>
                <a:cubicBezTo>
                  <a:pt x="1597120" y="559459"/>
                  <a:pt x="1610452" y="562125"/>
                  <a:pt x="1624187" y="564872"/>
                </a:cubicBezTo>
                <a:cubicBezTo>
                  <a:pt x="1624374" y="634260"/>
                  <a:pt x="1624517" y="703647"/>
                  <a:pt x="1624605" y="773033"/>
                </a:cubicBezTo>
                <a:cubicBezTo>
                  <a:pt x="1624648" y="805250"/>
                  <a:pt x="1624705" y="837466"/>
                  <a:pt x="1624796" y="869682"/>
                </a:cubicBezTo>
                <a:cubicBezTo>
                  <a:pt x="1624884" y="900747"/>
                  <a:pt x="1624932" y="931812"/>
                  <a:pt x="1624953" y="962877"/>
                </a:cubicBezTo>
                <a:cubicBezTo>
                  <a:pt x="1624968" y="974755"/>
                  <a:pt x="1624998" y="986633"/>
                  <a:pt x="1625041" y="998510"/>
                </a:cubicBezTo>
                <a:cubicBezTo>
                  <a:pt x="1625099" y="1015091"/>
                  <a:pt x="1625108" y="1031671"/>
                  <a:pt x="1625104" y="1048252"/>
                </a:cubicBezTo>
                <a:cubicBezTo>
                  <a:pt x="1625122" y="1057709"/>
                  <a:pt x="1625140" y="1067164"/>
                  <a:pt x="1625158" y="1076906"/>
                </a:cubicBezTo>
                <a:cubicBezTo>
                  <a:pt x="1624187" y="1098122"/>
                  <a:pt x="1624187" y="1098122"/>
                  <a:pt x="1616107" y="1106201"/>
                </a:cubicBezTo>
                <a:cubicBezTo>
                  <a:pt x="1602645" y="1106530"/>
                  <a:pt x="1589171" y="1106546"/>
                  <a:pt x="1575710" y="1106201"/>
                </a:cubicBezTo>
                <a:cubicBezTo>
                  <a:pt x="1575710" y="1119532"/>
                  <a:pt x="1575710" y="1132864"/>
                  <a:pt x="1575710" y="1146599"/>
                </a:cubicBezTo>
                <a:cubicBezTo>
                  <a:pt x="1562378" y="1146599"/>
                  <a:pt x="1549047" y="1146599"/>
                  <a:pt x="1535312" y="1146599"/>
                </a:cubicBezTo>
                <a:cubicBezTo>
                  <a:pt x="1535312" y="938630"/>
                  <a:pt x="1535312" y="730663"/>
                  <a:pt x="1535312" y="516395"/>
                </a:cubicBezTo>
                <a:close/>
                <a:moveTo>
                  <a:pt x="331308" y="516391"/>
                </a:moveTo>
                <a:cubicBezTo>
                  <a:pt x="344639" y="516391"/>
                  <a:pt x="357970" y="516391"/>
                  <a:pt x="371706" y="516391"/>
                </a:cubicBezTo>
                <a:cubicBezTo>
                  <a:pt x="374705" y="526139"/>
                  <a:pt x="374705" y="526139"/>
                  <a:pt x="377765" y="536085"/>
                </a:cubicBezTo>
                <a:cubicBezTo>
                  <a:pt x="382764" y="546333"/>
                  <a:pt x="382764" y="546333"/>
                  <a:pt x="387865" y="556789"/>
                </a:cubicBezTo>
                <a:cubicBezTo>
                  <a:pt x="398530" y="559455"/>
                  <a:pt x="409195" y="562121"/>
                  <a:pt x="420183" y="564868"/>
                </a:cubicBezTo>
                <a:cubicBezTo>
                  <a:pt x="420183" y="644855"/>
                  <a:pt x="420183" y="724843"/>
                  <a:pt x="420183" y="807254"/>
                </a:cubicBezTo>
                <a:cubicBezTo>
                  <a:pt x="400186" y="811253"/>
                  <a:pt x="400186" y="811253"/>
                  <a:pt x="379785" y="815333"/>
                </a:cubicBezTo>
                <a:cubicBezTo>
                  <a:pt x="375786" y="835330"/>
                  <a:pt x="375786" y="835330"/>
                  <a:pt x="371706" y="855731"/>
                </a:cubicBezTo>
                <a:cubicBezTo>
                  <a:pt x="358374" y="855731"/>
                  <a:pt x="345043" y="855731"/>
                  <a:pt x="331308" y="855731"/>
                </a:cubicBezTo>
                <a:cubicBezTo>
                  <a:pt x="331308" y="743749"/>
                  <a:pt x="331308" y="631767"/>
                  <a:pt x="331308" y="516391"/>
                </a:cubicBezTo>
                <a:close/>
                <a:moveTo>
                  <a:pt x="913106" y="516391"/>
                </a:moveTo>
                <a:cubicBezTo>
                  <a:pt x="926437" y="516391"/>
                  <a:pt x="939768" y="516391"/>
                  <a:pt x="953504" y="516391"/>
                </a:cubicBezTo>
                <a:cubicBezTo>
                  <a:pt x="956503" y="526139"/>
                  <a:pt x="956503" y="526139"/>
                  <a:pt x="959563" y="536085"/>
                </a:cubicBezTo>
                <a:cubicBezTo>
                  <a:pt x="964562" y="546333"/>
                  <a:pt x="964562" y="546333"/>
                  <a:pt x="969663" y="556789"/>
                </a:cubicBezTo>
                <a:cubicBezTo>
                  <a:pt x="980328" y="559455"/>
                  <a:pt x="990993" y="562121"/>
                  <a:pt x="1001981" y="564868"/>
                </a:cubicBezTo>
                <a:cubicBezTo>
                  <a:pt x="1001981" y="639523"/>
                  <a:pt x="1001981" y="714178"/>
                  <a:pt x="1001981" y="791095"/>
                </a:cubicBezTo>
                <a:cubicBezTo>
                  <a:pt x="988650" y="791095"/>
                  <a:pt x="975318" y="791095"/>
                  <a:pt x="961583" y="791095"/>
                </a:cubicBezTo>
                <a:cubicBezTo>
                  <a:pt x="961583" y="804426"/>
                  <a:pt x="961583" y="817757"/>
                  <a:pt x="961583" y="831492"/>
                </a:cubicBezTo>
                <a:cubicBezTo>
                  <a:pt x="945586" y="831492"/>
                  <a:pt x="929588" y="831492"/>
                  <a:pt x="913106" y="831492"/>
                </a:cubicBezTo>
                <a:cubicBezTo>
                  <a:pt x="913106" y="727509"/>
                  <a:pt x="913106" y="623525"/>
                  <a:pt x="913106" y="516391"/>
                </a:cubicBezTo>
                <a:close/>
                <a:moveTo>
                  <a:pt x="3280714" y="467914"/>
                </a:moveTo>
                <a:cubicBezTo>
                  <a:pt x="3277966" y="481649"/>
                  <a:pt x="3275301" y="494980"/>
                  <a:pt x="3272634" y="508312"/>
                </a:cubicBezTo>
                <a:cubicBezTo>
                  <a:pt x="3257485" y="509827"/>
                  <a:pt x="3257485" y="509827"/>
                  <a:pt x="3240316" y="516391"/>
                </a:cubicBezTo>
                <a:cubicBezTo>
                  <a:pt x="3235224" y="529971"/>
                  <a:pt x="3229829" y="543441"/>
                  <a:pt x="3224157" y="556789"/>
                </a:cubicBezTo>
                <a:cubicBezTo>
                  <a:pt x="3210421" y="559536"/>
                  <a:pt x="3197089" y="562202"/>
                  <a:pt x="3183759" y="564868"/>
                </a:cubicBezTo>
                <a:cubicBezTo>
                  <a:pt x="3183759" y="746173"/>
                  <a:pt x="3183759" y="922145"/>
                  <a:pt x="3183759" y="1098118"/>
                </a:cubicBezTo>
                <a:cubicBezTo>
                  <a:pt x="3197494" y="1100865"/>
                  <a:pt x="3210825" y="1103532"/>
                  <a:pt x="3224157" y="1106198"/>
                </a:cubicBezTo>
                <a:cubicBezTo>
                  <a:pt x="3228237" y="1126598"/>
                  <a:pt x="3228237" y="1126598"/>
                  <a:pt x="3232236" y="1146596"/>
                </a:cubicBezTo>
                <a:cubicBezTo>
                  <a:pt x="3245972" y="1149342"/>
                  <a:pt x="3259303" y="1152009"/>
                  <a:pt x="3272634" y="1154676"/>
                </a:cubicBezTo>
                <a:cubicBezTo>
                  <a:pt x="3276715" y="1175076"/>
                  <a:pt x="3276715" y="1175076"/>
                  <a:pt x="3280714" y="1195073"/>
                </a:cubicBezTo>
                <a:cubicBezTo>
                  <a:pt x="3404332" y="1195073"/>
                  <a:pt x="3524316" y="1195073"/>
                  <a:pt x="3644293" y="1195073"/>
                </a:cubicBezTo>
                <a:cubicBezTo>
                  <a:pt x="3655433" y="1154249"/>
                  <a:pt x="3655433" y="1154249"/>
                  <a:pt x="3681659" y="1144070"/>
                </a:cubicBezTo>
                <a:cubicBezTo>
                  <a:pt x="3688183" y="1142183"/>
                  <a:pt x="3694514" y="1140350"/>
                  <a:pt x="3700847" y="1138516"/>
                </a:cubicBezTo>
                <a:cubicBezTo>
                  <a:pt x="3701001" y="1121416"/>
                  <a:pt x="3701145" y="1104316"/>
                  <a:pt x="3701240" y="1087215"/>
                </a:cubicBezTo>
                <a:cubicBezTo>
                  <a:pt x="3701279" y="1080105"/>
                  <a:pt x="3701314" y="1073206"/>
                  <a:pt x="3701352" y="1066305"/>
                </a:cubicBezTo>
                <a:cubicBezTo>
                  <a:pt x="3701455" y="1055794"/>
                  <a:pt x="3701455" y="1055794"/>
                  <a:pt x="3701556" y="1045488"/>
                </a:cubicBezTo>
                <a:cubicBezTo>
                  <a:pt x="3701595" y="1035487"/>
                  <a:pt x="3701595" y="1035487"/>
                  <a:pt x="3701634" y="1025684"/>
                </a:cubicBezTo>
                <a:cubicBezTo>
                  <a:pt x="3701710" y="1014814"/>
                  <a:pt x="3701544" y="1003930"/>
                  <a:pt x="3700847" y="993082"/>
                </a:cubicBezTo>
                <a:cubicBezTo>
                  <a:pt x="3692767" y="985003"/>
                  <a:pt x="3692767" y="985003"/>
                  <a:pt x="3673309" y="984085"/>
                </a:cubicBezTo>
                <a:cubicBezTo>
                  <a:pt x="3664635" y="984129"/>
                  <a:pt x="3656215" y="984171"/>
                  <a:pt x="3647796" y="984213"/>
                </a:cubicBezTo>
                <a:cubicBezTo>
                  <a:pt x="3638434" y="984240"/>
                  <a:pt x="3629347" y="984266"/>
                  <a:pt x="3620260" y="984292"/>
                </a:cubicBezTo>
                <a:cubicBezTo>
                  <a:pt x="3610405" y="984362"/>
                  <a:pt x="3600838" y="984430"/>
                  <a:pt x="3591274" y="984498"/>
                </a:cubicBezTo>
                <a:cubicBezTo>
                  <a:pt x="3557778" y="984625"/>
                  <a:pt x="3524283" y="984786"/>
                  <a:pt x="3490784" y="985003"/>
                </a:cubicBezTo>
                <a:cubicBezTo>
                  <a:pt x="3488037" y="1037196"/>
                  <a:pt x="3485370" y="1087858"/>
                  <a:pt x="3482704" y="1138516"/>
                </a:cubicBezTo>
                <a:cubicBezTo>
                  <a:pt x="3462303" y="1142597"/>
                  <a:pt x="3462303" y="1142597"/>
                  <a:pt x="3442306" y="1146596"/>
                </a:cubicBezTo>
                <a:cubicBezTo>
                  <a:pt x="3442477" y="1139900"/>
                  <a:pt x="3442643" y="1133401"/>
                  <a:pt x="3442811" y="1126902"/>
                </a:cubicBezTo>
                <a:cubicBezTo>
                  <a:pt x="3442306" y="1106198"/>
                  <a:pt x="3442306" y="1106198"/>
                  <a:pt x="3434226" y="1098118"/>
                </a:cubicBezTo>
                <a:cubicBezTo>
                  <a:pt x="3420491" y="1098118"/>
                  <a:pt x="3407159" y="1098118"/>
                  <a:pt x="3393828" y="1098118"/>
                </a:cubicBezTo>
                <a:cubicBezTo>
                  <a:pt x="3393828" y="916812"/>
                  <a:pt x="3393828" y="740840"/>
                  <a:pt x="3393828" y="564868"/>
                </a:cubicBezTo>
                <a:cubicBezTo>
                  <a:pt x="3407564" y="564868"/>
                  <a:pt x="3420895" y="564868"/>
                  <a:pt x="3434226" y="564868"/>
                </a:cubicBezTo>
                <a:cubicBezTo>
                  <a:pt x="3442306" y="556789"/>
                  <a:pt x="3442306" y="556789"/>
                  <a:pt x="3442811" y="536085"/>
                </a:cubicBezTo>
                <a:cubicBezTo>
                  <a:pt x="3442639" y="529389"/>
                  <a:pt x="3442472" y="522890"/>
                  <a:pt x="3442306" y="516391"/>
                </a:cubicBezTo>
                <a:cubicBezTo>
                  <a:pt x="3462707" y="520471"/>
                  <a:pt x="3462707" y="520471"/>
                  <a:pt x="3482704" y="524471"/>
                </a:cubicBezTo>
                <a:cubicBezTo>
                  <a:pt x="3485451" y="560182"/>
                  <a:pt x="3488118" y="594843"/>
                  <a:pt x="3490784" y="629504"/>
                </a:cubicBezTo>
                <a:cubicBezTo>
                  <a:pt x="3504520" y="629504"/>
                  <a:pt x="3517851" y="629504"/>
                  <a:pt x="3531182" y="629504"/>
                </a:cubicBezTo>
                <a:cubicBezTo>
                  <a:pt x="3530837" y="642966"/>
                  <a:pt x="3530855" y="656440"/>
                  <a:pt x="3531182" y="669902"/>
                </a:cubicBezTo>
                <a:cubicBezTo>
                  <a:pt x="3539264" y="677982"/>
                  <a:pt x="3539264" y="677982"/>
                  <a:pt x="3554144" y="679027"/>
                </a:cubicBezTo>
                <a:cubicBezTo>
                  <a:pt x="3560672" y="679036"/>
                  <a:pt x="3567011" y="679046"/>
                  <a:pt x="3573348" y="679055"/>
                </a:cubicBezTo>
                <a:cubicBezTo>
                  <a:pt x="3580419" y="679065"/>
                  <a:pt x="3587282" y="679076"/>
                  <a:pt x="3594145" y="679086"/>
                </a:cubicBezTo>
                <a:cubicBezTo>
                  <a:pt x="3601581" y="679054"/>
                  <a:pt x="3608799" y="679023"/>
                  <a:pt x="3616015" y="678992"/>
                </a:cubicBezTo>
                <a:cubicBezTo>
                  <a:pt x="3627061" y="679039"/>
                  <a:pt x="3627061" y="679039"/>
                  <a:pt x="3637886" y="679086"/>
                </a:cubicBezTo>
                <a:cubicBezTo>
                  <a:pt x="3648389" y="679070"/>
                  <a:pt x="3648389" y="679070"/>
                  <a:pt x="3658682" y="679055"/>
                </a:cubicBezTo>
                <a:cubicBezTo>
                  <a:pt x="3670050" y="679038"/>
                  <a:pt x="3681427" y="678778"/>
                  <a:pt x="3692767" y="677982"/>
                </a:cubicBezTo>
                <a:cubicBezTo>
                  <a:pt x="3700847" y="669902"/>
                  <a:pt x="3700847" y="669902"/>
                  <a:pt x="3701763" y="655635"/>
                </a:cubicBezTo>
                <a:cubicBezTo>
                  <a:pt x="3701720" y="649401"/>
                  <a:pt x="3701677" y="643350"/>
                  <a:pt x="3701634" y="637300"/>
                </a:cubicBezTo>
                <a:cubicBezTo>
                  <a:pt x="3701609" y="630566"/>
                  <a:pt x="3701584" y="624031"/>
                  <a:pt x="3701556" y="617496"/>
                </a:cubicBezTo>
                <a:cubicBezTo>
                  <a:pt x="3701486" y="610419"/>
                  <a:pt x="3701418" y="603550"/>
                  <a:pt x="3701352" y="596681"/>
                </a:cubicBezTo>
                <a:cubicBezTo>
                  <a:pt x="3701225" y="572610"/>
                  <a:pt x="3701063" y="548541"/>
                  <a:pt x="3700847" y="524471"/>
                </a:cubicBezTo>
                <a:cubicBezTo>
                  <a:pt x="3681618" y="518977"/>
                  <a:pt x="3662955" y="513644"/>
                  <a:pt x="3644293" y="508312"/>
                </a:cubicBezTo>
                <a:cubicBezTo>
                  <a:pt x="3640212" y="487911"/>
                  <a:pt x="3640212" y="487911"/>
                  <a:pt x="3636212" y="467914"/>
                </a:cubicBezTo>
                <a:cubicBezTo>
                  <a:pt x="3515348" y="467914"/>
                  <a:pt x="3398029" y="467914"/>
                  <a:pt x="3280714" y="467914"/>
                </a:cubicBezTo>
                <a:close/>
                <a:moveTo>
                  <a:pt x="2342873" y="466944"/>
                </a:moveTo>
                <a:cubicBezTo>
                  <a:pt x="2335349" y="466962"/>
                  <a:pt x="2328047" y="466980"/>
                  <a:pt x="2320745" y="466998"/>
                </a:cubicBezTo>
                <a:cubicBezTo>
                  <a:pt x="2312127" y="466999"/>
                  <a:pt x="2303762" y="467000"/>
                  <a:pt x="2295397" y="467001"/>
                </a:cubicBezTo>
                <a:cubicBezTo>
                  <a:pt x="2286274" y="467044"/>
                  <a:pt x="2277418" y="467085"/>
                  <a:pt x="2268561" y="467127"/>
                </a:cubicBezTo>
                <a:cubicBezTo>
                  <a:pt x="2251682" y="467144"/>
                  <a:pt x="2234801" y="467164"/>
                  <a:pt x="2217921" y="467188"/>
                </a:cubicBezTo>
                <a:cubicBezTo>
                  <a:pt x="2195832" y="467264"/>
                  <a:pt x="2174394" y="467337"/>
                  <a:pt x="2152955" y="467411"/>
                </a:cubicBezTo>
                <a:cubicBezTo>
                  <a:pt x="2049160" y="467666"/>
                  <a:pt x="2049160" y="467666"/>
                  <a:pt x="1947426" y="467916"/>
                </a:cubicBezTo>
                <a:cubicBezTo>
                  <a:pt x="1947426" y="715149"/>
                  <a:pt x="1947426" y="955110"/>
                  <a:pt x="1947426" y="1195075"/>
                </a:cubicBezTo>
                <a:cubicBezTo>
                  <a:pt x="2017304" y="1195246"/>
                  <a:pt x="2085126" y="1195413"/>
                  <a:pt x="2152955" y="1195580"/>
                </a:cubicBezTo>
                <a:cubicBezTo>
                  <a:pt x="2183316" y="1195685"/>
                  <a:pt x="2213679" y="1195797"/>
                  <a:pt x="2244040" y="1195839"/>
                </a:cubicBezTo>
                <a:cubicBezTo>
                  <a:pt x="2252378" y="1195848"/>
                  <a:pt x="2260470" y="1195856"/>
                  <a:pt x="2268561" y="1195864"/>
                </a:cubicBezTo>
                <a:cubicBezTo>
                  <a:pt x="2277686" y="1195906"/>
                  <a:pt x="2286541" y="1195948"/>
                  <a:pt x="2295397" y="1195989"/>
                </a:cubicBezTo>
                <a:cubicBezTo>
                  <a:pt x="2304015" y="1195990"/>
                  <a:pt x="2312380" y="1195991"/>
                  <a:pt x="2320745" y="1195992"/>
                </a:cubicBezTo>
                <a:cubicBezTo>
                  <a:pt x="2333663" y="1196025"/>
                  <a:pt x="2346592" y="1195829"/>
                  <a:pt x="2359488" y="1195075"/>
                </a:cubicBezTo>
                <a:cubicBezTo>
                  <a:pt x="2367567" y="1186995"/>
                  <a:pt x="2367567" y="1186995"/>
                  <a:pt x="2368072" y="1166291"/>
                </a:cubicBezTo>
                <a:cubicBezTo>
                  <a:pt x="2367900" y="1159595"/>
                  <a:pt x="2367734" y="1153097"/>
                  <a:pt x="2367567" y="1146598"/>
                </a:cubicBezTo>
                <a:cubicBezTo>
                  <a:pt x="2381302" y="1146598"/>
                  <a:pt x="2394634" y="1146598"/>
                  <a:pt x="2407965" y="1146598"/>
                </a:cubicBezTo>
                <a:cubicBezTo>
                  <a:pt x="2407965" y="1132862"/>
                  <a:pt x="2407965" y="1119530"/>
                  <a:pt x="2407965" y="1106200"/>
                </a:cubicBezTo>
                <a:cubicBezTo>
                  <a:pt x="2421425" y="1106545"/>
                  <a:pt x="2434900" y="1106528"/>
                  <a:pt x="2448361" y="1106200"/>
                </a:cubicBezTo>
                <a:cubicBezTo>
                  <a:pt x="2456441" y="1098120"/>
                  <a:pt x="2456441" y="1098120"/>
                  <a:pt x="2457413" y="1076904"/>
                </a:cubicBezTo>
                <a:cubicBezTo>
                  <a:pt x="2457394" y="1067163"/>
                  <a:pt x="2457376" y="1057707"/>
                  <a:pt x="2457358" y="1048250"/>
                </a:cubicBezTo>
                <a:cubicBezTo>
                  <a:pt x="2457362" y="1031669"/>
                  <a:pt x="2457353" y="1015089"/>
                  <a:pt x="2457295" y="998508"/>
                </a:cubicBezTo>
                <a:cubicBezTo>
                  <a:pt x="2457252" y="986630"/>
                  <a:pt x="2457222" y="974753"/>
                  <a:pt x="2457208" y="962875"/>
                </a:cubicBezTo>
                <a:cubicBezTo>
                  <a:pt x="2457187" y="931810"/>
                  <a:pt x="2457138" y="900745"/>
                  <a:pt x="2457050" y="869680"/>
                </a:cubicBezTo>
                <a:cubicBezTo>
                  <a:pt x="2456959" y="837463"/>
                  <a:pt x="2456902" y="805247"/>
                  <a:pt x="2456860" y="773032"/>
                </a:cubicBezTo>
                <a:cubicBezTo>
                  <a:pt x="2456772" y="703645"/>
                  <a:pt x="2456628" y="634257"/>
                  <a:pt x="2456441" y="564870"/>
                </a:cubicBezTo>
                <a:cubicBezTo>
                  <a:pt x="2436040" y="560790"/>
                  <a:pt x="2436040" y="560790"/>
                  <a:pt x="2416043" y="556790"/>
                </a:cubicBezTo>
                <a:cubicBezTo>
                  <a:pt x="2411963" y="536390"/>
                  <a:pt x="2411963" y="536390"/>
                  <a:pt x="2407965" y="516393"/>
                </a:cubicBezTo>
                <a:cubicBezTo>
                  <a:pt x="2394230" y="516393"/>
                  <a:pt x="2380897" y="516393"/>
                  <a:pt x="2367567" y="516393"/>
                </a:cubicBezTo>
                <a:cubicBezTo>
                  <a:pt x="2367912" y="502931"/>
                  <a:pt x="2367896" y="489457"/>
                  <a:pt x="2367567" y="475995"/>
                </a:cubicBezTo>
                <a:cubicBezTo>
                  <a:pt x="2359488" y="467916"/>
                  <a:pt x="2359488" y="467916"/>
                  <a:pt x="2342873" y="466944"/>
                </a:cubicBezTo>
                <a:close/>
                <a:moveTo>
                  <a:pt x="3796370" y="466942"/>
                </a:moveTo>
                <a:cubicBezTo>
                  <a:pt x="3768467" y="468134"/>
                  <a:pt x="3766044" y="467064"/>
                  <a:pt x="3764497" y="494582"/>
                </a:cubicBezTo>
                <a:cubicBezTo>
                  <a:pt x="3764487" y="502856"/>
                  <a:pt x="3764477" y="510885"/>
                  <a:pt x="3764469" y="518915"/>
                </a:cubicBezTo>
                <a:cubicBezTo>
                  <a:pt x="3764458" y="527865"/>
                  <a:pt x="3764448" y="536551"/>
                  <a:pt x="3764438" y="545237"/>
                </a:cubicBezTo>
                <a:cubicBezTo>
                  <a:pt x="3764469" y="554659"/>
                  <a:pt x="3764501" y="563803"/>
                  <a:pt x="3764532" y="572947"/>
                </a:cubicBezTo>
                <a:cubicBezTo>
                  <a:pt x="3764485" y="586941"/>
                  <a:pt x="3764485" y="586941"/>
                  <a:pt x="3764438" y="600658"/>
                </a:cubicBezTo>
                <a:cubicBezTo>
                  <a:pt x="3764448" y="609607"/>
                  <a:pt x="3764458" y="618292"/>
                  <a:pt x="3764469" y="626978"/>
                </a:cubicBezTo>
                <a:cubicBezTo>
                  <a:pt x="3764485" y="641291"/>
                  <a:pt x="3764739" y="655612"/>
                  <a:pt x="3765542" y="669901"/>
                </a:cubicBezTo>
                <a:cubicBezTo>
                  <a:pt x="3773621" y="677980"/>
                  <a:pt x="3773621" y="677980"/>
                  <a:pt x="3791799" y="679053"/>
                </a:cubicBezTo>
                <a:cubicBezTo>
                  <a:pt x="3803019" y="679021"/>
                  <a:pt x="3803019" y="679021"/>
                  <a:pt x="3814018" y="678990"/>
                </a:cubicBezTo>
                <a:cubicBezTo>
                  <a:pt x="3827489" y="679029"/>
                  <a:pt x="3840971" y="678774"/>
                  <a:pt x="3854417" y="677980"/>
                </a:cubicBezTo>
                <a:cubicBezTo>
                  <a:pt x="3862498" y="669901"/>
                  <a:pt x="3862498" y="669901"/>
                  <a:pt x="3863003" y="649198"/>
                </a:cubicBezTo>
                <a:cubicBezTo>
                  <a:pt x="3862830" y="642501"/>
                  <a:pt x="3862664" y="636002"/>
                  <a:pt x="3862498" y="629504"/>
                </a:cubicBezTo>
                <a:cubicBezTo>
                  <a:pt x="3876233" y="629504"/>
                  <a:pt x="3889564" y="629504"/>
                  <a:pt x="3902896" y="629504"/>
                </a:cubicBezTo>
                <a:cubicBezTo>
                  <a:pt x="3905643" y="593792"/>
                  <a:pt x="3908310" y="559131"/>
                  <a:pt x="3910976" y="524470"/>
                </a:cubicBezTo>
                <a:cubicBezTo>
                  <a:pt x="3924711" y="521723"/>
                  <a:pt x="3938041" y="519057"/>
                  <a:pt x="3951374" y="516391"/>
                </a:cubicBezTo>
                <a:cubicBezTo>
                  <a:pt x="3951205" y="595718"/>
                  <a:pt x="3951067" y="675045"/>
                  <a:pt x="3950979" y="754373"/>
                </a:cubicBezTo>
                <a:cubicBezTo>
                  <a:pt x="3950938" y="794772"/>
                  <a:pt x="3950902" y="835171"/>
                  <a:pt x="3950819" y="875570"/>
                </a:cubicBezTo>
                <a:cubicBezTo>
                  <a:pt x="3950730" y="915193"/>
                  <a:pt x="3950650" y="954815"/>
                  <a:pt x="3950620" y="994437"/>
                </a:cubicBezTo>
                <a:cubicBezTo>
                  <a:pt x="3950612" y="1009460"/>
                  <a:pt x="3950601" y="1024484"/>
                  <a:pt x="3950584" y="1039507"/>
                </a:cubicBezTo>
                <a:cubicBezTo>
                  <a:pt x="3950521" y="1061237"/>
                  <a:pt x="3950459" y="1082964"/>
                  <a:pt x="3950454" y="1104693"/>
                </a:cubicBezTo>
                <a:cubicBezTo>
                  <a:pt x="3950454" y="1111432"/>
                  <a:pt x="3950455" y="1117974"/>
                  <a:pt x="3950456" y="1124516"/>
                </a:cubicBezTo>
                <a:cubicBezTo>
                  <a:pt x="3950427" y="1130947"/>
                  <a:pt x="3950398" y="1137188"/>
                  <a:pt x="3950368" y="1143430"/>
                </a:cubicBezTo>
                <a:cubicBezTo>
                  <a:pt x="3950406" y="1162309"/>
                  <a:pt x="3945277" y="1180897"/>
                  <a:pt x="3959452" y="1195073"/>
                </a:cubicBezTo>
                <a:cubicBezTo>
                  <a:pt x="4028128" y="1195073"/>
                  <a:pt x="4094786" y="1195073"/>
                  <a:pt x="4161443" y="1195073"/>
                </a:cubicBezTo>
                <a:cubicBezTo>
                  <a:pt x="4161443" y="964318"/>
                  <a:pt x="4161443" y="740354"/>
                  <a:pt x="4161443" y="516391"/>
                </a:cubicBezTo>
                <a:cubicBezTo>
                  <a:pt x="4177926" y="516391"/>
                  <a:pt x="4193924" y="516391"/>
                  <a:pt x="4209906" y="516391"/>
                </a:cubicBezTo>
                <a:cubicBezTo>
                  <a:pt x="4209906" y="554849"/>
                  <a:pt x="4209906" y="592177"/>
                  <a:pt x="4209906" y="629504"/>
                </a:cubicBezTo>
                <a:cubicBezTo>
                  <a:pt x="4223643" y="632250"/>
                  <a:pt x="4236974" y="634916"/>
                  <a:pt x="4250304" y="637582"/>
                </a:cubicBezTo>
                <a:cubicBezTo>
                  <a:pt x="4253052" y="651319"/>
                  <a:pt x="4255719" y="664649"/>
                  <a:pt x="4258387" y="677980"/>
                </a:cubicBezTo>
                <a:cubicBezTo>
                  <a:pt x="4288602" y="677980"/>
                  <a:pt x="4317929" y="677980"/>
                  <a:pt x="4347264" y="677980"/>
                </a:cubicBezTo>
                <a:cubicBezTo>
                  <a:pt x="4347264" y="606558"/>
                  <a:pt x="4347264" y="537236"/>
                  <a:pt x="4347264" y="467913"/>
                </a:cubicBezTo>
                <a:cubicBezTo>
                  <a:pt x="4279421" y="467748"/>
                  <a:pt x="4211579" y="467606"/>
                  <a:pt x="4143753" y="467519"/>
                </a:cubicBezTo>
                <a:cubicBezTo>
                  <a:pt x="4109202" y="467478"/>
                  <a:pt x="4074650" y="467441"/>
                  <a:pt x="4040099" y="467359"/>
                </a:cubicBezTo>
                <a:cubicBezTo>
                  <a:pt x="4006214" y="467269"/>
                  <a:pt x="3972331" y="467190"/>
                  <a:pt x="3938446" y="467159"/>
                </a:cubicBezTo>
                <a:cubicBezTo>
                  <a:pt x="3925599" y="467151"/>
                  <a:pt x="3912748" y="467140"/>
                  <a:pt x="3899898" y="467124"/>
                </a:cubicBezTo>
                <a:cubicBezTo>
                  <a:pt x="3881317" y="467061"/>
                  <a:pt x="3862738" y="466998"/>
                  <a:pt x="3844157" y="466993"/>
                </a:cubicBezTo>
                <a:cubicBezTo>
                  <a:pt x="3838390" y="466994"/>
                  <a:pt x="3832793" y="466995"/>
                  <a:pt x="3827198" y="466996"/>
                </a:cubicBezTo>
                <a:cubicBezTo>
                  <a:pt x="3816716" y="466978"/>
                  <a:pt x="3806542" y="466960"/>
                  <a:pt x="3796370" y="466942"/>
                </a:cubicBezTo>
                <a:close/>
                <a:moveTo>
                  <a:pt x="2945895" y="466810"/>
                </a:moveTo>
                <a:cubicBezTo>
                  <a:pt x="2936945" y="466821"/>
                  <a:pt x="2928259" y="466831"/>
                  <a:pt x="2919572" y="466842"/>
                </a:cubicBezTo>
                <a:cubicBezTo>
                  <a:pt x="2905260" y="466858"/>
                  <a:pt x="2890938" y="467111"/>
                  <a:pt x="2876650" y="467915"/>
                </a:cubicBezTo>
                <a:cubicBezTo>
                  <a:pt x="2867649" y="476916"/>
                  <a:pt x="2867649" y="476916"/>
                  <a:pt x="2867052" y="516480"/>
                </a:cubicBezTo>
                <a:cubicBezTo>
                  <a:pt x="2867004" y="522444"/>
                  <a:pt x="2866958" y="528232"/>
                  <a:pt x="2866911" y="534020"/>
                </a:cubicBezTo>
                <a:cubicBezTo>
                  <a:pt x="2866656" y="553368"/>
                  <a:pt x="2866413" y="572715"/>
                  <a:pt x="2866220" y="592063"/>
                </a:cubicBezTo>
                <a:cubicBezTo>
                  <a:pt x="2866082" y="605925"/>
                  <a:pt x="2865931" y="619787"/>
                  <a:pt x="2865766" y="633649"/>
                </a:cubicBezTo>
                <a:cubicBezTo>
                  <a:pt x="2865316" y="669900"/>
                  <a:pt x="2864893" y="706151"/>
                  <a:pt x="2864509" y="742403"/>
                </a:cubicBezTo>
                <a:cubicBezTo>
                  <a:pt x="2864111" y="780000"/>
                  <a:pt x="2863679" y="817595"/>
                  <a:pt x="2863232" y="855191"/>
                </a:cubicBezTo>
                <a:cubicBezTo>
                  <a:pt x="2862361" y="928311"/>
                  <a:pt x="2861531" y="1001432"/>
                  <a:pt x="2860743" y="1074556"/>
                </a:cubicBezTo>
                <a:cubicBezTo>
                  <a:pt x="2860657" y="1082566"/>
                  <a:pt x="2860574" y="1090342"/>
                  <a:pt x="2860491" y="1098118"/>
                </a:cubicBezTo>
                <a:cubicBezTo>
                  <a:pt x="2840091" y="1102200"/>
                  <a:pt x="2840091" y="1102200"/>
                  <a:pt x="2820093" y="1106199"/>
                </a:cubicBezTo>
                <a:cubicBezTo>
                  <a:pt x="2820093" y="1119933"/>
                  <a:pt x="2820093" y="1133264"/>
                  <a:pt x="2820093" y="1146597"/>
                </a:cubicBezTo>
                <a:cubicBezTo>
                  <a:pt x="2806358" y="1143849"/>
                  <a:pt x="2793027" y="1141183"/>
                  <a:pt x="2779695" y="1138517"/>
                </a:cubicBezTo>
                <a:cubicBezTo>
                  <a:pt x="2776948" y="910510"/>
                  <a:pt x="2774283" y="689213"/>
                  <a:pt x="2771617" y="467915"/>
                </a:cubicBezTo>
                <a:cubicBezTo>
                  <a:pt x="2702940" y="467915"/>
                  <a:pt x="2636284" y="467915"/>
                  <a:pt x="2569628" y="467915"/>
                </a:cubicBezTo>
                <a:cubicBezTo>
                  <a:pt x="2560628" y="476916"/>
                  <a:pt x="2560628" y="476916"/>
                  <a:pt x="2560543" y="516480"/>
                </a:cubicBezTo>
                <a:cubicBezTo>
                  <a:pt x="2560573" y="522444"/>
                  <a:pt x="2560603" y="528232"/>
                  <a:pt x="2560632" y="534020"/>
                </a:cubicBezTo>
                <a:cubicBezTo>
                  <a:pt x="2560628" y="553368"/>
                  <a:pt x="2560637" y="572715"/>
                  <a:pt x="2560694" y="592063"/>
                </a:cubicBezTo>
                <a:cubicBezTo>
                  <a:pt x="2560738" y="605925"/>
                  <a:pt x="2560767" y="619787"/>
                  <a:pt x="2560782" y="633649"/>
                </a:cubicBezTo>
                <a:cubicBezTo>
                  <a:pt x="2560803" y="669901"/>
                  <a:pt x="2560852" y="706152"/>
                  <a:pt x="2560940" y="742403"/>
                </a:cubicBezTo>
                <a:cubicBezTo>
                  <a:pt x="2561031" y="780000"/>
                  <a:pt x="2561088" y="817595"/>
                  <a:pt x="2561130" y="855191"/>
                </a:cubicBezTo>
                <a:cubicBezTo>
                  <a:pt x="2561219" y="936166"/>
                  <a:pt x="2561361" y="1017141"/>
                  <a:pt x="2561549" y="1098118"/>
                </a:cubicBezTo>
                <a:cubicBezTo>
                  <a:pt x="2575283" y="1100865"/>
                  <a:pt x="2588615" y="1103533"/>
                  <a:pt x="2601946" y="1106199"/>
                </a:cubicBezTo>
                <a:cubicBezTo>
                  <a:pt x="2603461" y="1121347"/>
                  <a:pt x="2603461" y="1121347"/>
                  <a:pt x="2610025" y="1138517"/>
                </a:cubicBezTo>
                <a:cubicBezTo>
                  <a:pt x="2623562" y="1143722"/>
                  <a:pt x="2637026" y="1149121"/>
                  <a:pt x="2650423" y="1154676"/>
                </a:cubicBezTo>
                <a:cubicBezTo>
                  <a:pt x="2655917" y="1168410"/>
                  <a:pt x="2661250" y="1181743"/>
                  <a:pt x="2666583" y="1195074"/>
                </a:cubicBezTo>
                <a:cubicBezTo>
                  <a:pt x="2773717" y="1195074"/>
                  <a:pt x="2877700" y="1195074"/>
                  <a:pt x="2981683" y="1195074"/>
                </a:cubicBezTo>
                <a:cubicBezTo>
                  <a:pt x="2984430" y="1181339"/>
                  <a:pt x="2987097" y="1168006"/>
                  <a:pt x="2989763" y="1154676"/>
                </a:cubicBezTo>
                <a:cubicBezTo>
                  <a:pt x="3010164" y="1150595"/>
                  <a:pt x="3010164" y="1150595"/>
                  <a:pt x="3030162" y="1146597"/>
                </a:cubicBezTo>
                <a:cubicBezTo>
                  <a:pt x="3032909" y="1132861"/>
                  <a:pt x="3035577" y="1119529"/>
                  <a:pt x="3038238" y="1106199"/>
                </a:cubicBezTo>
                <a:cubicBezTo>
                  <a:pt x="3058641" y="1102119"/>
                  <a:pt x="3058641" y="1102119"/>
                  <a:pt x="3078638" y="1098118"/>
                </a:cubicBezTo>
                <a:cubicBezTo>
                  <a:pt x="3078808" y="1024533"/>
                  <a:pt x="3078945" y="950949"/>
                  <a:pt x="3079032" y="877366"/>
                </a:cubicBezTo>
                <a:cubicBezTo>
                  <a:pt x="3079073" y="839891"/>
                  <a:pt x="3079110" y="802416"/>
                  <a:pt x="3079193" y="764942"/>
                </a:cubicBezTo>
                <a:cubicBezTo>
                  <a:pt x="3079282" y="728189"/>
                  <a:pt x="3079361" y="691436"/>
                  <a:pt x="3079392" y="654682"/>
                </a:cubicBezTo>
                <a:cubicBezTo>
                  <a:pt x="3079400" y="640746"/>
                  <a:pt x="3079412" y="626809"/>
                  <a:pt x="3079427" y="612873"/>
                </a:cubicBezTo>
                <a:cubicBezTo>
                  <a:pt x="3079490" y="592719"/>
                  <a:pt x="3079554" y="572565"/>
                  <a:pt x="3079560" y="552412"/>
                </a:cubicBezTo>
                <a:cubicBezTo>
                  <a:pt x="3079558" y="546159"/>
                  <a:pt x="3079556" y="540089"/>
                  <a:pt x="3079556" y="534020"/>
                </a:cubicBezTo>
                <a:cubicBezTo>
                  <a:pt x="3079652" y="514599"/>
                  <a:pt x="3079405" y="495413"/>
                  <a:pt x="3078638" y="475994"/>
                </a:cubicBezTo>
                <a:cubicBezTo>
                  <a:pt x="3070559" y="467915"/>
                  <a:pt x="3070559" y="467915"/>
                  <a:pt x="3051969" y="466869"/>
                </a:cubicBezTo>
                <a:cubicBezTo>
                  <a:pt x="3043698" y="466860"/>
                  <a:pt x="3035669" y="466851"/>
                  <a:pt x="3027638" y="466842"/>
                </a:cubicBezTo>
                <a:cubicBezTo>
                  <a:pt x="3018686" y="466831"/>
                  <a:pt x="3010000" y="466820"/>
                  <a:pt x="3001314" y="466810"/>
                </a:cubicBezTo>
                <a:cubicBezTo>
                  <a:pt x="2991894" y="466842"/>
                  <a:pt x="2982748" y="466873"/>
                  <a:pt x="2973604" y="466905"/>
                </a:cubicBezTo>
                <a:cubicBezTo>
                  <a:pt x="2964182" y="466872"/>
                  <a:pt x="2955039" y="466841"/>
                  <a:pt x="2945895" y="466810"/>
                </a:cubicBezTo>
                <a:close/>
                <a:moveTo>
                  <a:pt x="1470948" y="466793"/>
                </a:moveTo>
                <a:cubicBezTo>
                  <a:pt x="1436868" y="466931"/>
                  <a:pt x="1414576" y="457191"/>
                  <a:pt x="1413613" y="496699"/>
                </a:cubicBezTo>
                <a:cubicBezTo>
                  <a:pt x="1413785" y="503394"/>
                  <a:pt x="1413951" y="509893"/>
                  <a:pt x="1414118" y="516392"/>
                </a:cubicBezTo>
                <a:cubicBezTo>
                  <a:pt x="1400656" y="516047"/>
                  <a:pt x="1387182" y="516064"/>
                  <a:pt x="1373720" y="516392"/>
                </a:cubicBezTo>
                <a:cubicBezTo>
                  <a:pt x="1365641" y="524472"/>
                  <a:pt x="1365641" y="524472"/>
                  <a:pt x="1365136" y="545176"/>
                </a:cubicBezTo>
                <a:cubicBezTo>
                  <a:pt x="1365307" y="551872"/>
                  <a:pt x="1365474" y="558371"/>
                  <a:pt x="1365641" y="564870"/>
                </a:cubicBezTo>
                <a:cubicBezTo>
                  <a:pt x="1351905" y="564870"/>
                  <a:pt x="1338574" y="564870"/>
                  <a:pt x="1325243" y="564870"/>
                </a:cubicBezTo>
                <a:cubicBezTo>
                  <a:pt x="1325243" y="746173"/>
                  <a:pt x="1325243" y="922145"/>
                  <a:pt x="1325243" y="1098120"/>
                </a:cubicBezTo>
                <a:cubicBezTo>
                  <a:pt x="1338978" y="1100867"/>
                  <a:pt x="1352309" y="1103532"/>
                  <a:pt x="1365641" y="1106200"/>
                </a:cubicBezTo>
                <a:cubicBezTo>
                  <a:pt x="1365641" y="1117187"/>
                  <a:pt x="1365641" y="1127852"/>
                  <a:pt x="1365641" y="1138517"/>
                </a:cubicBezTo>
                <a:cubicBezTo>
                  <a:pt x="1372165" y="1140405"/>
                  <a:pt x="1378497" y="1142238"/>
                  <a:pt x="1384830" y="1144071"/>
                </a:cubicBezTo>
                <a:cubicBezTo>
                  <a:pt x="1407825" y="1152779"/>
                  <a:pt x="1407825" y="1152779"/>
                  <a:pt x="1415443" y="1175538"/>
                </a:cubicBezTo>
                <a:cubicBezTo>
                  <a:pt x="1418854" y="1185404"/>
                  <a:pt x="1418854" y="1185404"/>
                  <a:pt x="1422197" y="1195074"/>
                </a:cubicBezTo>
                <a:cubicBezTo>
                  <a:pt x="1459402" y="1195240"/>
                  <a:pt x="1496607" y="1195380"/>
                  <a:pt x="1533812" y="1195469"/>
                </a:cubicBezTo>
                <a:cubicBezTo>
                  <a:pt x="1548955" y="1195502"/>
                  <a:pt x="1564099" y="1195539"/>
                  <a:pt x="1579243" y="1195579"/>
                </a:cubicBezTo>
                <a:cubicBezTo>
                  <a:pt x="1601635" y="1195682"/>
                  <a:pt x="1624028" y="1195783"/>
                  <a:pt x="1646421" y="1195829"/>
                </a:cubicBezTo>
                <a:cubicBezTo>
                  <a:pt x="1657106" y="1195846"/>
                  <a:pt x="1657106" y="1195846"/>
                  <a:pt x="1667581" y="1195863"/>
                </a:cubicBezTo>
                <a:cubicBezTo>
                  <a:pt x="1690884" y="1196005"/>
                  <a:pt x="1713994" y="1195791"/>
                  <a:pt x="1737298" y="1195074"/>
                </a:cubicBezTo>
                <a:cubicBezTo>
                  <a:pt x="1745377" y="1186995"/>
                  <a:pt x="1745377" y="1186995"/>
                  <a:pt x="1745882" y="1166290"/>
                </a:cubicBezTo>
                <a:cubicBezTo>
                  <a:pt x="1745711" y="1159594"/>
                  <a:pt x="1745544" y="1153095"/>
                  <a:pt x="1745377" y="1146596"/>
                </a:cubicBezTo>
                <a:cubicBezTo>
                  <a:pt x="1759112" y="1146596"/>
                  <a:pt x="1772444" y="1146596"/>
                  <a:pt x="1785775" y="1146596"/>
                </a:cubicBezTo>
                <a:cubicBezTo>
                  <a:pt x="1788522" y="1132861"/>
                  <a:pt x="1791188" y="1119530"/>
                  <a:pt x="1793854" y="1106200"/>
                </a:cubicBezTo>
                <a:cubicBezTo>
                  <a:pt x="1814255" y="1102119"/>
                  <a:pt x="1814255" y="1102119"/>
                  <a:pt x="1834252" y="1098120"/>
                </a:cubicBezTo>
                <a:cubicBezTo>
                  <a:pt x="1834252" y="916813"/>
                  <a:pt x="1834252" y="740841"/>
                  <a:pt x="1834252" y="564870"/>
                </a:cubicBezTo>
                <a:cubicBezTo>
                  <a:pt x="1813851" y="560789"/>
                  <a:pt x="1813851" y="560789"/>
                  <a:pt x="1793854" y="556790"/>
                </a:cubicBezTo>
                <a:cubicBezTo>
                  <a:pt x="1789774" y="536389"/>
                  <a:pt x="1789774" y="536389"/>
                  <a:pt x="1785775" y="516392"/>
                </a:cubicBezTo>
                <a:cubicBezTo>
                  <a:pt x="1772040" y="516392"/>
                  <a:pt x="1758708" y="516392"/>
                  <a:pt x="1745377" y="516392"/>
                </a:cubicBezTo>
                <a:cubicBezTo>
                  <a:pt x="1745722" y="502931"/>
                  <a:pt x="1745706" y="489457"/>
                  <a:pt x="1745377" y="475995"/>
                </a:cubicBezTo>
                <a:cubicBezTo>
                  <a:pt x="1736369" y="466986"/>
                  <a:pt x="1736369" y="466986"/>
                  <a:pt x="1688547" y="466793"/>
                </a:cubicBezTo>
                <a:cubicBezTo>
                  <a:pt x="1681516" y="466809"/>
                  <a:pt x="1674690" y="466826"/>
                  <a:pt x="1667864" y="466842"/>
                </a:cubicBezTo>
                <a:cubicBezTo>
                  <a:pt x="1653567" y="466826"/>
                  <a:pt x="1639270" y="466816"/>
                  <a:pt x="1624973" y="466811"/>
                </a:cubicBezTo>
                <a:cubicBezTo>
                  <a:pt x="1602311" y="466862"/>
                  <a:pt x="1579651" y="466905"/>
                  <a:pt x="1556989" y="466862"/>
                </a:cubicBezTo>
                <a:cubicBezTo>
                  <a:pt x="1542237" y="466828"/>
                  <a:pt x="1527484" y="466813"/>
                  <a:pt x="1512732" y="466819"/>
                </a:cubicBezTo>
                <a:cubicBezTo>
                  <a:pt x="1505558" y="466827"/>
                  <a:pt x="1498594" y="466834"/>
                  <a:pt x="1491631" y="466842"/>
                </a:cubicBezTo>
                <a:cubicBezTo>
                  <a:pt x="1484598" y="466825"/>
                  <a:pt x="1477773" y="466809"/>
                  <a:pt x="1470948" y="466793"/>
                </a:cubicBezTo>
                <a:close/>
                <a:moveTo>
                  <a:pt x="773412" y="466792"/>
                </a:moveTo>
                <a:cubicBezTo>
                  <a:pt x="765106" y="466819"/>
                  <a:pt x="757045" y="466844"/>
                  <a:pt x="748984" y="466870"/>
                </a:cubicBezTo>
                <a:cubicBezTo>
                  <a:pt x="702146" y="466912"/>
                  <a:pt x="702146" y="466912"/>
                  <a:pt x="701936" y="522030"/>
                </a:cubicBezTo>
                <a:cubicBezTo>
                  <a:pt x="701953" y="528837"/>
                  <a:pt x="701969" y="535444"/>
                  <a:pt x="701986" y="542050"/>
                </a:cubicBezTo>
                <a:cubicBezTo>
                  <a:pt x="701941" y="564126"/>
                  <a:pt x="701910" y="586200"/>
                  <a:pt x="701930" y="608275"/>
                </a:cubicBezTo>
                <a:cubicBezTo>
                  <a:pt x="701949" y="624099"/>
                  <a:pt x="701956" y="639923"/>
                  <a:pt x="701950" y="655747"/>
                </a:cubicBezTo>
                <a:cubicBezTo>
                  <a:pt x="701929" y="688614"/>
                  <a:pt x="701920" y="721480"/>
                  <a:pt x="701949" y="754347"/>
                </a:cubicBezTo>
                <a:cubicBezTo>
                  <a:pt x="701997" y="797250"/>
                  <a:pt x="702024" y="840152"/>
                  <a:pt x="701978" y="883055"/>
                </a:cubicBezTo>
                <a:cubicBezTo>
                  <a:pt x="701940" y="916446"/>
                  <a:pt x="701923" y="949836"/>
                  <a:pt x="701935" y="983227"/>
                </a:cubicBezTo>
                <a:cubicBezTo>
                  <a:pt x="701945" y="999137"/>
                  <a:pt x="701953" y="1015046"/>
                  <a:pt x="701958" y="1030956"/>
                </a:cubicBezTo>
                <a:cubicBezTo>
                  <a:pt x="701931" y="1053959"/>
                  <a:pt x="701907" y="1076959"/>
                  <a:pt x="701943" y="1099958"/>
                </a:cubicBezTo>
                <a:cubicBezTo>
                  <a:pt x="701958" y="1107092"/>
                  <a:pt x="701972" y="1114015"/>
                  <a:pt x="701986" y="1120938"/>
                </a:cubicBezTo>
                <a:cubicBezTo>
                  <a:pt x="701931" y="1143027"/>
                  <a:pt x="702219" y="1164909"/>
                  <a:pt x="703031" y="1186995"/>
                </a:cubicBezTo>
                <a:cubicBezTo>
                  <a:pt x="711111" y="1195075"/>
                  <a:pt x="711111" y="1195075"/>
                  <a:pt x="729700" y="1196120"/>
                </a:cubicBezTo>
                <a:cubicBezTo>
                  <a:pt x="737973" y="1196129"/>
                  <a:pt x="746003" y="1196139"/>
                  <a:pt x="754033" y="1196148"/>
                </a:cubicBezTo>
                <a:cubicBezTo>
                  <a:pt x="762983" y="1196158"/>
                  <a:pt x="771669" y="1196169"/>
                  <a:pt x="780355" y="1196179"/>
                </a:cubicBezTo>
                <a:cubicBezTo>
                  <a:pt x="789776" y="1196147"/>
                  <a:pt x="798921" y="1196116"/>
                  <a:pt x="808065" y="1196085"/>
                </a:cubicBezTo>
                <a:cubicBezTo>
                  <a:pt x="817487" y="1196117"/>
                  <a:pt x="826631" y="1196148"/>
                  <a:pt x="835774" y="1196179"/>
                </a:cubicBezTo>
                <a:cubicBezTo>
                  <a:pt x="844724" y="1196169"/>
                  <a:pt x="853411" y="1196158"/>
                  <a:pt x="862096" y="1196148"/>
                </a:cubicBezTo>
                <a:cubicBezTo>
                  <a:pt x="876408" y="1196131"/>
                  <a:pt x="890729" y="1195878"/>
                  <a:pt x="905018" y="1195075"/>
                </a:cubicBezTo>
                <a:cubicBezTo>
                  <a:pt x="914019" y="1186074"/>
                  <a:pt x="914019" y="1186074"/>
                  <a:pt x="915245" y="1140500"/>
                </a:cubicBezTo>
                <a:cubicBezTo>
                  <a:pt x="915452" y="1130557"/>
                  <a:pt x="915452" y="1130557"/>
                  <a:pt x="915655" y="1120811"/>
                </a:cubicBezTo>
                <a:cubicBezTo>
                  <a:pt x="916179" y="1100096"/>
                  <a:pt x="916694" y="1079380"/>
                  <a:pt x="917160" y="1058663"/>
                </a:cubicBezTo>
                <a:cubicBezTo>
                  <a:pt x="917483" y="1044216"/>
                  <a:pt x="917820" y="1029772"/>
                  <a:pt x="918169" y="1015328"/>
                </a:cubicBezTo>
                <a:cubicBezTo>
                  <a:pt x="918996" y="982007"/>
                  <a:pt x="919805" y="948686"/>
                  <a:pt x="920564" y="915363"/>
                </a:cubicBezTo>
                <a:cubicBezTo>
                  <a:pt x="920773" y="906077"/>
                  <a:pt x="920975" y="897063"/>
                  <a:pt x="921177" y="888050"/>
                </a:cubicBezTo>
                <a:cubicBezTo>
                  <a:pt x="932166" y="888050"/>
                  <a:pt x="942831" y="888050"/>
                  <a:pt x="953496" y="888050"/>
                </a:cubicBezTo>
                <a:cubicBezTo>
                  <a:pt x="957576" y="908451"/>
                  <a:pt x="957576" y="908451"/>
                  <a:pt x="961575" y="928447"/>
                </a:cubicBezTo>
                <a:cubicBezTo>
                  <a:pt x="975310" y="928447"/>
                  <a:pt x="988641" y="928447"/>
                  <a:pt x="1001973" y="928447"/>
                </a:cubicBezTo>
                <a:cubicBezTo>
                  <a:pt x="1001807" y="958951"/>
                  <a:pt x="1001667" y="989454"/>
                  <a:pt x="1001578" y="1019957"/>
                </a:cubicBezTo>
                <a:cubicBezTo>
                  <a:pt x="1001545" y="1032377"/>
                  <a:pt x="1001508" y="1044796"/>
                  <a:pt x="1001468" y="1057217"/>
                </a:cubicBezTo>
                <a:cubicBezTo>
                  <a:pt x="1001365" y="1075576"/>
                  <a:pt x="1001264" y="1093933"/>
                  <a:pt x="1001218" y="1112293"/>
                </a:cubicBezTo>
                <a:cubicBezTo>
                  <a:pt x="1001207" y="1118194"/>
                  <a:pt x="1001195" y="1123921"/>
                  <a:pt x="1001184" y="1129648"/>
                </a:cubicBezTo>
                <a:cubicBezTo>
                  <a:pt x="1001041" y="1148842"/>
                  <a:pt x="1001258" y="1167800"/>
                  <a:pt x="1001973" y="1186995"/>
                </a:cubicBezTo>
                <a:cubicBezTo>
                  <a:pt x="1010052" y="1195075"/>
                  <a:pt x="1010052" y="1195075"/>
                  <a:pt x="1029511" y="1195992"/>
                </a:cubicBezTo>
                <a:cubicBezTo>
                  <a:pt x="1042396" y="1195927"/>
                  <a:pt x="1042396" y="1195927"/>
                  <a:pt x="1055026" y="1195864"/>
                </a:cubicBezTo>
                <a:cubicBezTo>
                  <a:pt x="1063456" y="1195843"/>
                  <a:pt x="1071637" y="1195823"/>
                  <a:pt x="1079819" y="1195802"/>
                </a:cubicBezTo>
                <a:cubicBezTo>
                  <a:pt x="1095844" y="1195690"/>
                  <a:pt x="1095844" y="1195690"/>
                  <a:pt x="1111551" y="1195580"/>
                </a:cubicBezTo>
                <a:cubicBezTo>
                  <a:pt x="1162298" y="1195325"/>
                  <a:pt x="1162298" y="1195325"/>
                  <a:pt x="1212040" y="1195075"/>
                </a:cubicBezTo>
                <a:cubicBezTo>
                  <a:pt x="1212040" y="1104421"/>
                  <a:pt x="1212040" y="1016433"/>
                  <a:pt x="1212040" y="928447"/>
                </a:cubicBezTo>
                <a:cubicBezTo>
                  <a:pt x="1198305" y="928447"/>
                  <a:pt x="1184974" y="928447"/>
                  <a:pt x="1171643" y="928447"/>
                </a:cubicBezTo>
                <a:cubicBezTo>
                  <a:pt x="1171988" y="914986"/>
                  <a:pt x="1171971" y="901512"/>
                  <a:pt x="1171643" y="888050"/>
                </a:cubicBezTo>
                <a:cubicBezTo>
                  <a:pt x="1163563" y="879970"/>
                  <a:pt x="1163563" y="879970"/>
                  <a:pt x="1138031" y="879181"/>
                </a:cubicBezTo>
                <a:cubicBezTo>
                  <a:pt x="1127311" y="879278"/>
                  <a:pt x="1116906" y="879372"/>
                  <a:pt x="1106501" y="879465"/>
                </a:cubicBezTo>
                <a:cubicBezTo>
                  <a:pt x="1095760" y="879540"/>
                  <a:pt x="1085335" y="879613"/>
                  <a:pt x="1074909" y="879686"/>
                </a:cubicBezTo>
                <a:cubicBezTo>
                  <a:pt x="1062557" y="879830"/>
                  <a:pt x="1062557" y="879830"/>
                  <a:pt x="1050450" y="879970"/>
                </a:cubicBezTo>
                <a:cubicBezTo>
                  <a:pt x="1053197" y="866235"/>
                  <a:pt x="1055863" y="852904"/>
                  <a:pt x="1058529" y="839573"/>
                </a:cubicBezTo>
                <a:cubicBezTo>
                  <a:pt x="1111571" y="835492"/>
                  <a:pt x="1111571" y="835492"/>
                  <a:pt x="1163563" y="831493"/>
                </a:cubicBezTo>
                <a:cubicBezTo>
                  <a:pt x="1166310" y="820505"/>
                  <a:pt x="1168976" y="809840"/>
                  <a:pt x="1171643" y="799175"/>
                </a:cubicBezTo>
                <a:cubicBezTo>
                  <a:pt x="1192043" y="795095"/>
                  <a:pt x="1192043" y="795095"/>
                  <a:pt x="1212040" y="791095"/>
                </a:cubicBezTo>
                <a:cubicBezTo>
                  <a:pt x="1212040" y="714178"/>
                  <a:pt x="1212040" y="639524"/>
                  <a:pt x="1212040" y="564869"/>
                </a:cubicBezTo>
                <a:cubicBezTo>
                  <a:pt x="1198305" y="564869"/>
                  <a:pt x="1184974" y="564869"/>
                  <a:pt x="1171643" y="564869"/>
                </a:cubicBezTo>
                <a:cubicBezTo>
                  <a:pt x="1171988" y="551407"/>
                  <a:pt x="1171971" y="537933"/>
                  <a:pt x="1171643" y="524471"/>
                </a:cubicBezTo>
                <a:cubicBezTo>
                  <a:pt x="1163563" y="516392"/>
                  <a:pt x="1163563" y="516392"/>
                  <a:pt x="1142859" y="515887"/>
                </a:cubicBezTo>
                <a:cubicBezTo>
                  <a:pt x="1136163" y="516058"/>
                  <a:pt x="1129664" y="516225"/>
                  <a:pt x="1123165" y="516392"/>
                </a:cubicBezTo>
                <a:cubicBezTo>
                  <a:pt x="1123511" y="502930"/>
                  <a:pt x="1123494" y="489457"/>
                  <a:pt x="1123165" y="475995"/>
                </a:cubicBezTo>
                <a:cubicBezTo>
                  <a:pt x="1115086" y="467915"/>
                  <a:pt x="1115086" y="467915"/>
                  <a:pt x="1098832" y="466890"/>
                </a:cubicBezTo>
                <a:cubicBezTo>
                  <a:pt x="1091482" y="466882"/>
                  <a:pt x="1084347" y="466876"/>
                  <a:pt x="1077213" y="466870"/>
                </a:cubicBezTo>
                <a:cubicBezTo>
                  <a:pt x="1068908" y="466844"/>
                  <a:pt x="1060846" y="466818"/>
                  <a:pt x="1052785" y="466792"/>
                </a:cubicBezTo>
                <a:cubicBezTo>
                  <a:pt x="1039365" y="466818"/>
                  <a:pt x="1039365" y="466818"/>
                  <a:pt x="1026211" y="466842"/>
                </a:cubicBezTo>
                <a:cubicBezTo>
                  <a:pt x="1007864" y="466826"/>
                  <a:pt x="989517" y="466816"/>
                  <a:pt x="971169" y="466811"/>
                </a:cubicBezTo>
                <a:cubicBezTo>
                  <a:pt x="942070" y="466862"/>
                  <a:pt x="912972" y="466904"/>
                  <a:pt x="883873" y="466862"/>
                </a:cubicBezTo>
                <a:cubicBezTo>
                  <a:pt x="864937" y="466828"/>
                  <a:pt x="846001" y="466812"/>
                  <a:pt x="827065" y="466819"/>
                </a:cubicBezTo>
                <a:cubicBezTo>
                  <a:pt x="817857" y="466826"/>
                  <a:pt x="808922" y="466834"/>
                  <a:pt x="799986" y="466842"/>
                </a:cubicBezTo>
                <a:cubicBezTo>
                  <a:pt x="786566" y="466816"/>
                  <a:pt x="786566" y="466816"/>
                  <a:pt x="773412" y="466792"/>
                </a:cubicBezTo>
                <a:close/>
                <a:moveTo>
                  <a:pt x="191614" y="466792"/>
                </a:moveTo>
                <a:cubicBezTo>
                  <a:pt x="183308" y="466818"/>
                  <a:pt x="175247" y="466844"/>
                  <a:pt x="167186" y="466869"/>
                </a:cubicBezTo>
                <a:cubicBezTo>
                  <a:pt x="120348" y="466911"/>
                  <a:pt x="120348" y="466911"/>
                  <a:pt x="120138" y="522030"/>
                </a:cubicBezTo>
                <a:cubicBezTo>
                  <a:pt x="120155" y="528837"/>
                  <a:pt x="120171" y="535444"/>
                  <a:pt x="120188" y="542050"/>
                </a:cubicBezTo>
                <a:cubicBezTo>
                  <a:pt x="120143" y="564126"/>
                  <a:pt x="120112" y="586200"/>
                  <a:pt x="120132" y="608275"/>
                </a:cubicBezTo>
                <a:cubicBezTo>
                  <a:pt x="120151" y="624099"/>
                  <a:pt x="120158" y="639923"/>
                  <a:pt x="120152" y="655747"/>
                </a:cubicBezTo>
                <a:cubicBezTo>
                  <a:pt x="120131" y="688614"/>
                  <a:pt x="120122" y="721479"/>
                  <a:pt x="120151" y="754346"/>
                </a:cubicBezTo>
                <a:cubicBezTo>
                  <a:pt x="120199" y="797249"/>
                  <a:pt x="120226" y="840151"/>
                  <a:pt x="120180" y="883054"/>
                </a:cubicBezTo>
                <a:cubicBezTo>
                  <a:pt x="120142" y="916445"/>
                  <a:pt x="120125" y="949835"/>
                  <a:pt x="120137" y="983226"/>
                </a:cubicBezTo>
                <a:cubicBezTo>
                  <a:pt x="120147" y="999136"/>
                  <a:pt x="120155" y="1015045"/>
                  <a:pt x="120160" y="1030955"/>
                </a:cubicBezTo>
                <a:cubicBezTo>
                  <a:pt x="120133" y="1053958"/>
                  <a:pt x="120109" y="1076958"/>
                  <a:pt x="120145" y="1099958"/>
                </a:cubicBezTo>
                <a:cubicBezTo>
                  <a:pt x="120160" y="1107091"/>
                  <a:pt x="120174" y="1114014"/>
                  <a:pt x="120188" y="1120937"/>
                </a:cubicBezTo>
                <a:cubicBezTo>
                  <a:pt x="120133" y="1143026"/>
                  <a:pt x="120421" y="1164908"/>
                  <a:pt x="121233" y="1186994"/>
                </a:cubicBezTo>
                <a:cubicBezTo>
                  <a:pt x="129313" y="1195074"/>
                  <a:pt x="129313" y="1195074"/>
                  <a:pt x="147902" y="1196119"/>
                </a:cubicBezTo>
                <a:cubicBezTo>
                  <a:pt x="156175" y="1196128"/>
                  <a:pt x="164205" y="1196138"/>
                  <a:pt x="172235" y="1196147"/>
                </a:cubicBezTo>
                <a:cubicBezTo>
                  <a:pt x="181185" y="1196157"/>
                  <a:pt x="189871" y="1196168"/>
                  <a:pt x="198557" y="1196178"/>
                </a:cubicBezTo>
                <a:cubicBezTo>
                  <a:pt x="207978" y="1196146"/>
                  <a:pt x="217123" y="1196115"/>
                  <a:pt x="226267" y="1196084"/>
                </a:cubicBezTo>
                <a:cubicBezTo>
                  <a:pt x="235689" y="1196116"/>
                  <a:pt x="244833" y="1196147"/>
                  <a:pt x="253977" y="1196178"/>
                </a:cubicBezTo>
                <a:cubicBezTo>
                  <a:pt x="262927" y="1196168"/>
                  <a:pt x="271613" y="1196157"/>
                  <a:pt x="280299" y="1196147"/>
                </a:cubicBezTo>
                <a:cubicBezTo>
                  <a:pt x="294611" y="1196130"/>
                  <a:pt x="308932" y="1195877"/>
                  <a:pt x="323221" y="1195074"/>
                </a:cubicBezTo>
                <a:cubicBezTo>
                  <a:pt x="332221" y="1186074"/>
                  <a:pt x="332221" y="1186074"/>
                  <a:pt x="333448" y="1144195"/>
                </a:cubicBezTo>
                <a:cubicBezTo>
                  <a:pt x="333655" y="1135063"/>
                  <a:pt x="333655" y="1135063"/>
                  <a:pt x="333857" y="1126113"/>
                </a:cubicBezTo>
                <a:cubicBezTo>
                  <a:pt x="334382" y="1107081"/>
                  <a:pt x="334897" y="1088050"/>
                  <a:pt x="335362" y="1069018"/>
                </a:cubicBezTo>
                <a:cubicBezTo>
                  <a:pt x="335685" y="1055749"/>
                  <a:pt x="336022" y="1042478"/>
                  <a:pt x="336372" y="1029210"/>
                </a:cubicBezTo>
                <a:cubicBezTo>
                  <a:pt x="337198" y="998599"/>
                  <a:pt x="338008" y="967988"/>
                  <a:pt x="338767" y="937376"/>
                </a:cubicBezTo>
                <a:cubicBezTo>
                  <a:pt x="338976" y="928846"/>
                  <a:pt x="339178" y="920567"/>
                  <a:pt x="339380" y="912287"/>
                </a:cubicBezTo>
                <a:cubicBezTo>
                  <a:pt x="380182" y="908207"/>
                  <a:pt x="380182" y="908207"/>
                  <a:pt x="420176" y="904208"/>
                </a:cubicBezTo>
                <a:cubicBezTo>
                  <a:pt x="422923" y="890473"/>
                  <a:pt x="425589" y="877141"/>
                  <a:pt x="428255" y="863810"/>
                </a:cubicBezTo>
                <a:cubicBezTo>
                  <a:pt x="480449" y="861063"/>
                  <a:pt x="531107" y="858397"/>
                  <a:pt x="581766" y="855731"/>
                </a:cubicBezTo>
                <a:cubicBezTo>
                  <a:pt x="584513" y="841995"/>
                  <a:pt x="587179" y="828664"/>
                  <a:pt x="589846" y="815333"/>
                </a:cubicBezTo>
                <a:cubicBezTo>
                  <a:pt x="610246" y="811253"/>
                  <a:pt x="610246" y="811253"/>
                  <a:pt x="630242" y="807253"/>
                </a:cubicBezTo>
                <a:cubicBezTo>
                  <a:pt x="630242" y="724842"/>
                  <a:pt x="630242" y="644855"/>
                  <a:pt x="630242" y="564869"/>
                </a:cubicBezTo>
                <a:cubicBezTo>
                  <a:pt x="616508" y="564869"/>
                  <a:pt x="603177" y="564869"/>
                  <a:pt x="589846" y="564869"/>
                </a:cubicBezTo>
                <a:cubicBezTo>
                  <a:pt x="590191" y="551407"/>
                  <a:pt x="590174" y="537933"/>
                  <a:pt x="589846" y="524471"/>
                </a:cubicBezTo>
                <a:cubicBezTo>
                  <a:pt x="581766" y="516392"/>
                  <a:pt x="581766" y="516392"/>
                  <a:pt x="561062" y="515887"/>
                </a:cubicBezTo>
                <a:cubicBezTo>
                  <a:pt x="554366" y="516058"/>
                  <a:pt x="547867" y="516225"/>
                  <a:pt x="541368" y="516392"/>
                </a:cubicBezTo>
                <a:cubicBezTo>
                  <a:pt x="541714" y="502930"/>
                  <a:pt x="541697" y="489456"/>
                  <a:pt x="541368" y="475994"/>
                </a:cubicBezTo>
                <a:cubicBezTo>
                  <a:pt x="533289" y="467914"/>
                  <a:pt x="533289" y="467914"/>
                  <a:pt x="517035" y="466889"/>
                </a:cubicBezTo>
                <a:cubicBezTo>
                  <a:pt x="509685" y="466882"/>
                  <a:pt x="502550" y="466875"/>
                  <a:pt x="495416" y="466869"/>
                </a:cubicBezTo>
                <a:cubicBezTo>
                  <a:pt x="487111" y="466843"/>
                  <a:pt x="479049" y="466817"/>
                  <a:pt x="470988" y="466792"/>
                </a:cubicBezTo>
                <a:cubicBezTo>
                  <a:pt x="457568" y="466817"/>
                  <a:pt x="457568" y="466817"/>
                  <a:pt x="444414" y="466841"/>
                </a:cubicBezTo>
                <a:cubicBezTo>
                  <a:pt x="426067" y="466826"/>
                  <a:pt x="407720" y="466815"/>
                  <a:pt x="389372" y="466810"/>
                </a:cubicBezTo>
                <a:cubicBezTo>
                  <a:pt x="360273" y="466862"/>
                  <a:pt x="331175" y="466904"/>
                  <a:pt x="302076" y="466861"/>
                </a:cubicBezTo>
                <a:cubicBezTo>
                  <a:pt x="283139" y="466827"/>
                  <a:pt x="264203" y="466812"/>
                  <a:pt x="245267" y="466818"/>
                </a:cubicBezTo>
                <a:cubicBezTo>
                  <a:pt x="236060" y="466826"/>
                  <a:pt x="227124" y="466834"/>
                  <a:pt x="218188" y="466841"/>
                </a:cubicBezTo>
                <a:cubicBezTo>
                  <a:pt x="204768" y="466816"/>
                  <a:pt x="204768" y="466816"/>
                  <a:pt x="191614" y="466792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3"/>
                </a:lnTo>
                <a:lnTo>
                  <a:pt x="23" y="13"/>
                </a:lnTo>
                <a:lnTo>
                  <a:pt x="23" y="63891"/>
                </a:lnTo>
                <a:cubicBezTo>
                  <a:pt x="3017545" y="63891"/>
                  <a:pt x="6035042" y="63891"/>
                  <a:pt x="9103995" y="63891"/>
                </a:cubicBezTo>
                <a:lnTo>
                  <a:pt x="12191999" y="63891"/>
                </a:lnTo>
                <a:lnTo>
                  <a:pt x="12192000" y="63891"/>
                </a:lnTo>
                <a:cubicBezTo>
                  <a:pt x="12192000" y="2284864"/>
                  <a:pt x="12192000" y="4505839"/>
                  <a:pt x="12192000" y="6794121"/>
                </a:cubicBezTo>
                <a:lnTo>
                  <a:pt x="12191999" y="6794121"/>
                </a:lnTo>
                <a:lnTo>
                  <a:pt x="9172575" y="6794121"/>
                </a:lnTo>
                <a:cubicBezTo>
                  <a:pt x="6149340" y="6794121"/>
                  <a:pt x="3108985" y="6794121"/>
                  <a:pt x="23" y="6794121"/>
                </a:cubicBezTo>
                <a:lnTo>
                  <a:pt x="2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369685-FFC6-DBF4-2CAE-475FB4533885}"/>
              </a:ext>
            </a:extLst>
          </p:cNvPr>
          <p:cNvSpPr txBox="1"/>
          <p:nvPr/>
        </p:nvSpPr>
        <p:spPr>
          <a:xfrm>
            <a:off x="9055510" y="3527323"/>
            <a:ext cx="345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BATCH NO: D28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1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E8ED7-9304-BFC6-8A88-2B40920D1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54B5E-8897-3B93-BEE4-852E6E91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1225" y="-656492"/>
            <a:ext cx="22023226" cy="12388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63D57-41C1-9A4D-914C-74E67BE77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1625859"/>
            <a:ext cx="10500360" cy="537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5492E-6B74-2403-0C3B-BD83C5F833BD}"/>
              </a:ext>
            </a:extLst>
          </p:cNvPr>
          <p:cNvSpPr txBox="1"/>
          <p:nvPr/>
        </p:nvSpPr>
        <p:spPr>
          <a:xfrm>
            <a:off x="-7993863" y="8437662"/>
            <a:ext cx="375019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baseline="0" dirty="0">
                <a:solidFill>
                  <a:srgbClr val="9DC3E6"/>
                </a:solidFill>
                <a:latin typeface="Bodoni MT Black"/>
              </a:rPr>
              <a:t>THANK YOU!</a:t>
            </a:r>
            <a:endParaRPr lang="en-US" sz="6600" dirty="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A972C-F523-11EC-C574-F7471847C6D4}"/>
              </a:ext>
            </a:extLst>
          </p:cNvPr>
          <p:cNvSpPr txBox="1"/>
          <p:nvPr/>
        </p:nvSpPr>
        <p:spPr>
          <a:xfrm>
            <a:off x="1097280" y="411480"/>
            <a:ext cx="949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Goudy Stout" panose="0202090407030B020401" pitchFamily="18" charset="0"/>
              </a:rPr>
              <a:t>USER INTERACTION DIAGRAM</a:t>
            </a:r>
            <a:endParaRPr lang="en-IN" sz="3200" dirty="0">
              <a:solidFill>
                <a:schemeClr val="accent5">
                  <a:lumMod val="60000"/>
                  <a:lumOff val="40000"/>
                </a:schemeClr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8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3508" y="0"/>
            <a:ext cx="26775509" cy="15061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137D0-94BD-5006-B280-526BEECDDE20}"/>
              </a:ext>
            </a:extLst>
          </p:cNvPr>
          <p:cNvSpPr txBox="1"/>
          <p:nvPr/>
        </p:nvSpPr>
        <p:spPr>
          <a:xfrm>
            <a:off x="1779639" y="2219742"/>
            <a:ext cx="9704376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baseline="0" dirty="0">
                <a:solidFill>
                  <a:srgbClr val="9DC3E6"/>
                </a:solidFill>
                <a:latin typeface="Bodoni MT Black"/>
              </a:rPr>
              <a:t>ARCHITECTURE DIAGRAM</a:t>
            </a:r>
          </a:p>
          <a:p>
            <a:endParaRPr lang="en-US" sz="6600" dirty="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5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6B4EB-341B-6577-680F-119A2D6AB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CFECD-BD2B-CA3D-23CB-838DFF64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219031" cy="30200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41A1-48BB-CF81-16DD-5DFE220B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3" y="990601"/>
            <a:ext cx="1043093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5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88" y="0"/>
            <a:ext cx="12322376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DCC7CB5-DCC0-B325-21AE-7D42990B5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630570"/>
              </p:ext>
            </p:extLst>
          </p:nvPr>
        </p:nvGraphicFramePr>
        <p:xfrm>
          <a:off x="-1248697" y="1022555"/>
          <a:ext cx="14138786" cy="548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522E3E9-685E-B9B4-B9C3-CC2A27B90674}"/>
              </a:ext>
            </a:extLst>
          </p:cNvPr>
          <p:cNvSpPr txBox="1"/>
          <p:nvPr/>
        </p:nvSpPr>
        <p:spPr>
          <a:xfrm>
            <a:off x="1238867" y="218146"/>
            <a:ext cx="503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</a:rPr>
              <a:t>WORK FLOW:</a:t>
            </a:r>
            <a:endParaRPr lang="en-IN" sz="3600" b="1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1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85F50-CE34-A9FA-AA07-DF03D68ED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285854-E54A-A1C2-0A49-1CAB8DA9B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9382" y="-4648200"/>
            <a:ext cx="34081383" cy="1485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8E7393-0960-C8B6-9741-B74C30646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71158"/>
            <a:ext cx="45720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4A5DA-9FE1-F76A-D779-E24A5AA88E1F}"/>
              </a:ext>
            </a:extLst>
          </p:cNvPr>
          <p:cNvSpPr txBox="1"/>
          <p:nvPr/>
        </p:nvSpPr>
        <p:spPr>
          <a:xfrm>
            <a:off x="2150347" y="0"/>
            <a:ext cx="847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</a:rPr>
              <a:t>USE CASEDIAGRAM</a:t>
            </a:r>
            <a:endParaRPr lang="en-IN" sz="5400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6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FC6E1-2402-A28C-0912-D78C13841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FAB0D0-611B-1CE4-5ED5-30EEC22C0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1801" y="-7831015"/>
            <a:ext cx="26113802" cy="14689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F860B-497E-25B8-C84A-9187BE28BE77}"/>
              </a:ext>
            </a:extLst>
          </p:cNvPr>
          <p:cNvSpPr txBox="1"/>
          <p:nvPr/>
        </p:nvSpPr>
        <p:spPr>
          <a:xfrm>
            <a:off x="-10108706" y="-4040381"/>
            <a:ext cx="375019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baseline="0" dirty="0">
                <a:solidFill>
                  <a:srgbClr val="9DC3E6"/>
                </a:solidFill>
                <a:latin typeface="Bodoni MT Black"/>
              </a:rPr>
              <a:t>THANK YOU!</a:t>
            </a:r>
            <a:endParaRPr lang="en-US" sz="6600" dirty="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2A708-218E-E5D9-24AD-4EB7C2D8A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76560"/>
            <a:ext cx="7104185" cy="5681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999F5-FE0A-7FC7-E023-B549A28DFD6B}"/>
              </a:ext>
            </a:extLst>
          </p:cNvPr>
          <p:cNvSpPr txBox="1"/>
          <p:nvPr/>
        </p:nvSpPr>
        <p:spPr>
          <a:xfrm>
            <a:off x="2743200" y="190919"/>
            <a:ext cx="762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</a:rPr>
              <a:t>ACTIVITY DIAGRAM</a:t>
            </a:r>
            <a:endParaRPr lang="en-IN" sz="4800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40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4F8B-839E-7CFA-F9C4-86255487B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376CC-9AC6-EC0B-59AA-CD9920AB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940199" cy="30903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211D9-1A12-939B-9995-3965759F7B4B}"/>
              </a:ext>
            </a:extLst>
          </p:cNvPr>
          <p:cNvSpPr txBox="1"/>
          <p:nvPr/>
        </p:nvSpPr>
        <p:spPr>
          <a:xfrm>
            <a:off x="529252" y="762000"/>
            <a:ext cx="11921828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baseline="0" dirty="0">
                <a:solidFill>
                  <a:srgbClr val="9DC3E6"/>
                </a:solidFill>
                <a:latin typeface="Bodoni MT Black"/>
              </a:rPr>
              <a:t>BENEFITS:</a:t>
            </a:r>
            <a:endParaRPr lang="en-US" sz="6600" dirty="0">
              <a:solidFill>
                <a:srgbClr val="9DC3E6"/>
              </a:solidFill>
              <a:latin typeface="Bodoni MT Black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IMPROVED USER EXPERIENE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INCREASED SALES FOR BUSSINESS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PERSONALISED SHOPPING</a:t>
            </a:r>
          </a:p>
        </p:txBody>
      </p:sp>
    </p:spTree>
    <p:extLst>
      <p:ext uri="{BB962C8B-B14F-4D97-AF65-F5344CB8AC3E}">
        <p14:creationId xmlns:p14="http://schemas.microsoft.com/office/powerpoint/2010/main" val="339585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2B919-9258-F943-2B0D-92A93DE2F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97B11-DAB3-53B3-F79C-EE88AE1DD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1443" y="-1"/>
            <a:ext cx="22883444" cy="12871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131AD2-B8E6-89F6-5D7C-A26E6476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5" y="1477106"/>
            <a:ext cx="10776030" cy="4958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78BB8-CCE9-C973-9365-E0BEB724BDA9}"/>
              </a:ext>
            </a:extLst>
          </p:cNvPr>
          <p:cNvSpPr txBox="1"/>
          <p:nvPr/>
        </p:nvSpPr>
        <p:spPr>
          <a:xfrm>
            <a:off x="750279" y="627965"/>
            <a:ext cx="787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SAMPLE OUTPUT: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3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2" t="54082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3E7322-13E0-539B-72DF-5688C6848AA9}"/>
              </a:ext>
            </a:extLst>
          </p:cNvPr>
          <p:cNvSpPr txBox="1"/>
          <p:nvPr/>
        </p:nvSpPr>
        <p:spPr>
          <a:xfrm>
            <a:off x="1504709" y="381965"/>
            <a:ext cx="5382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</a:rPr>
              <a:t>REFERENCES:</a:t>
            </a:r>
            <a:endParaRPr lang="en-IN" sz="4400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2FF26-E9F7-B5FA-4272-51BEF3C54F78}"/>
              </a:ext>
            </a:extLst>
          </p:cNvPr>
          <p:cNvSpPr txBox="1"/>
          <p:nvPr/>
        </p:nvSpPr>
        <p:spPr>
          <a:xfrm>
            <a:off x="1575007" y="1248234"/>
            <a:ext cx="9039828" cy="54168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Recommendation Systems: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Fayyaz, Z.,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Ebrahimian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 M.,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Nawara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 D., Ibrahim, A., &amp;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Kashef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 R. (2020). "Recommendation Systems: Algorithms, Challenges, Metrics, and Business Opportunities." Applied Sciences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10(21), 7748.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Apriori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Algorithm: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Phani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Tarun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Munukuntla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 Shruti Mishra (2022). "Grocery Recommendation using Improvised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Apriori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Algorithm." IEEE Xplore.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Combining </a:t>
            </a:r>
            <a:r>
              <a:rPr lang="en-US" sz="2000" b="1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Apriori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and Clustering:</a:t>
            </a:r>
            <a:endParaRPr lang="en-US" sz="2000" dirty="0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Nasiri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 E., &amp;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Rastegari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 H. (2022).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ea typeface="+mn-lt"/>
                <a:cs typeface="+mn-lt"/>
              </a:rPr>
              <a:t>"A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Hybrid Recommender System based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ea typeface="+mn-lt"/>
                <a:cs typeface="+mn-lt"/>
              </a:rPr>
              <a:t>on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Clustering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ea typeface="+mn-lt"/>
                <a:cs typeface="+mn-lt"/>
              </a:rPr>
              <a:t>and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Association Rules." </a:t>
            </a:r>
            <a:r>
              <a:rPr lang="en-US" b="0" i="1" u="none" strike="noStrike" dirty="0">
                <a:solidFill>
                  <a:schemeClr val="bg2">
                    <a:lumMod val="90000"/>
                  </a:schemeClr>
                </a:solidFill>
                <a:effectLst/>
                <a:ea typeface="+mn-lt"/>
                <a:cs typeface="+mn-lt"/>
              </a:rPr>
              <a:t>Journal of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King Saud University - </a:t>
            </a:r>
            <a:r>
              <a:rPr lang="en-US" b="0" i="1" u="none" strike="noStrike" dirty="0">
                <a:solidFill>
                  <a:schemeClr val="bg2">
                    <a:lumMod val="90000"/>
                  </a:schemeClr>
                </a:solidFill>
                <a:effectLst/>
                <a:ea typeface="+mn-lt"/>
                <a:cs typeface="+mn-lt"/>
              </a:rPr>
              <a:t>Computer and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Information Sciences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ea typeface="+mn-lt"/>
                <a:cs typeface="+mn-lt"/>
              </a:rPr>
              <a:t>.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bg2">
                  <a:lumMod val="90000"/>
                </a:schemeClr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__Inter_aaf875"/>
                <a:ea typeface="+mn-lt"/>
                <a:cs typeface="+mn-lt"/>
              </a:rPr>
              <a:t>Improved </a:t>
            </a:r>
            <a:r>
              <a:rPr lang="en-US" sz="2000" b="1" dirty="0" err="1">
                <a:solidFill>
                  <a:schemeClr val="bg2">
                    <a:lumMod val="90000"/>
                  </a:schemeClr>
                </a:solidFill>
                <a:latin typeface="__Inter_aaf875"/>
                <a:ea typeface="+mn-lt"/>
                <a:cs typeface="+mn-lt"/>
              </a:rPr>
              <a:t>Apriori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__Inter_aaf875"/>
                <a:ea typeface="+mn-lt"/>
                <a:cs typeface="+mn-lt"/>
              </a:rPr>
              <a:t> Algorithm: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Wang, J., &amp; Jiang, M. (2022). "Research on Product Recommendation Based on Association Rules and Improved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Apriori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Algorithm." Academic Journal of Computing &amp; Information Science, 5(3), 101-106. Francis Academic Press.</a:t>
            </a:r>
            <a:endParaRPr lang="en-US" dirty="0">
              <a:solidFill>
                <a:schemeClr val="bg2">
                  <a:lumMod val="90000"/>
                </a:schemeClr>
              </a:solidFill>
              <a:latin typeface="__Inter_aaf875"/>
              <a:cs typeface="Calibri"/>
            </a:endParaRPr>
          </a:p>
          <a:p>
            <a:endParaRPr lang="en-IN" sz="2000" dirty="0">
              <a:solidFill>
                <a:schemeClr val="bg2">
                  <a:lumMod val="90000"/>
                </a:schemeClr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88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0C535-8AC1-B7A1-A349-549589956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240625-9CD1-9EC6-790B-7BD7E084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4BADE0-9E50-4621-1EA3-05009BC9D54C}"/>
              </a:ext>
            </a:extLst>
          </p:cNvPr>
          <p:cNvSpPr txBox="1"/>
          <p:nvPr/>
        </p:nvSpPr>
        <p:spPr>
          <a:xfrm>
            <a:off x="7733817" y="2219742"/>
            <a:ext cx="375019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baseline="0">
                <a:solidFill>
                  <a:srgbClr val="9DC3E6"/>
                </a:solidFill>
                <a:latin typeface="Bodoni MT Black"/>
              </a:rPr>
              <a:t>THANK YOU!</a:t>
            </a:r>
            <a:endParaRPr lang="en-US" sz="660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6" b="58526"/>
          <a:stretch/>
        </p:blipFill>
        <p:spPr>
          <a:xfrm>
            <a:off x="-211016" y="-118698"/>
            <a:ext cx="12646856" cy="7113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A2C03-F8D5-5C43-5D48-46ED64795E5E}"/>
              </a:ext>
            </a:extLst>
          </p:cNvPr>
          <p:cNvSpPr txBox="1"/>
          <p:nvPr/>
        </p:nvSpPr>
        <p:spPr>
          <a:xfrm>
            <a:off x="487680" y="428506"/>
            <a:ext cx="11704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ABSTRACT</a:t>
            </a:r>
            <a:endParaRPr lang="en-IN" sz="400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A90B8-2CEA-DFF2-0C48-284388F3688A}"/>
              </a:ext>
            </a:extLst>
          </p:cNvPr>
          <p:cNvSpPr txBox="1"/>
          <p:nvPr/>
        </p:nvSpPr>
        <p:spPr>
          <a:xfrm>
            <a:off x="1332710" y="1146957"/>
            <a:ext cx="1052767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>
                    <a:lumMod val="90000"/>
                  </a:schemeClr>
                </a:solidFill>
              </a:rPr>
              <a:t>Product recommendation systems have become an essential component of e-commerce platforms, aiming to provide users with personalized suggestions. </a:t>
            </a:r>
            <a:endParaRPr lang="en-US" sz="3600" b="1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>
                    <a:lumMod val="90000"/>
                  </a:schemeClr>
                </a:solidFill>
              </a:rPr>
              <a:t>Our system, built using simple Python packages and methods, recommends similar and related products to users based on their purchase history. </a:t>
            </a:r>
            <a:endParaRPr lang="en-US" sz="3600" b="1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>
                    <a:lumMod val="90000"/>
                  </a:schemeClr>
                </a:solidFill>
              </a:rPr>
              <a:t>This project demonstrates the effectiveness of our approach and provides a new perspective on product recommendation systems.</a:t>
            </a:r>
            <a:endParaRPr lang="en-IN" sz="3600" b="1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1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4" t="59184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F02877-F93F-E462-33CA-D330FEFFF428}"/>
              </a:ext>
            </a:extLst>
          </p:cNvPr>
          <p:cNvSpPr txBox="1"/>
          <p:nvPr/>
        </p:nvSpPr>
        <p:spPr>
          <a:xfrm>
            <a:off x="358816" y="509286"/>
            <a:ext cx="6319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KEY POINTS:</a:t>
            </a:r>
            <a:endParaRPr lang="en-IN" sz="440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14F5B-93E6-7931-42E6-61E6036DF786}"/>
              </a:ext>
            </a:extLst>
          </p:cNvPr>
          <p:cNvSpPr txBox="1"/>
          <p:nvPr/>
        </p:nvSpPr>
        <p:spPr>
          <a:xfrm>
            <a:off x="1058756" y="1278727"/>
            <a:ext cx="10774428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>
                    <a:lumMod val="90000"/>
                  </a:schemeClr>
                </a:solidFill>
              </a:rPr>
              <a:t>A product recommendation system predicts and shows items that a user would like to purchase.</a:t>
            </a:r>
            <a:endParaRPr lang="en-US" sz="3600" b="1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Existing projects: Rely on a range of high end established recommendation techniques.</a:t>
            </a:r>
            <a:endParaRPr lang="en-US" sz="3600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This project: Introduces a fresh approach with novel techniques, using basic Python tools.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8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2" t="48" r="-144" b="35520"/>
          <a:stretch/>
        </p:blipFill>
        <p:spPr>
          <a:xfrm>
            <a:off x="-3865" y="6062"/>
            <a:ext cx="12336757" cy="81983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AE6D85A-99AC-2F0F-EFBF-05F67107E0EA}"/>
              </a:ext>
            </a:extLst>
          </p:cNvPr>
          <p:cNvGrpSpPr/>
          <p:nvPr/>
        </p:nvGrpSpPr>
        <p:grpSpPr>
          <a:xfrm>
            <a:off x="1213906" y="553856"/>
            <a:ext cx="10367055" cy="6079702"/>
            <a:chOff x="1213906" y="410082"/>
            <a:chExt cx="10367055" cy="60797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F972A5-B973-D40B-4FE9-87B0B3127BA9}"/>
                </a:ext>
              </a:extLst>
            </p:cNvPr>
            <p:cNvSpPr txBox="1"/>
            <p:nvPr/>
          </p:nvSpPr>
          <p:spPr>
            <a:xfrm>
              <a:off x="1213906" y="410082"/>
              <a:ext cx="976745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rgbClr val="9DC3E6"/>
                  </a:solidFill>
                  <a:latin typeface="Bodoni MT Black"/>
                </a:rPr>
                <a:t>ALGORITHMS USED:</a:t>
              </a:r>
              <a:endParaRPr lang="en-US" sz="4800">
                <a:latin typeface="Bodoni MT Black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915D51-1E95-9D8B-E94A-9B5BA2B80F3A}"/>
                </a:ext>
              </a:extLst>
            </p:cNvPr>
            <p:cNvSpPr txBox="1"/>
            <p:nvPr/>
          </p:nvSpPr>
          <p:spPr>
            <a:xfrm>
              <a:off x="2333052" y="1473026"/>
              <a:ext cx="9247909" cy="501675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b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1. </a:t>
              </a:r>
              <a:r>
                <a:rPr lang="en-US" sz="3600" b="1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Apriori</a:t>
              </a:r>
              <a:r>
                <a:rPr lang="en-US" sz="3600" b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 Algorithm:</a:t>
              </a:r>
              <a:r>
                <a:rPr lang="en-US" sz="4000" b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3600" b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 </a:t>
              </a:r>
              <a:endParaRPr lang="en-US" sz="3600" b="1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Arial"/>
              </a:endParaRPr>
            </a:p>
            <a:p>
              <a:r>
                <a:rPr lang="en-US" sz="3200" b="1" i="1">
                  <a:solidFill>
                    <a:srgbClr val="FBE5D6"/>
                  </a:solidFill>
                  <a:ea typeface="+mn-lt"/>
                  <a:cs typeface="+mn-lt"/>
                </a:rPr>
                <a:t>Mining the Treasure of Frequent Patterns</a:t>
              </a:r>
              <a:endParaRPr lang="en-US" sz="3200" b="1" i="1">
                <a:solidFill>
                  <a:srgbClr val="FBE5D6"/>
                </a:solidFill>
                <a:latin typeface="Calibri"/>
                <a:ea typeface="Arial"/>
                <a:cs typeface="Arial"/>
              </a:endParaRPr>
            </a:p>
            <a:p>
              <a:r>
                <a:rPr lang="en-US" sz="2800" b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Key Feature</a:t>
              </a:r>
              <a:r>
                <a:rPr lang="en-US" sz="28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: Identifies frequent item sets by exploring product combinations that frequently occur together.</a:t>
              </a:r>
            </a:p>
            <a:p>
              <a:endParaRPr lang="en-US" sz="3600" b="1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3600" b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2. Clustering Algorithms:</a:t>
              </a:r>
              <a:r>
                <a:rPr lang="en-US" sz="4000" b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 </a:t>
              </a:r>
              <a:endParaRPr lang="en-US" sz="320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3200" b="1" i="1">
                  <a:solidFill>
                    <a:srgbClr val="FBE5D6"/>
                  </a:solidFill>
                  <a:ea typeface="+mn-lt"/>
                  <a:cs typeface="+mn-lt"/>
                </a:rPr>
                <a:t>Grouping Similar Items for Enhanced Insights</a:t>
              </a:r>
            </a:p>
            <a:p>
              <a:r>
                <a:rPr lang="en-US" sz="2800" b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+mn-lt"/>
                  <a:cs typeface="+mn-lt"/>
                </a:rPr>
                <a:t>Key Feature</a:t>
              </a:r>
              <a:r>
                <a:rPr lang="en-US" sz="28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: Categorizes products into meaningful groups, making it easier to suggest items that match users' preferences.</a:t>
              </a:r>
              <a:endParaRPr lang="en-US" sz="28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55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03" r="63303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EDFBB29-BF82-38B5-77CB-D896F5A1B2F9}"/>
              </a:ext>
            </a:extLst>
          </p:cNvPr>
          <p:cNvGrpSpPr/>
          <p:nvPr/>
        </p:nvGrpSpPr>
        <p:grpSpPr>
          <a:xfrm>
            <a:off x="162046" y="243068"/>
            <a:ext cx="11807159" cy="6051737"/>
            <a:chOff x="162046" y="243068"/>
            <a:chExt cx="11807159" cy="60517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1D65A8-5233-8FB1-09E6-5A7727D109C7}"/>
                </a:ext>
              </a:extLst>
            </p:cNvPr>
            <p:cNvSpPr txBox="1"/>
            <p:nvPr/>
          </p:nvSpPr>
          <p:spPr>
            <a:xfrm>
              <a:off x="162046" y="243068"/>
              <a:ext cx="6551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Existing Projects:</a:t>
              </a:r>
              <a:endParaRPr lang="en-IN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0155A2-F941-AB04-6C2C-83D251620FC6}"/>
                </a:ext>
              </a:extLst>
            </p:cNvPr>
            <p:cNvSpPr txBox="1"/>
            <p:nvPr/>
          </p:nvSpPr>
          <p:spPr>
            <a:xfrm>
              <a:off x="1465944" y="1216492"/>
              <a:ext cx="10503261" cy="507831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3600" b="1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Amazon's recommendation engine uses collaborative filtering, content-based filtering, and hybrid recommendation systems.</a:t>
              </a:r>
              <a:endParaRPr lang="en-IN" sz="3600" b="1">
                <a:solidFill>
                  <a:schemeClr val="tx2">
                    <a:lumMod val="20000"/>
                    <a:lumOff val="80000"/>
                  </a:schemeClr>
                </a:solidFill>
                <a:ea typeface="Calibri"/>
                <a:cs typeface="Calibri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3600" b="1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Google's recommendation engine uses machine learning algorithms and natural language processing.</a:t>
              </a:r>
              <a:endParaRPr lang="en-IN" sz="3600" b="1">
                <a:solidFill>
                  <a:schemeClr val="tx2">
                    <a:lumMod val="20000"/>
                    <a:lumOff val="80000"/>
                  </a:schemeClr>
                </a:solidFill>
                <a:ea typeface="Calibri"/>
                <a:cs typeface="Calibri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3600" b="1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Flipkart's recommendation engine uses a combination of collaborative filtering and content-based filtering.</a:t>
              </a:r>
              <a:endParaRPr lang="en-IN" sz="3600" b="1">
                <a:solidFill>
                  <a:schemeClr val="tx2">
                    <a:lumMod val="20000"/>
                    <a:lumOff val="80000"/>
                  </a:schemeClr>
                </a:solidFill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99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3" b="65293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62C4D6-CD27-6720-B5CB-47F79307116A}"/>
              </a:ext>
            </a:extLst>
          </p:cNvPr>
          <p:cNvSpPr txBox="1"/>
          <p:nvPr/>
        </p:nvSpPr>
        <p:spPr>
          <a:xfrm>
            <a:off x="393540" y="743535"/>
            <a:ext cx="70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</a:t>
            </a:r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A0E04-C6E7-8959-1792-AAD1631403B3}"/>
              </a:ext>
            </a:extLst>
          </p:cNvPr>
          <p:cNvGrpSpPr/>
          <p:nvPr/>
        </p:nvGrpSpPr>
        <p:grpSpPr>
          <a:xfrm>
            <a:off x="277792" y="343426"/>
            <a:ext cx="11644132" cy="6281191"/>
            <a:chOff x="277792" y="343426"/>
            <a:chExt cx="11644132" cy="6281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6DC65-C4D4-F5AF-2CEA-D73364654F40}"/>
                </a:ext>
              </a:extLst>
            </p:cNvPr>
            <p:cNvSpPr txBox="1"/>
            <p:nvPr/>
          </p:nvSpPr>
          <p:spPr>
            <a:xfrm>
              <a:off x="277792" y="343426"/>
              <a:ext cx="768269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40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Proposed Methodology:</a:t>
              </a:r>
              <a:r>
                <a:rPr lang="en-IN" sz="4400"/>
                <a:t>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2DCCD-2BD0-AC58-B87F-19D0997A68A7}"/>
                </a:ext>
              </a:extLst>
            </p:cNvPr>
            <p:cNvSpPr txBox="1"/>
            <p:nvPr/>
          </p:nvSpPr>
          <p:spPr>
            <a:xfrm>
              <a:off x="1273215" y="1546304"/>
              <a:ext cx="10648709" cy="507831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Data collection:</a:t>
              </a:r>
              <a:r>
                <a:rPr lang="en-US" sz="36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</a:rPr>
                <a:t>Collect user purchase history data.</a:t>
              </a:r>
              <a:endParaRPr lang="en-US" sz="3600" dirty="0">
                <a:solidFill>
                  <a:schemeClr val="bg2">
                    <a:lumMod val="90000"/>
                  </a:schemeClr>
                </a:solidFill>
                <a:ea typeface="Calibri"/>
                <a:cs typeface="Calibri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rgbClr val="FBE5D6"/>
                  </a:solidFill>
                </a:rPr>
                <a:t>Data preprocessing:</a:t>
              </a:r>
              <a:r>
                <a:rPr lang="en-US" sz="3600" dirty="0">
                  <a:solidFill>
                    <a:srgbClr val="FBE5D6"/>
                  </a:solidFill>
                </a:rPr>
                <a:t> </a:t>
              </a:r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</a:rPr>
                <a:t>Preprocess the data using techniques such as tokenization and normalization</a:t>
              </a:r>
              <a:r>
                <a:rPr lang="en-US" sz="3600" b="1" dirty="0">
                  <a:solidFill>
                    <a:schemeClr val="bg2">
                      <a:lumMod val="90000"/>
                    </a:schemeClr>
                  </a:solidFill>
                </a:rPr>
                <a:t>.</a:t>
              </a:r>
              <a:endParaRPr lang="en-US" sz="3600" b="1" dirty="0">
                <a:solidFill>
                  <a:schemeClr val="bg2">
                    <a:lumMod val="90000"/>
                  </a:schemeClr>
                </a:solidFill>
                <a:ea typeface="Calibri"/>
                <a:cs typeface="Calibri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dirty="0" err="1">
                  <a:solidFill>
                    <a:srgbClr val="FBE5D6"/>
                  </a:solidFill>
                </a:rPr>
                <a:t>Apriori</a:t>
              </a:r>
              <a:r>
                <a:rPr lang="en-US" sz="3600" b="1" dirty="0">
                  <a:solidFill>
                    <a:srgbClr val="FBE5D6"/>
                  </a:solidFill>
                </a:rPr>
                <a:t> algorithm</a:t>
              </a:r>
              <a:r>
                <a:rPr lang="en-US" sz="36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:</a:t>
              </a:r>
              <a:r>
                <a:rPr lang="en-US" sz="3600" b="1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</a:rPr>
                <a:t>Apply the </a:t>
              </a:r>
              <a:r>
                <a:rPr lang="en-US" sz="3600" dirty="0" err="1">
                  <a:solidFill>
                    <a:schemeClr val="bg2">
                      <a:lumMod val="90000"/>
                    </a:schemeClr>
                  </a:solidFill>
                </a:rPr>
                <a:t>Apriori</a:t>
              </a:r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</a:rPr>
                <a:t> algorithm to generate frequent </a:t>
              </a:r>
              <a:r>
                <a:rPr lang="en-US" sz="3600" dirty="0" err="1">
                  <a:solidFill>
                    <a:schemeClr val="bg2">
                      <a:lumMod val="90000"/>
                    </a:schemeClr>
                  </a:solidFill>
                </a:rPr>
                <a:t>itemsets</a:t>
              </a:r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</a:rPr>
                <a:t>.</a:t>
              </a:r>
              <a:endParaRPr lang="en-US" sz="3600" dirty="0">
                <a:solidFill>
                  <a:schemeClr val="bg2">
                    <a:lumMod val="90000"/>
                  </a:schemeClr>
                </a:solidFill>
                <a:ea typeface="Calibri"/>
                <a:cs typeface="Calibri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rgbClr val="FBE5D6"/>
                  </a:solidFill>
                </a:rPr>
                <a:t>Clustering method:</a:t>
              </a:r>
              <a:r>
                <a:rPr lang="en-US" sz="36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</a:rPr>
                <a:t>Apply clustering method to group similar products together.</a:t>
              </a:r>
              <a:endParaRPr lang="en-US" sz="3600" dirty="0">
                <a:solidFill>
                  <a:schemeClr val="bg2">
                    <a:lumMod val="90000"/>
                  </a:schemeClr>
                </a:solidFill>
                <a:ea typeface="Calibri"/>
                <a:cs typeface="Calibri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rgbClr val="FBE5D6"/>
                  </a:solidFill>
                </a:rPr>
                <a:t>Recommendation generation:</a:t>
              </a:r>
              <a:r>
                <a:rPr lang="en-US" sz="3600" b="1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chemeClr val="bg2">
                      <a:lumMod val="90000"/>
                    </a:schemeClr>
                  </a:solidFill>
                </a:rPr>
                <a:t>Generate recommendations based on the clustered products.</a:t>
              </a:r>
              <a:endParaRPr lang="en-IN" sz="3600" dirty="0">
                <a:solidFill>
                  <a:schemeClr val="bg2">
                    <a:lumMod val="90000"/>
                  </a:schemeClr>
                </a:solidFill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88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3235-CA0D-4FB9-032E-3D319A0D2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7447" y="0"/>
            <a:ext cx="28979447" cy="16300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137D0-94BD-5006-B280-526BEECDDE20}"/>
              </a:ext>
            </a:extLst>
          </p:cNvPr>
          <p:cNvSpPr txBox="1"/>
          <p:nvPr/>
        </p:nvSpPr>
        <p:spPr>
          <a:xfrm>
            <a:off x="366917" y="702288"/>
            <a:ext cx="11458165" cy="52014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3600" b="1" dirty="0">
                <a:solidFill>
                  <a:srgbClr val="85D1FF"/>
                </a:solidFill>
                <a:latin typeface="Bodoni MT Black" panose="02070A03080606020203" pitchFamily="18" charset="0"/>
              </a:rPr>
              <a:t>OBJECTIVES</a:t>
            </a:r>
            <a:r>
              <a:rPr lang="en-US" sz="4400" b="1" dirty="0">
                <a:solidFill>
                  <a:srgbClr val="85D1FF"/>
                </a:solidFill>
                <a:latin typeface="Bodoni MT Black" panose="02070A03080606020203" pitchFamily="18" charset="0"/>
              </a:rPr>
              <a:t>:</a:t>
            </a:r>
          </a:p>
          <a:p>
            <a:pPr algn="just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Product Recommendation System Using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</a:rPr>
              <a:t>Apriori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 Algorithm and Clustering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85D1FF"/>
                </a:solidFill>
              </a:rPr>
              <a:t>Identify Frequently Bought Together Products</a:t>
            </a:r>
            <a:endParaRPr lang="en-US" sz="2400" dirty="0">
              <a:solidFill>
                <a:srgbClr val="85D1FF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Discover product relationships using </a:t>
            </a:r>
            <a:r>
              <a:rPr lang="en-US" sz="2400" b="1" dirty="0" err="1">
                <a:solidFill>
                  <a:schemeClr val="bg1"/>
                </a:solidFill>
              </a:rPr>
              <a:t>Apriori</a:t>
            </a:r>
            <a:r>
              <a:rPr lang="en-US" sz="2400" dirty="0">
                <a:solidFill>
                  <a:schemeClr val="bg1"/>
                </a:solidFill>
              </a:rPr>
              <a:t> for association rule mining.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85D1FF"/>
                </a:solidFill>
              </a:rPr>
              <a:t>Customer Segmentation</a:t>
            </a:r>
            <a:endParaRPr lang="en-US" sz="2400" dirty="0">
              <a:solidFill>
                <a:srgbClr val="85D1FF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Use </a:t>
            </a:r>
            <a:r>
              <a:rPr lang="en-US" sz="2400" b="1" dirty="0">
                <a:solidFill>
                  <a:schemeClr val="bg1"/>
                </a:solidFill>
              </a:rPr>
              <a:t>clustering</a:t>
            </a:r>
            <a:r>
              <a:rPr lang="en-US" sz="2400" dirty="0">
                <a:solidFill>
                  <a:schemeClr val="bg1"/>
                </a:solidFill>
              </a:rPr>
              <a:t> to group customers with similar buying behavior for targeted recommendations.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85D1FF"/>
                </a:solidFill>
              </a:rPr>
              <a:t>Increase Cross-Selling</a:t>
            </a:r>
            <a:endParaRPr lang="en-US" sz="2400" dirty="0">
              <a:solidFill>
                <a:srgbClr val="85D1FF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Suggest complementary products to increase order value.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85D1FF"/>
                </a:solidFill>
              </a:rPr>
              <a:t>Low Complexity Implementation</a:t>
            </a:r>
            <a:endParaRPr lang="en-US" sz="2400" dirty="0">
              <a:solidFill>
                <a:srgbClr val="85D1FF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Simple algorithms suitable for small datasets without needing complex systems.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85D1FF"/>
                </a:solidFill>
              </a:rPr>
              <a:t>Personalized Recommendations</a:t>
            </a:r>
            <a:endParaRPr lang="en-US" sz="2400" dirty="0">
              <a:solidFill>
                <a:srgbClr val="85D1FF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Provide recommendations based on past purchase patterns using customer clusters.</a:t>
            </a:r>
          </a:p>
        </p:txBody>
      </p:sp>
    </p:spTree>
    <p:extLst>
      <p:ext uri="{BB962C8B-B14F-4D97-AF65-F5344CB8AC3E}">
        <p14:creationId xmlns:p14="http://schemas.microsoft.com/office/powerpoint/2010/main" val="112596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A156C-B1A6-92E3-85B4-723E556E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2D6F72-DDE7-DC1C-52ED-B36A74CE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18216" y="-7267122"/>
            <a:ext cx="31910216" cy="17949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392F6-E2DB-0213-0C1A-5EF71951DDDE}"/>
              </a:ext>
            </a:extLst>
          </p:cNvPr>
          <p:cNvSpPr txBox="1"/>
          <p:nvPr/>
        </p:nvSpPr>
        <p:spPr>
          <a:xfrm>
            <a:off x="740854" y="569755"/>
            <a:ext cx="10710292" cy="51780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solidFill>
                  <a:srgbClr val="9DC3E6"/>
                </a:solidFill>
                <a:latin typeface="Bodoni MT Black"/>
              </a:rPr>
              <a:t>SOFTWARE REQUIREMENTS:</a:t>
            </a:r>
          </a:p>
          <a:p>
            <a:pPr marL="457200" lvl="0" indent="-457200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Windows 7/10/11</a:t>
            </a:r>
          </a:p>
          <a:p>
            <a:pPr marL="457200" lvl="0" indent="-457200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</a:t>
            </a: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Python</a:t>
            </a:r>
          </a:p>
          <a:p>
            <a:pPr marL="457200" lvl="0" indent="-457200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Processing Libraries</a:t>
            </a: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Pandas</a:t>
            </a:r>
          </a:p>
          <a:p>
            <a:pPr marL="457200" lvl="0" indent="-457200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Libraries</a:t>
            </a: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Apyori</a:t>
            </a: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(for association rule mining)</a:t>
            </a:r>
          </a:p>
          <a:p>
            <a:pPr marL="457200" lvl="0" indent="-457200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 User Interface (GUI)</a:t>
            </a:r>
            <a: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Flask (for web-based interface)</a:t>
            </a:r>
          </a:p>
        </p:txBody>
      </p:sp>
    </p:spTree>
    <p:extLst>
      <p:ext uri="{BB962C8B-B14F-4D97-AF65-F5344CB8AC3E}">
        <p14:creationId xmlns:p14="http://schemas.microsoft.com/office/powerpoint/2010/main" val="38329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97E0-2B80-905E-7B68-682EE7BC9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71D48-E703-20B3-6F63-3EF4267EC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2769" y="-8506560"/>
            <a:ext cx="27314770" cy="15364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4F7FF1-C3B0-1804-36BE-0C5B920535BF}"/>
              </a:ext>
            </a:extLst>
          </p:cNvPr>
          <p:cNvSpPr txBox="1"/>
          <p:nvPr/>
        </p:nvSpPr>
        <p:spPr>
          <a:xfrm>
            <a:off x="1145513" y="427430"/>
            <a:ext cx="10773932" cy="410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4133850" lvl="1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Bodoni MT Black" panose="02070A03080606020203" pitchFamily="18" charset="0"/>
                <a:ea typeface="Times New Roman" panose="02020603050405020304" pitchFamily="18" charset="0"/>
              </a:rPr>
              <a:t>HARDWARE REQUIREMENT</a:t>
            </a:r>
            <a:r>
              <a:rPr lang="en-IN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  <a:ea typeface="Times New Roman" panose="02020603050405020304" pitchFamily="18" charset="0"/>
              </a:rPr>
              <a:t>:</a:t>
            </a:r>
            <a:endParaRPr lang="en-IN" sz="2400" b="1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Bodoni MT Black" panose="02070A03080606020203" pitchFamily="18" charset="0"/>
                <a:ea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- Core i3/i5/i7</a:t>
            </a:r>
            <a:endParaRPr lang="en-IN" sz="3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IN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RAM - 2 GB/4GB</a:t>
            </a:r>
            <a:endParaRPr lang="en-IN" sz="3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SSD – 256 GB</a:t>
            </a:r>
            <a:endParaRPr lang="en-US" sz="44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Bodoni MT Black" panose="02070A03080606020203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5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642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__Inter_aaf875</vt:lpstr>
      <vt:lpstr>Arial</vt:lpstr>
      <vt:lpstr>Arial Black</vt:lpstr>
      <vt:lpstr>Bodoni MT Black</vt:lpstr>
      <vt:lpstr>Calibri</vt:lpstr>
      <vt:lpstr>Calibri Light</vt:lpstr>
      <vt:lpstr>Goudy Stout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Thendral A</dc:creator>
  <cp:lastModifiedBy>Thendral A</cp:lastModifiedBy>
  <cp:revision>6</cp:revision>
  <dcterms:created xsi:type="dcterms:W3CDTF">2024-07-25T13:08:03Z</dcterms:created>
  <dcterms:modified xsi:type="dcterms:W3CDTF">2024-10-18T04:57:10Z</dcterms:modified>
</cp:coreProperties>
</file>