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8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3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6530-A299-E34E-947C-4FADE4637712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1AB3-986E-D14A-8C3F-6E50AAC7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721" y="894677"/>
            <a:ext cx="6841611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 </a:t>
            </a:r>
            <a:r>
              <a:rPr lang="en-US" dirty="0" err="1" smtClean="0"/>
              <a:t>inputInfoCoGe.txt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endParaRPr lang="en-US" dirty="0"/>
          </a:p>
          <a:p>
            <a:r>
              <a:rPr lang="en-US" dirty="0" smtClean="0"/>
              <a:t>Output: orthologSets_8400_9050_10997_19515.txt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genomeInString_8400_9050_10997_19515.txt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subgenomeRangesInGeneOrder_8400_9050_10997_19515.txt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</a:t>
            </a:r>
          </a:p>
          <a:p>
            <a:endParaRPr lang="en-US" dirty="0" smtClean="0"/>
          </a:p>
          <a:p>
            <a:r>
              <a:rPr lang="en-US" dirty="0" smtClean="0"/>
              <a:t>chromosome format in original files</a:t>
            </a:r>
          </a:p>
          <a:p>
            <a:r>
              <a:rPr lang="en-US" dirty="0" err="1" smtClean="0"/>
              <a:t>subgenomeInfo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project/</a:t>
            </a:r>
            <a:r>
              <a:rPr lang="en-US" dirty="0" err="1" smtClean="0"/>
              <a:t>coffeeProject</a:t>
            </a:r>
            <a:r>
              <a:rPr lang="en-US" dirty="0" smtClean="0"/>
              <a:t>/</a:t>
            </a:r>
            <a:r>
              <a:rPr lang="en-US" dirty="0" err="1" smtClean="0"/>
              <a:t>genomesCV</a:t>
            </a:r>
            <a:r>
              <a:rPr lang="en-US" dirty="0" smtClean="0"/>
              <a:t>/</a:t>
            </a:r>
            <a:r>
              <a:rPr lang="en-US" dirty="0" err="1" smtClean="0"/>
              <a:t>beforeAndAfter.ppt</a:t>
            </a:r>
            <a:endParaRPr lang="en-US" dirty="0" smtClean="0"/>
          </a:p>
          <a:p>
            <a:r>
              <a:rPr lang="en-US" dirty="0" smtClean="0"/>
              <a:t> project/</a:t>
            </a:r>
            <a:r>
              <a:rPr lang="en-US" dirty="0" err="1" smtClean="0"/>
              <a:t>coffeeProject</a:t>
            </a:r>
            <a:r>
              <a:rPr lang="en-US" dirty="0" smtClean="0"/>
              <a:t>/</a:t>
            </a:r>
            <a:r>
              <a:rPr lang="en-US" dirty="0" err="1" smtClean="0"/>
              <a:t>genomesCVPepper</a:t>
            </a:r>
            <a:r>
              <a:rPr lang="en-US" dirty="0" smtClean="0"/>
              <a:t>/</a:t>
            </a:r>
            <a:r>
              <a:rPr lang="en-US" dirty="0" err="1" smtClean="0"/>
              <a:t>pepperSubgenome.xls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project/</a:t>
            </a:r>
            <a:r>
              <a:rPr lang="en-US" dirty="0" err="1" smtClean="0"/>
              <a:t>coffeeProject</a:t>
            </a:r>
            <a:r>
              <a:rPr lang="en-US" dirty="0" smtClean="0"/>
              <a:t>/</a:t>
            </a:r>
            <a:r>
              <a:rPr lang="en-US" dirty="0" err="1" smtClean="0"/>
              <a:t>genomesCVPepper</a:t>
            </a:r>
            <a:r>
              <a:rPr lang="en-US" dirty="0" smtClean="0"/>
              <a:t>/</a:t>
            </a:r>
            <a:r>
              <a:rPr lang="en-US" dirty="0" err="1" smtClean="0"/>
              <a:t>pepperSubgenome.txt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SubgenomeInfo</a:t>
            </a:r>
            <a:r>
              <a:rPr lang="en-US" dirty="0" smtClean="0"/>
              <a:t> in </a:t>
            </a:r>
            <a:r>
              <a:rPr lang="en-US" dirty="0" err="1" smtClean="0"/>
              <a:t>basepairs</a:t>
            </a:r>
            <a:r>
              <a:rPr lang="en-US" dirty="0" smtClean="0"/>
              <a:t> and in gene orders</a:t>
            </a:r>
          </a:p>
          <a:p>
            <a:r>
              <a:rPr lang="en-US" altLang="zh-CN" dirty="0" err="1" smtClean="0"/>
              <a:t>chrIndex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genomeInString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0425" y="432910"/>
            <a:ext cx="224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TestGetGenomes.java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37500" y="615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611" y="532659"/>
            <a:ext cx="494907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TestGetContigInput.java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inputInfoAGRP.txt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Output: contigInput_8400_9050_10997_19515.py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genomeIndex</a:t>
            </a:r>
            <a:r>
              <a:rPr lang="en-US" dirty="0" smtClean="0"/>
              <a:t>	</a:t>
            </a:r>
            <a:r>
              <a:rPr lang="en-US" dirty="0" err="1" smtClean="0"/>
              <a:t>ploidyNumber</a:t>
            </a:r>
            <a:r>
              <a:rPr lang="en-US" dirty="0" smtClean="0"/>
              <a:t>	weights</a:t>
            </a:r>
          </a:p>
          <a:p>
            <a:r>
              <a:rPr lang="en-US" dirty="0" smtClean="0"/>
              <a:t>8400	3	0	2	4	6	</a:t>
            </a:r>
          </a:p>
          <a:p>
            <a:r>
              <a:rPr lang="en-US" dirty="0" smtClean="0"/>
              <a:t>9050	3	0	2	4	6</a:t>
            </a:r>
          </a:p>
          <a:p>
            <a:pPr marL="342900" indent="-342900">
              <a:buAutoNum type="arabicPlain" startAt="10997"/>
            </a:pPr>
            <a:r>
              <a:rPr lang="en-US" dirty="0" smtClean="0"/>
              <a:t>3	0	2	4	6</a:t>
            </a:r>
          </a:p>
          <a:p>
            <a:r>
              <a:rPr lang="en-US" altLang="zh-CN" dirty="0" smtClean="0"/>
              <a:t>19515</a:t>
            </a:r>
            <a:r>
              <a:rPr lang="zh-CN" altLang="en-US" dirty="0" smtClean="0"/>
              <a:t>  </a:t>
            </a:r>
            <a:r>
              <a:rPr lang="en-US" dirty="0" smtClean="0"/>
              <a:t>1	0	3</a:t>
            </a:r>
          </a:p>
          <a:p>
            <a:r>
              <a:rPr lang="en-US" dirty="0" err="1" smtClean="0"/>
              <a:t>weightOfAdjacent</a:t>
            </a:r>
            <a:r>
              <a:rPr lang="en-US" dirty="0" smtClean="0"/>
              <a:t>&gt;	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Different weight scheme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414" y="1635680"/>
            <a:ext cx="715759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contigInput_8400_9050_10997_19515.py&gt; </a:t>
            </a:r>
            <a:r>
              <a:rPr lang="en-US" dirty="0" err="1" smtClean="0"/>
              <a:t>contigOutput.txt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jorisvr.nl</a:t>
            </a:r>
            <a:r>
              <a:rPr lang="en-US" dirty="0"/>
              <a:t>/</a:t>
            </a:r>
            <a:r>
              <a:rPr lang="en-US" dirty="0" err="1"/>
              <a:t>maximummatching.html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3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431" y="635094"/>
            <a:ext cx="448071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TestGetContigOutputAndScaffoldInput.java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Input:   </a:t>
            </a:r>
            <a:r>
              <a:rPr lang="en-US" dirty="0" err="1" smtClean="0"/>
              <a:t>contigOutput.txt</a:t>
            </a:r>
            <a:endParaRPr lang="en-US" dirty="0" smtClean="0"/>
          </a:p>
          <a:p>
            <a:r>
              <a:rPr lang="en-US" dirty="0" smtClean="0"/>
              <a:t>Output:  contig_8400_9050_10997_19515.txt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99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431" y="635094"/>
            <a:ext cx="622744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TestGetContigOutputAndScaffoldInput.java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Input: </a:t>
            </a:r>
            <a:r>
              <a:rPr lang="en-US" dirty="0" err="1" smtClean="0"/>
              <a:t>inputInfoAGRP.txt</a:t>
            </a:r>
            <a:r>
              <a:rPr lang="en-US" dirty="0" smtClean="0"/>
              <a:t>  </a:t>
            </a:r>
            <a:r>
              <a:rPr lang="en-US" dirty="0"/>
              <a:t>contig_8400_9050_10997_19515.txt</a:t>
            </a:r>
          </a:p>
          <a:p>
            <a:endParaRPr lang="en-US" dirty="0" smtClean="0"/>
          </a:p>
          <a:p>
            <a:r>
              <a:rPr lang="en-US" dirty="0" smtClean="0"/>
              <a:t>Output: leaveGenomesInContigForAAncChr1-7.txt</a:t>
            </a:r>
          </a:p>
          <a:p>
            <a:r>
              <a:rPr lang="en-US" dirty="0" smtClean="0"/>
              <a:t>scaffoldInput1-7.py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subgenome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And without </a:t>
            </a:r>
            <a:r>
              <a:rPr lang="en-US" dirty="0" err="1" smtClean="0"/>
              <a:t>subgenome</a:t>
            </a:r>
            <a:r>
              <a:rPr lang="en-US" dirty="0" smtClean="0"/>
              <a:t> info</a:t>
            </a:r>
          </a:p>
          <a:p>
            <a:endParaRPr lang="en-US" dirty="0"/>
          </a:p>
          <a:p>
            <a:r>
              <a:rPr lang="en-US" dirty="0" smtClean="0"/>
              <a:t>Position and sign for a </a:t>
            </a:r>
            <a:r>
              <a:rPr lang="en-US" dirty="0" err="1" smtClean="0"/>
              <a:t>contig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75470" y="28320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minimumGeneGroupLength</a:t>
            </a:r>
            <a:r>
              <a:rPr lang="en-US" dirty="0"/>
              <a:t>&gt;=	3</a:t>
            </a:r>
          </a:p>
          <a:p>
            <a:r>
              <a:rPr lang="en-US" dirty="0" err="1"/>
              <a:t>AncChrNumber</a:t>
            </a:r>
            <a:r>
              <a:rPr lang="en-US" dirty="0"/>
              <a:t>	7</a:t>
            </a:r>
          </a:p>
          <a:p>
            <a:r>
              <a:rPr lang="en-US" dirty="0" err="1"/>
              <a:t>genomeInContigIndex</a:t>
            </a:r>
            <a:r>
              <a:rPr lang="en-US" dirty="0"/>
              <a:t>	weight</a:t>
            </a:r>
          </a:p>
          <a:p>
            <a:r>
              <a:rPr lang="en-US" dirty="0"/>
              <a:t>0	2</a:t>
            </a:r>
          </a:p>
          <a:p>
            <a:pPr marL="342900" indent="-342900">
              <a:buAutoNum type="arabicPlain"/>
            </a:pPr>
            <a:r>
              <a:rPr lang="en-US" dirty="0" smtClean="0"/>
              <a:t>2</a:t>
            </a:r>
            <a:endParaRPr lang="en-US" dirty="0"/>
          </a:p>
          <a:p>
            <a:pPr marL="342900" indent="-342900">
              <a:buAutoNum type="arabicPlain"/>
            </a:pPr>
            <a:r>
              <a:rPr lang="en-US" dirty="0" smtClean="0"/>
              <a:t>9</a:t>
            </a:r>
            <a:r>
              <a:rPr lang="en-US" dirty="0"/>
              <a:t>	</a:t>
            </a:r>
            <a:r>
              <a:rPr lang="en-US" dirty="0" smtClean="0"/>
              <a:t>100</a:t>
            </a:r>
          </a:p>
          <a:p>
            <a:pPr marL="342900" indent="-342900">
              <a:buAutoNum type="arabicPlain"/>
            </a:pPr>
            <a:endParaRPr lang="en-US" dirty="0"/>
          </a:p>
          <a:p>
            <a:r>
              <a:rPr lang="en-US" dirty="0" smtClean="0"/>
              <a:t>Different weight scheme</a:t>
            </a:r>
          </a:p>
        </p:txBody>
      </p:sp>
    </p:spTree>
    <p:extLst>
      <p:ext uri="{BB962C8B-B14F-4D97-AF65-F5344CB8AC3E}">
        <p14:creationId xmlns:p14="http://schemas.microsoft.com/office/powerpoint/2010/main" val="34665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9510" y="91778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python scaffoldInput1.py &gt; scaffoldOutput1.txt</a:t>
            </a:r>
          </a:p>
          <a:p>
            <a:r>
              <a:rPr lang="en-US" dirty="0"/>
              <a:t>python scaffoldInput2.py &gt; scaffoldOutput2.txt</a:t>
            </a:r>
          </a:p>
          <a:p>
            <a:r>
              <a:rPr lang="en-US" dirty="0"/>
              <a:t>python scaffoldInput3.py &gt; scaffoldOutput3.txt</a:t>
            </a:r>
          </a:p>
          <a:p>
            <a:r>
              <a:rPr lang="en-US" dirty="0"/>
              <a:t>python scaffoldInput4.py &gt; scaffoldOutput4.txt</a:t>
            </a:r>
          </a:p>
          <a:p>
            <a:r>
              <a:rPr lang="en-US" dirty="0"/>
              <a:t>python scaffoldInput5.py &gt; scaffoldOutput5.txt</a:t>
            </a:r>
          </a:p>
          <a:p>
            <a:r>
              <a:rPr lang="en-US" dirty="0"/>
              <a:t>python scaffoldInput6.py &gt; scaffoldOutput6.txt</a:t>
            </a:r>
          </a:p>
          <a:p>
            <a:r>
              <a:rPr lang="en-US" dirty="0"/>
              <a:t>python scaffoldInput7.py &gt; scaffoldOutput7.txt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191" y="4568586"/>
            <a:ext cx="40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jorisvr.nl</a:t>
            </a:r>
            <a:r>
              <a:rPr lang="en-US" dirty="0"/>
              <a:t>/</a:t>
            </a:r>
            <a:r>
              <a:rPr lang="en-US" dirty="0" err="1"/>
              <a:t>maximummatching.html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3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401" y="798989"/>
            <a:ext cx="243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TestScaffoldOutput.java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8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993" y="682482"/>
            <a:ext cx="26468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OMGMEC</a:t>
            </a:r>
          </a:p>
          <a:p>
            <a:endParaRPr lang="en-US" dirty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4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203</Words>
  <Application>Microsoft Macintosh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chunfang</dc:creator>
  <cp:lastModifiedBy>chunfang</cp:lastModifiedBy>
  <cp:revision>51</cp:revision>
  <dcterms:created xsi:type="dcterms:W3CDTF">2014-04-22T12:41:11Z</dcterms:created>
  <dcterms:modified xsi:type="dcterms:W3CDTF">2014-04-25T00:12:39Z</dcterms:modified>
</cp:coreProperties>
</file>