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Phân loại chữ viết tay sử dụng MNIST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Xây dựng Web App nhận diện chữ số viết tay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mô hình SVM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: ~98.5%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chậm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chút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Phù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cao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Dự đoán ảnh tải lên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chọn</a:t>
            </a:r>
            <a:r>
              <a:rPr dirty="0"/>
              <a:t> file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viết</a:t>
            </a:r>
            <a:r>
              <a:rPr dirty="0"/>
              <a:t> </a:t>
            </a:r>
            <a:r>
              <a:rPr dirty="0" err="1"/>
              <a:t>tay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+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suất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cột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top 3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thực nghiệm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</a:t>
            </a:r>
            <a:r>
              <a:rPr dirty="0" err="1"/>
              <a:t>hoạt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ổn</a:t>
            </a:r>
            <a:r>
              <a:rPr dirty="0"/>
              <a:t> </a:t>
            </a:r>
            <a:r>
              <a:rPr dirty="0" err="1"/>
              <a:t>định</a:t>
            </a:r>
            <a:r>
              <a:rPr dirty="0"/>
              <a:t> </a:t>
            </a:r>
            <a:r>
              <a:rPr dirty="0" err="1"/>
              <a:t>trên</a:t>
            </a:r>
            <a:r>
              <a:rPr dirty="0"/>
              <a:t>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duyệt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đúng</a:t>
            </a:r>
            <a:r>
              <a:rPr dirty="0"/>
              <a:t> </a:t>
            </a:r>
            <a:r>
              <a:rPr dirty="0" err="1"/>
              <a:t>chuẩn</a:t>
            </a:r>
            <a:r>
              <a:rPr dirty="0"/>
              <a:t> (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nét</a:t>
            </a:r>
            <a:r>
              <a:rPr dirty="0"/>
              <a:t>, </a:t>
            </a:r>
            <a:r>
              <a:rPr dirty="0" err="1"/>
              <a:t>nền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- 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, </a:t>
            </a:r>
            <a:r>
              <a:rPr dirty="0" err="1"/>
              <a:t>dễ</a:t>
            </a:r>
            <a:r>
              <a:rPr dirty="0"/>
              <a:t> </a:t>
            </a:r>
            <a:r>
              <a:rPr dirty="0" err="1"/>
              <a:t>thao</a:t>
            </a:r>
            <a:r>
              <a:rPr dirty="0"/>
              <a:t> </a:t>
            </a:r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- Đạt được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Xây</a:t>
            </a:r>
            <a:r>
              <a:rPr dirty="0"/>
              <a:t> </a:t>
            </a:r>
            <a:r>
              <a:rPr dirty="0" err="1"/>
              <a:t>dựng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hệ</a:t>
            </a:r>
            <a:r>
              <a:rPr dirty="0"/>
              <a:t> </a:t>
            </a:r>
            <a:r>
              <a:rPr dirty="0" err="1"/>
              <a:t>thống</a:t>
            </a:r>
            <a:r>
              <a:rPr dirty="0"/>
              <a:t> web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viết</a:t>
            </a:r>
            <a:r>
              <a:rPr dirty="0"/>
              <a:t> </a:t>
            </a:r>
            <a:r>
              <a:rPr dirty="0" err="1"/>
              <a:t>tay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(~98%)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thành</a:t>
            </a:r>
            <a:r>
              <a:rPr dirty="0"/>
              <a:t> </a:t>
            </a:r>
            <a:r>
              <a:rPr dirty="0" err="1"/>
              <a:t>công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 - Học được gì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Cách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MNIST </a:t>
            </a:r>
            <a:r>
              <a:rPr dirty="0" err="1"/>
              <a:t>với</a:t>
            </a:r>
            <a:r>
              <a:rPr dirty="0"/>
              <a:t> Scikit-learn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hiệu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Pillow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skimage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máy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Web App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Streamlit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hóa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đẹp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, </a:t>
            </a:r>
            <a:r>
              <a:rPr dirty="0" err="1"/>
              <a:t>hỗ</a:t>
            </a:r>
            <a:r>
              <a:rPr dirty="0"/>
              <a:t> </a:t>
            </a:r>
            <a:r>
              <a:rPr dirty="0" err="1"/>
              <a:t>trợ</a:t>
            </a:r>
            <a:r>
              <a:rPr dirty="0"/>
              <a:t> </a:t>
            </a:r>
            <a:r>
              <a:rPr dirty="0" err="1"/>
              <a:t>vẽ</a:t>
            </a:r>
            <a:r>
              <a:rPr dirty="0"/>
              <a:t>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tiếp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Triển</a:t>
            </a:r>
            <a:r>
              <a:rPr dirty="0"/>
              <a:t> </a:t>
            </a:r>
            <a:r>
              <a:rPr dirty="0" err="1"/>
              <a:t>khai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server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tế</a:t>
            </a:r>
            <a:r>
              <a:rPr dirty="0"/>
              <a:t> (Heroku, AWS)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Mở</a:t>
            </a:r>
            <a:r>
              <a:rPr dirty="0"/>
              <a:t> </a:t>
            </a:r>
            <a:r>
              <a:rPr dirty="0" err="1"/>
              <a:t>rộng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viết</a:t>
            </a:r>
            <a:r>
              <a:rPr dirty="0"/>
              <a:t>,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âm</a:t>
            </a:r>
            <a:r>
              <a:rPr dirty="0"/>
              <a:t>,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tượng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chức</a:t>
            </a:r>
            <a:r>
              <a:rPr dirty="0"/>
              <a:t> </a:t>
            </a:r>
            <a:r>
              <a:rPr dirty="0" err="1"/>
              <a:t>năng</a:t>
            </a:r>
            <a:r>
              <a:rPr dirty="0"/>
              <a:t> </a:t>
            </a:r>
            <a:r>
              <a:rPr dirty="0" err="1"/>
              <a:t>lưu</a:t>
            </a:r>
            <a:r>
              <a:rPr dirty="0"/>
              <a:t> </a:t>
            </a:r>
            <a:r>
              <a:rPr dirty="0" err="1"/>
              <a:t>lịch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quan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Ứng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web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Streamlit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loại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viết</a:t>
            </a:r>
            <a:r>
              <a:rPr dirty="0"/>
              <a:t> </a:t>
            </a:r>
            <a:r>
              <a:rPr dirty="0" err="1"/>
              <a:t>tay</a:t>
            </a:r>
            <a:r>
              <a:rPr dirty="0"/>
              <a:t> (0-9)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 </a:t>
            </a:r>
            <a:r>
              <a:rPr dirty="0" err="1"/>
              <a:t>bộ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MNIST</a:t>
            </a:r>
          </a:p>
          <a:p>
            <a:pPr marL="0" indent="0">
              <a:buNone/>
            </a:pPr>
            <a:r>
              <a:rPr dirty="0"/>
              <a:t>- Cho </a:t>
            </a:r>
            <a:r>
              <a:rPr dirty="0" err="1"/>
              <a:t>phép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Công nghệ sử dụng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Python, </a:t>
            </a:r>
            <a:r>
              <a:rPr dirty="0" err="1"/>
              <a:t>Streamlit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giao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Web</a:t>
            </a:r>
          </a:p>
          <a:p>
            <a:pPr marL="0" indent="0">
              <a:buNone/>
            </a:pPr>
            <a:r>
              <a:rPr dirty="0"/>
              <a:t>- Scikit-learn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Thư</a:t>
            </a:r>
            <a:r>
              <a:rPr dirty="0"/>
              <a:t> </a:t>
            </a:r>
            <a:r>
              <a:rPr dirty="0" err="1"/>
              <a:t>viện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: Pillow, </a:t>
            </a:r>
            <a:r>
              <a:rPr dirty="0" err="1"/>
              <a:t>skimage</a:t>
            </a:r>
            <a:r>
              <a:rPr dirty="0"/>
              <a:t>, matplotlib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seaborn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Kiến trúc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(Web)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lên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máy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Trình</a:t>
            </a:r>
            <a:r>
              <a:rPr dirty="0"/>
              <a:t> </a:t>
            </a:r>
            <a:r>
              <a:rPr dirty="0" err="1"/>
              <a:t>bày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dưới</a:t>
            </a:r>
            <a:r>
              <a:rPr dirty="0"/>
              <a:t> </a:t>
            </a:r>
            <a:r>
              <a:rPr dirty="0" err="1"/>
              <a:t>dạng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Xử lý ảnh đầu vào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Chuyển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sang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xám</a:t>
            </a:r>
            <a:r>
              <a:rPr dirty="0"/>
              <a:t> (grayscale)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rõ</a:t>
            </a:r>
            <a:r>
              <a:rPr dirty="0"/>
              <a:t> </a:t>
            </a:r>
            <a:r>
              <a:rPr dirty="0" err="1"/>
              <a:t>nét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lọc</a:t>
            </a:r>
            <a:r>
              <a:rPr dirty="0"/>
              <a:t> </a:t>
            </a:r>
            <a:r>
              <a:rPr dirty="0" err="1"/>
              <a:t>nhiễu</a:t>
            </a:r>
            <a:endParaRPr dirty="0"/>
          </a:p>
          <a:p>
            <a:pPr marL="0" indent="0">
              <a:buNone/>
            </a:pPr>
            <a:r>
              <a:rPr dirty="0"/>
              <a:t>- Resize </a:t>
            </a:r>
            <a:r>
              <a:rPr dirty="0" err="1"/>
              <a:t>về</a:t>
            </a:r>
            <a:r>
              <a:rPr dirty="0"/>
              <a:t> 28x28 pixels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Chuẩn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đảo</a:t>
            </a:r>
            <a:r>
              <a:rPr dirty="0"/>
              <a:t> </a:t>
            </a:r>
            <a:r>
              <a:rPr dirty="0" err="1"/>
              <a:t>màu</a:t>
            </a:r>
            <a:r>
              <a:rPr dirty="0"/>
              <a:t> </a:t>
            </a:r>
            <a:r>
              <a:rPr dirty="0" err="1"/>
              <a:t>trước</a:t>
            </a:r>
            <a:r>
              <a:rPr dirty="0"/>
              <a:t> </a:t>
            </a:r>
            <a:r>
              <a:rPr dirty="0" err="1"/>
              <a:t>khi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Huấn luyện mô hình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So </a:t>
            </a:r>
            <a:r>
              <a:rPr dirty="0" err="1"/>
              <a:t>sánh</a:t>
            </a:r>
            <a:r>
              <a:rPr dirty="0"/>
              <a:t> 2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: </a:t>
            </a:r>
            <a:r>
              <a:rPr dirty="0" err="1"/>
              <a:t>RandomForest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SVM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Tập</a:t>
            </a:r>
            <a:r>
              <a:rPr dirty="0"/>
              <a:t>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: 60,000 </a:t>
            </a:r>
            <a:r>
              <a:rPr dirty="0" err="1"/>
              <a:t>ảnh</a:t>
            </a:r>
            <a:r>
              <a:rPr dirty="0"/>
              <a:t>, </a:t>
            </a:r>
            <a:r>
              <a:rPr dirty="0" err="1"/>
              <a:t>kiểm</a:t>
            </a:r>
            <a:r>
              <a:rPr dirty="0"/>
              <a:t> </a:t>
            </a:r>
            <a:r>
              <a:rPr dirty="0" err="1"/>
              <a:t>thử</a:t>
            </a:r>
            <a:r>
              <a:rPr dirty="0"/>
              <a:t>: 10,000 </a:t>
            </a:r>
            <a:r>
              <a:rPr dirty="0" err="1"/>
              <a:t>ảnh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Confusion Matrix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Giao diện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Cho </a:t>
            </a:r>
            <a:r>
              <a:rPr dirty="0" err="1"/>
              <a:t>phép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lên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máy</a:t>
            </a:r>
            <a:r>
              <a:rPr dirty="0"/>
              <a:t> </a:t>
            </a:r>
            <a:r>
              <a:rPr dirty="0" err="1"/>
              <a:t>tính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gốc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xử</a:t>
            </a:r>
            <a:r>
              <a:rPr dirty="0"/>
              <a:t> </a:t>
            </a:r>
            <a:r>
              <a:rPr dirty="0" err="1"/>
              <a:t>lý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suất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Trực</a:t>
            </a:r>
            <a:r>
              <a:rPr dirty="0"/>
              <a:t> </a:t>
            </a:r>
            <a:r>
              <a:rPr dirty="0" err="1"/>
              <a:t>quan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phối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suất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 chức năng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Huấn</a:t>
            </a:r>
            <a:r>
              <a:rPr dirty="0"/>
              <a:t> </a:t>
            </a:r>
            <a:r>
              <a:rPr dirty="0" err="1"/>
              <a:t>luyện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đánh</a:t>
            </a:r>
            <a:r>
              <a:rPr dirty="0"/>
              <a:t> </a:t>
            </a:r>
            <a:r>
              <a:rPr dirty="0" err="1"/>
              <a:t>giá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 </a:t>
            </a:r>
            <a:r>
              <a:rPr dirty="0" err="1"/>
              <a:t>tải</a:t>
            </a:r>
            <a:r>
              <a:rPr dirty="0"/>
              <a:t> </a:t>
            </a:r>
            <a:r>
              <a:rPr dirty="0" err="1"/>
              <a:t>lên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thị</a:t>
            </a:r>
            <a:r>
              <a:rPr dirty="0"/>
              <a:t> </a:t>
            </a:r>
            <a:r>
              <a:rPr dirty="0" err="1"/>
              <a:t>ảnh</a:t>
            </a:r>
            <a:r>
              <a:rPr dirty="0"/>
              <a:t>,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, </a:t>
            </a:r>
            <a:r>
              <a:rPr dirty="0" err="1"/>
              <a:t>biểu</a:t>
            </a:r>
            <a:r>
              <a:rPr dirty="0"/>
              <a:t> </a:t>
            </a:r>
            <a:r>
              <a:rPr dirty="0" err="1"/>
              <a:t>đồ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suất</a:t>
            </a:r>
            <a:endParaRPr dirty="0"/>
          </a:p>
          <a:p>
            <a:pPr marL="0" indent="0">
              <a:buNone/>
            </a:pPr>
            <a:r>
              <a:rPr dirty="0"/>
              <a:t>- Giao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đơn</a:t>
            </a:r>
            <a:r>
              <a:rPr dirty="0"/>
              <a:t> </a:t>
            </a:r>
            <a:r>
              <a:rPr dirty="0" err="1"/>
              <a:t>giản</a:t>
            </a:r>
            <a:r>
              <a:rPr dirty="0"/>
              <a:t>, </a:t>
            </a:r>
            <a:r>
              <a:rPr dirty="0" err="1"/>
              <a:t>dễ</a:t>
            </a:r>
            <a:r>
              <a:rPr dirty="0"/>
              <a:t>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mô hình RandomForest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Độ</a:t>
            </a:r>
            <a:r>
              <a:rPr dirty="0"/>
              <a:t> </a:t>
            </a:r>
            <a:r>
              <a:rPr dirty="0" err="1"/>
              <a:t>chính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: ~96%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diện</a:t>
            </a:r>
            <a:r>
              <a:rPr dirty="0"/>
              <a:t> </a:t>
            </a:r>
            <a:r>
              <a:rPr dirty="0" err="1"/>
              <a:t>tốt</a:t>
            </a:r>
            <a:r>
              <a:rPr dirty="0"/>
              <a:t> </a:t>
            </a:r>
            <a:r>
              <a:rPr dirty="0" err="1"/>
              <a:t>các</a:t>
            </a:r>
            <a:r>
              <a:rPr dirty="0"/>
              <a:t> </a:t>
            </a:r>
            <a:r>
              <a:rPr dirty="0" err="1"/>
              <a:t>chữ</a:t>
            </a:r>
            <a:r>
              <a:rPr dirty="0"/>
              <a:t> </a:t>
            </a:r>
            <a:r>
              <a:rPr dirty="0" err="1"/>
              <a:t>số</a:t>
            </a:r>
            <a:r>
              <a:rPr dirty="0"/>
              <a:t> 0-9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Thời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dự</a:t>
            </a:r>
            <a:r>
              <a:rPr dirty="0"/>
              <a:t> </a:t>
            </a:r>
            <a:r>
              <a:rPr dirty="0" err="1"/>
              <a:t>đoán</a:t>
            </a:r>
            <a:r>
              <a:rPr dirty="0"/>
              <a:t> </a:t>
            </a:r>
            <a:r>
              <a:rPr dirty="0" err="1"/>
              <a:t>nhanh</a:t>
            </a:r>
            <a:r>
              <a:rPr dirty="0"/>
              <a:t> (~0.1s/</a:t>
            </a:r>
            <a:r>
              <a:rPr dirty="0" err="1"/>
              <a:t>ảnh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589</Words>
  <Application>Microsoft Office PowerPoint</Application>
  <PresentationFormat>On-screen Show (4:3)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Phân loại chữ viết tay sử dụng MNIST</vt:lpstr>
      <vt:lpstr>Tổng quan hệ thống</vt:lpstr>
      <vt:lpstr>Công nghệ sử dụng</vt:lpstr>
      <vt:lpstr>Kiến trúc hệ thống</vt:lpstr>
      <vt:lpstr>Xử lý ảnh đầu vào</vt:lpstr>
      <vt:lpstr>Huấn luyện mô hình</vt:lpstr>
      <vt:lpstr>Giao diện Web App</vt:lpstr>
      <vt:lpstr>Các chức năng chính</vt:lpstr>
      <vt:lpstr>Kết quả mô hình RandomForest</vt:lpstr>
      <vt:lpstr>Kết quả mô hình SVM</vt:lpstr>
      <vt:lpstr>Dự đoán ảnh tải lên</vt:lpstr>
      <vt:lpstr>Kết quả thực nghiệm</vt:lpstr>
      <vt:lpstr>Kết luận - Đạt được</vt:lpstr>
      <vt:lpstr>Kết luận - Học được gì</vt:lpstr>
      <vt:lpstr>Hướng phát triển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loại chữ viết tay sử dụng MNIST</dc:title>
  <dc:subject/>
  <dc:creator/>
  <cp:keywords/>
  <dc:description>generated using python-pptx</dc:description>
  <cp:lastModifiedBy>Chung Đỗ Đức</cp:lastModifiedBy>
  <cp:revision>2</cp:revision>
  <dcterms:created xsi:type="dcterms:W3CDTF">2013-01-27T09:14:16Z</dcterms:created>
  <dcterms:modified xsi:type="dcterms:W3CDTF">2025-05-29T13:18:09Z</dcterms:modified>
  <cp:category/>
</cp:coreProperties>
</file>