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2" r:id="rId1"/>
  </p:sldMasterIdLst>
  <p:notesMasterIdLst>
    <p:notesMasterId r:id="rId4"/>
  </p:notesMasterIdLst>
  <p:handoutMasterIdLst>
    <p:handoutMasterId r:id="rId5"/>
  </p:handoutMasterIdLst>
  <p:sldIdLst>
    <p:sldId id="445" r:id="rId2"/>
    <p:sldId id="444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용주" initials="이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E3B30"/>
    <a:srgbClr val="22B14C"/>
    <a:srgbClr val="0A01D5"/>
    <a:srgbClr val="58E94D"/>
    <a:srgbClr val="99CCFF"/>
    <a:srgbClr val="F3F3F3"/>
    <a:srgbClr val="FFF200"/>
    <a:srgbClr val="323BE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83734" autoAdjust="0"/>
  </p:normalViewPr>
  <p:slideViewPr>
    <p:cSldViewPr>
      <p:cViewPr varScale="1">
        <p:scale>
          <a:sx n="72" d="100"/>
          <a:sy n="72" d="100"/>
        </p:scale>
        <p:origin x="11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69D2-8CE0-4C6E-8DB3-ACD65E30B05D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72E39-7384-463A-B5EF-92ADD4E103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22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A8DD-E74B-47F5-8643-4210994195A7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6301-C457-4B7B-B8E2-72DF713E35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5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6301-C457-4B7B-B8E2-72DF713E35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6301-C457-4B7B-B8E2-72DF713E353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8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>
            <a:lvl1pPr>
              <a:defRPr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2514600" cy="288925"/>
          </a:xfrm>
        </p:spPr>
        <p:txBody>
          <a:bodyPr/>
          <a:lstStyle/>
          <a:p>
            <a:fld id="{7DCA2C26-6D53-49EF-9D12-62143256306D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2928" y="6429396"/>
            <a:ext cx="3352800" cy="288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Man Machine Interface Lab.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FDB9-BB27-4853-80D4-B365F542EE95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7ED-D763-4D7E-ABBF-CEAE567E2091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latin typeface="Candara" pitchFamily="34" charset="0"/>
              </a:defRPr>
            </a:lvl1pPr>
            <a:lvl2pPr>
              <a:defRPr sz="2600" baseline="0">
                <a:latin typeface="Candara" pitchFamily="34" charset="0"/>
              </a:defRPr>
            </a:lvl2pPr>
            <a:lvl3pPr>
              <a:defRPr sz="2200" baseline="0">
                <a:latin typeface="Candara" pitchFamily="34" charset="0"/>
              </a:defRPr>
            </a:lvl3pPr>
            <a:lvl4pPr>
              <a:defRPr sz="1800" baseline="0">
                <a:latin typeface="Candara" pitchFamily="34" charset="0"/>
              </a:defRPr>
            </a:lvl4pPr>
            <a:lvl5pPr>
              <a:defRPr sz="1600" baseline="0">
                <a:latin typeface="Candara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128574" y="6429396"/>
            <a:ext cx="2514600" cy="288925"/>
          </a:xfrm>
        </p:spPr>
        <p:txBody>
          <a:bodyPr/>
          <a:lstStyle/>
          <a:p>
            <a:fld id="{14DD17DE-655A-4187-BD9F-060B5191B608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121418" y="6429396"/>
            <a:ext cx="2895600" cy="288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Man Machine Interface Lab.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94FD-E9FC-45A5-B27B-30A57F1A9E58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128574" y="6429396"/>
            <a:ext cx="2514600" cy="288925"/>
          </a:xfrm>
        </p:spPr>
        <p:txBody>
          <a:bodyPr/>
          <a:lstStyle/>
          <a:p>
            <a:fld id="{519AF600-364C-4F99-8898-7EF41D158063}" type="datetime1">
              <a:rPr lang="ko-KR" altLang="en-US" smtClean="0"/>
              <a:t>2017-11-20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2892928" y="6429396"/>
            <a:ext cx="3352800" cy="288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Man Machine Interface Lab.</a:t>
            </a: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none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none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EAA-7238-4AC2-9C46-B19C5AC4B2CD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8601-1C62-4449-A55B-64DD3B7DF680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8696-8D7C-4D1E-ACC4-9F02114418F0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E37-A35A-4F3D-9464-FB2D2487F6A9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4445-C778-4855-82E7-BC3C9FBE0A7D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duotone>
              <a:schemeClr val="bg1">
                <a:shade val="30000"/>
                <a:satMod val="455000"/>
              </a:schemeClr>
              <a:schemeClr val="bg1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AFD3F50-C006-418F-B269-C9CFA142F867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ko-KR"/>
              <a:t>Man Machine Interface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 baseline="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 baseline="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 baseline="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 baseline="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 baseline="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흑백 사진 색 복원하기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37B9-9A4C-4C5A-AFE9-A9DA1B215BD5}" type="datetime1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301752" y="4869160"/>
            <a:ext cx="7510608" cy="121591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Low-level features network </a:t>
            </a:r>
          </a:p>
          <a:p>
            <a:r>
              <a:rPr lang="en-US" altLang="ko-KR" sz="2000" dirty="0"/>
              <a:t>Mid-level features network  : local feature</a:t>
            </a:r>
          </a:p>
          <a:p>
            <a:r>
              <a:rPr lang="en-US" altLang="ko-KR" sz="2000" dirty="0"/>
              <a:t>Global features network : global feature</a:t>
            </a:r>
          </a:p>
          <a:p>
            <a:r>
              <a:rPr lang="en-US" altLang="ko-KR" sz="2000" dirty="0"/>
              <a:t>Colorization network : end-to-end model</a:t>
            </a:r>
            <a:endParaRPr lang="ko-KR" altLang="en-US" sz="2000" dirty="0"/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27E76E-E8AB-4961-B918-AF03DC68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0" y="1295400"/>
            <a:ext cx="7800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37B9-9A4C-4C5A-AFE9-A9DA1B215BD5}" type="datetime1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EFD1DA-2E24-4D02-AFEA-3194F0C37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0" b="50857"/>
          <a:stretch/>
        </p:blipFill>
        <p:spPr>
          <a:xfrm>
            <a:off x="1047647" y="2564904"/>
            <a:ext cx="1905000" cy="2750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82CE16-385E-4EA5-A662-D9FE47B6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6" r="40653" b="51723"/>
          <a:stretch/>
        </p:blipFill>
        <p:spPr>
          <a:xfrm>
            <a:off x="3114462" y="2564903"/>
            <a:ext cx="1905000" cy="27505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4BEB1-BDEB-40F8-8679-58AE99C36153}"/>
              </a:ext>
            </a:extLst>
          </p:cNvPr>
          <p:cNvSpPr txBox="1"/>
          <p:nvPr/>
        </p:nvSpPr>
        <p:spPr>
          <a:xfrm>
            <a:off x="1280067" y="54452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 image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93E76-F571-4BFE-953C-0D79390E5CC0}"/>
              </a:ext>
            </a:extLst>
          </p:cNvPr>
          <p:cNvSpPr txBox="1"/>
          <p:nvPr/>
        </p:nvSpPr>
        <p:spPr>
          <a:xfrm>
            <a:off x="3195159" y="5445223"/>
            <a:ext cx="174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image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5C126B-18AA-4FB8-847C-340E94D2A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647" y="404664"/>
            <a:ext cx="6505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5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Arial Black"/>
        <a:ea typeface="HY헤드라인M"/>
        <a:cs typeface=""/>
      </a:majorFont>
      <a:minorFont>
        <a:latin typeface="Arial Black"/>
        <a:ea typeface="HY헤드라인M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56183</TotalTime>
  <Words>34</Words>
  <Application>Microsoft Office PowerPoint</Application>
  <PresentationFormat>화면 슬라이드 쇼(4:3)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HY헤드라인M</vt:lpstr>
      <vt:lpstr>맑은 고딕</vt:lpstr>
      <vt:lpstr>Arial Black</vt:lpstr>
      <vt:lpstr>Candara</vt:lpstr>
      <vt:lpstr>Wingdings 2</vt:lpstr>
      <vt:lpstr>트렉</vt:lpstr>
      <vt:lpstr>흑백 사진 색 복원하기</vt:lpstr>
      <vt:lpstr>PowerPoint 프레젠테이션</vt:lpstr>
    </vt:vector>
  </TitlesOfParts>
  <Company>MMI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회의 발표</dc:title>
  <dc:creator>권선우</dc:creator>
  <cp:lastModifiedBy>mmilab2017@outlook.kr</cp:lastModifiedBy>
  <cp:revision>4100</cp:revision>
  <dcterms:created xsi:type="dcterms:W3CDTF">2006-10-05T04:04:58Z</dcterms:created>
  <dcterms:modified xsi:type="dcterms:W3CDTF">2017-11-20T06:30:46Z</dcterms:modified>
</cp:coreProperties>
</file>