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8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AE92A0-FB26-2828-D3AC-F3C2E3D40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F242E-49D1-94D6-D562-3D4905920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A01F58-2BBF-B5A4-10BA-1D9949DF8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7FD91-034E-A562-D763-D172613D8898}"/>
              </a:ext>
            </a:extLst>
          </p:cNvPr>
          <p:cNvSpPr txBox="1"/>
          <p:nvPr userDrawn="1"/>
        </p:nvSpPr>
        <p:spPr>
          <a:xfrm>
            <a:off x="414866" y="988829"/>
            <a:ext cx="3215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CONTENTS</a:t>
            </a:r>
            <a:endParaRPr lang="ko-KR" altLang="en-US" sz="4500" dirty="0">
              <a:solidFill>
                <a:srgbClr val="003C9B"/>
              </a:solidFill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C9243E-DAF4-6EF8-53B2-E97B379F5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8" t="17778" b="74861"/>
          <a:stretch/>
        </p:blipFill>
        <p:spPr>
          <a:xfrm>
            <a:off x="3790950" y="1219200"/>
            <a:ext cx="535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7B9188-0B7E-7DC3-C3B2-8E8D9776E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C7822B-DD67-0C96-0147-740AA6C92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A7CA8-581D-510C-0479-97E13E1D1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58FF26-494C-9E14-618C-FA4D526F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A4EF1-4BB9-4DD4-8443-03D3F807B759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02D31F-C25E-64F7-6052-2763FBC8C0EF}"/>
              </a:ext>
            </a:extLst>
          </p:cNvPr>
          <p:cNvSpPr txBox="1"/>
          <p:nvPr/>
        </p:nvSpPr>
        <p:spPr>
          <a:xfrm>
            <a:off x="795866" y="2090172"/>
            <a:ext cx="69557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2025 </a:t>
            </a: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파워포인트 제목</a:t>
            </a:r>
            <a:r>
              <a:rPr kumimoji="0" lang="en-US" altLang="ko-KR" sz="45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(45pt)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B2E4A-6709-1283-2AF3-180E21FD35C8}"/>
              </a:ext>
            </a:extLst>
          </p:cNvPr>
          <p:cNvSpPr txBox="1"/>
          <p:nvPr/>
        </p:nvSpPr>
        <p:spPr>
          <a:xfrm>
            <a:off x="795866" y="2875002"/>
            <a:ext cx="50257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2025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파워포인트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부제목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(30pt)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8D812-EDE5-2BA8-310D-DC8332DD4AF7}"/>
              </a:ext>
            </a:extLst>
          </p:cNvPr>
          <p:cNvSpPr txBox="1"/>
          <p:nvPr/>
        </p:nvSpPr>
        <p:spPr>
          <a:xfrm>
            <a:off x="6440726" y="5066526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</a:t>
            </a:r>
            <a:r>
              <a:rPr lang="en-US" altLang="ko-KR" sz="1600" dirty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0</a:t>
            </a:r>
            <a:r>
              <a:rPr lang="en-US" altLang="ko-KR" sz="1600" dirty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8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en-US" altLang="ko-KR" sz="1600" dirty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(16pt)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3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52D83-D119-FFD5-1493-ACC2B2E4B0CC}"/>
              </a:ext>
            </a:extLst>
          </p:cNvPr>
          <p:cNvSpPr txBox="1"/>
          <p:nvPr/>
        </p:nvSpPr>
        <p:spPr>
          <a:xfrm>
            <a:off x="3863135" y="2336223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A3A94-2770-9FAE-D65B-07934027CE8D}"/>
              </a:ext>
            </a:extLst>
          </p:cNvPr>
          <p:cNvSpPr txBox="1"/>
          <p:nvPr/>
        </p:nvSpPr>
        <p:spPr>
          <a:xfrm>
            <a:off x="3863135" y="2862952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02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4BCE8-EE78-9E26-2186-0E77909DBBC8}"/>
              </a:ext>
            </a:extLst>
          </p:cNvPr>
          <p:cNvSpPr txBox="1"/>
          <p:nvPr/>
        </p:nvSpPr>
        <p:spPr>
          <a:xfrm>
            <a:off x="3863135" y="3389681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F131B-9A6B-DEBD-D4E7-68ADB608896D}"/>
              </a:ext>
            </a:extLst>
          </p:cNvPr>
          <p:cNvSpPr txBox="1"/>
          <p:nvPr/>
        </p:nvSpPr>
        <p:spPr>
          <a:xfrm>
            <a:off x="3863135" y="391641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04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17D01-EA4A-2EA6-56CB-30715FAD761F}"/>
              </a:ext>
            </a:extLst>
          </p:cNvPr>
          <p:cNvSpPr txBox="1"/>
          <p:nvPr/>
        </p:nvSpPr>
        <p:spPr>
          <a:xfrm>
            <a:off x="3863135" y="4443139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05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95AEE-CC39-FCA9-C91D-1A8EF40D5C6D}"/>
              </a:ext>
            </a:extLst>
          </p:cNvPr>
          <p:cNvSpPr txBox="1"/>
          <p:nvPr/>
        </p:nvSpPr>
        <p:spPr>
          <a:xfrm>
            <a:off x="3863135" y="4969867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06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C5D3D-B904-5B23-BD04-88C90C7DAEB7}"/>
              </a:ext>
            </a:extLst>
          </p:cNvPr>
          <p:cNvSpPr txBox="1"/>
          <p:nvPr/>
        </p:nvSpPr>
        <p:spPr>
          <a:xfrm>
            <a:off x="4448175" y="2374695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F45DE-4F13-0AAC-6F45-EEDEE6050EF9}"/>
              </a:ext>
            </a:extLst>
          </p:cNvPr>
          <p:cNvSpPr txBox="1"/>
          <p:nvPr/>
        </p:nvSpPr>
        <p:spPr>
          <a:xfrm>
            <a:off x="4448175" y="2900309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501E4-F0AD-1BAB-1C2F-F1CB5BE2CF79}"/>
              </a:ext>
            </a:extLst>
          </p:cNvPr>
          <p:cNvSpPr txBox="1"/>
          <p:nvPr/>
        </p:nvSpPr>
        <p:spPr>
          <a:xfrm>
            <a:off x="4448175" y="3425923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19CDE-5019-3678-8F00-14B466FB81CA}"/>
              </a:ext>
            </a:extLst>
          </p:cNvPr>
          <p:cNvSpPr txBox="1"/>
          <p:nvPr/>
        </p:nvSpPr>
        <p:spPr>
          <a:xfrm>
            <a:off x="4448175" y="3951537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CFE3A-EFFE-3EAB-A4F6-1AEA59AEC287}"/>
              </a:ext>
            </a:extLst>
          </p:cNvPr>
          <p:cNvSpPr txBox="1"/>
          <p:nvPr/>
        </p:nvSpPr>
        <p:spPr>
          <a:xfrm>
            <a:off x="4448175" y="4477151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0EDA7-1A22-99E4-7C63-F249E3DF6E19}"/>
              </a:ext>
            </a:extLst>
          </p:cNvPr>
          <p:cNvSpPr txBox="1"/>
          <p:nvPr/>
        </p:nvSpPr>
        <p:spPr>
          <a:xfrm>
            <a:off x="4448175" y="500276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목차내용</a:t>
            </a:r>
          </a:p>
        </p:txBody>
      </p:sp>
    </p:spTree>
    <p:extLst>
      <p:ext uri="{BB962C8B-B14F-4D97-AF65-F5344CB8AC3E}">
        <p14:creationId xmlns:p14="http://schemas.microsoft.com/office/powerpoint/2010/main" val="171136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86A93B-8FED-B7AD-7477-16A63889E0F4}"/>
              </a:ext>
            </a:extLst>
          </p:cNvPr>
          <p:cNvSpPr txBox="1"/>
          <p:nvPr/>
        </p:nvSpPr>
        <p:spPr>
          <a:xfrm>
            <a:off x="574884" y="269067"/>
            <a:ext cx="5236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defRPr>
            </a:lvl1pPr>
          </a:lstStyle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변경 사항 및 권장 가이드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336B7C-1D60-BDAD-FCD9-70957942497D}"/>
              </a:ext>
            </a:extLst>
          </p:cNvPr>
          <p:cNvGrpSpPr/>
          <p:nvPr/>
        </p:nvGrpSpPr>
        <p:grpSpPr>
          <a:xfrm>
            <a:off x="1290300" y="1187969"/>
            <a:ext cx="2375851" cy="379065"/>
            <a:chOff x="3688791" y="1466638"/>
            <a:chExt cx="1968191" cy="379065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93BE791-3499-3F53-3E2E-2D3BC1ED61AB}"/>
                </a:ext>
              </a:extLst>
            </p:cNvPr>
            <p:cNvCxnSpPr>
              <a:cxnSpLocks/>
            </p:cNvCxnSpPr>
            <p:nvPr/>
          </p:nvCxnSpPr>
          <p:spPr>
            <a:xfrm>
              <a:off x="3688792" y="1845703"/>
              <a:ext cx="1968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72E7FC-39B4-A43D-AAAD-0506AE1EB4A6}"/>
                </a:ext>
              </a:extLst>
            </p:cNvPr>
            <p:cNvSpPr txBox="1"/>
            <p:nvPr/>
          </p:nvSpPr>
          <p:spPr>
            <a:xfrm>
              <a:off x="3688791" y="1466638"/>
              <a:ext cx="19681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As-is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983C66-2507-007B-3603-3B8DD3B5A2BB}"/>
              </a:ext>
            </a:extLst>
          </p:cNvPr>
          <p:cNvGrpSpPr/>
          <p:nvPr/>
        </p:nvGrpSpPr>
        <p:grpSpPr>
          <a:xfrm>
            <a:off x="5307237" y="1187969"/>
            <a:ext cx="2546462" cy="379065"/>
            <a:chOff x="3688791" y="1466638"/>
            <a:chExt cx="1981008" cy="37906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A5F831A-8712-A0EC-598D-073895F3B9C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792" y="1845703"/>
              <a:ext cx="1968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7EAD82-1A8F-D45F-E55C-49C453BEEF5C}"/>
                </a:ext>
              </a:extLst>
            </p:cNvPr>
            <p:cNvSpPr txBox="1"/>
            <p:nvPr/>
          </p:nvSpPr>
          <p:spPr>
            <a:xfrm>
              <a:off x="3688791" y="1466638"/>
              <a:ext cx="1981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To-be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5F8FA4D-3ADF-E6AA-20A0-0A5DDDFD675C}"/>
              </a:ext>
            </a:extLst>
          </p:cNvPr>
          <p:cNvSpPr txBox="1"/>
          <p:nvPr/>
        </p:nvSpPr>
        <p:spPr>
          <a:xfrm>
            <a:off x="1335002" y="1639992"/>
            <a:ext cx="2302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템플릿 기존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EA34F-A5E4-9DC9-8DCE-C3549D69DFD3}"/>
              </a:ext>
            </a:extLst>
          </p:cNvPr>
          <p:cNvSpPr txBox="1"/>
          <p:nvPr/>
        </p:nvSpPr>
        <p:spPr>
          <a:xfrm>
            <a:off x="5284881" y="1670728"/>
            <a:ext cx="2302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템플릿 변경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1" name="AutoShape 38">
            <a:extLst>
              <a:ext uri="{FF2B5EF4-FFF2-40B4-BE49-F238E27FC236}">
                <a16:creationId xmlns:a16="http://schemas.microsoft.com/office/drawing/2014/main" id="{01292ED2-9B69-8FA9-ACDC-9C8E97BDCA8E}"/>
              </a:ext>
            </a:extLst>
          </p:cNvPr>
          <p:cNvSpPr/>
          <p:nvPr/>
        </p:nvSpPr>
        <p:spPr>
          <a:xfrm rot="5400000">
            <a:off x="3146532" y="3351301"/>
            <a:ext cx="2850933" cy="3149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gradFill>
            <a:gsLst>
              <a:gs pos="0">
                <a:srgbClr val="767676"/>
              </a:gs>
              <a:gs pos="100000">
                <a:srgbClr val="FFFFFF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none" lIns="90489" tIns="44448" rIns="90489" bIns="44448" anchor="ctr" anchorCtr="1" compatLnSpc="1">
            <a:noAutofit/>
          </a:bodyPr>
          <a:lstStyle/>
          <a:p>
            <a:pPr marL="0" marR="0" lvl="0" indent="0" algn="ctr" defTabSz="914400" rtl="0" fontAlgn="ctr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itchFamily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1" i="0" u="none" strike="noStrike" kern="0" cap="none" spc="0" baseline="0">
              <a:solidFill>
                <a:srgbClr val="000000"/>
              </a:solidFill>
              <a:uFillTx/>
              <a:latin typeface="+mn-ea"/>
              <a:ea typeface="+mn-ea"/>
            </a:endParaRPr>
          </a:p>
        </p:txBody>
      </p:sp>
      <p:pic>
        <p:nvPicPr>
          <p:cNvPr id="12" name="그림 6">
            <a:extLst>
              <a:ext uri="{FF2B5EF4-FFF2-40B4-BE49-F238E27FC236}">
                <a16:creationId xmlns:a16="http://schemas.microsoft.com/office/drawing/2014/main" id="{52EE551B-6E63-E524-C64B-7ECD801BA1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89" y="2066253"/>
            <a:ext cx="2360540" cy="18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B5D544-0753-1AB0-3C8A-DD04AEBCB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9" b="18802"/>
          <a:stretch>
            <a:fillRect/>
          </a:stretch>
        </p:blipFill>
        <p:spPr>
          <a:xfrm>
            <a:off x="5290761" y="2085604"/>
            <a:ext cx="2546462" cy="9833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C2F04B-1159-5A58-DDC0-09A96C72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76" y="2400794"/>
            <a:ext cx="2358566" cy="1753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D42820-3B87-1691-682C-CD5B192FD9E0}"/>
              </a:ext>
            </a:extLst>
          </p:cNvPr>
          <p:cNvSpPr txBox="1"/>
          <p:nvPr/>
        </p:nvSpPr>
        <p:spPr>
          <a:xfrm>
            <a:off x="1273824" y="4307051"/>
            <a:ext cx="2670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보고서 페이지 수 별도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권장사항 無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EBC3B-6642-F819-509F-C451D9386E1E}"/>
              </a:ext>
            </a:extLst>
          </p:cNvPr>
          <p:cNvSpPr txBox="1"/>
          <p:nvPr/>
        </p:nvSpPr>
        <p:spPr>
          <a:xfrm>
            <a:off x="5290761" y="4307051"/>
            <a:ext cx="2546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보고서 페이지 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3page</a:t>
            </a:r>
            <a:b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</a:b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   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이내 권장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7749D2F-6200-BFD5-38C8-AB4BF174B8D5}"/>
              </a:ext>
            </a:extLst>
          </p:cNvPr>
          <p:cNvSpPr/>
          <p:nvPr/>
        </p:nvSpPr>
        <p:spPr>
          <a:xfrm>
            <a:off x="1192964" y="5213183"/>
            <a:ext cx="6923173" cy="1340413"/>
          </a:xfrm>
          <a:prstGeom prst="rect">
            <a:avLst/>
          </a:prstGeom>
          <a:pattFill prst="pct70">
            <a:fgClr>
              <a:srgbClr val="E1F7FF"/>
            </a:fgClr>
            <a:bgClr>
              <a:schemeClr val="bg1"/>
            </a:bgClr>
          </a:patt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anchor="ctr"/>
          <a:lstStyle/>
          <a:p>
            <a:pPr>
              <a:defRPr/>
            </a:pPr>
            <a:endParaRPr lang="en-US" altLang="ko-KR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B4D2948-4DE7-87D8-DBBC-820892B886E4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rot="5400000">
            <a:off x="5443702" y="3973726"/>
            <a:ext cx="331140" cy="1909441"/>
          </a:xfrm>
          <a:prstGeom prst="bentConnector3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A78E11-354B-387F-910E-E6A6F947505D}"/>
              </a:ext>
            </a:extLst>
          </p:cNvPr>
          <p:cNvSpPr txBox="1"/>
          <p:nvPr/>
        </p:nvSpPr>
        <p:spPr>
          <a:xfrm>
            <a:off x="1375612" y="5409757"/>
            <a:ext cx="27431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전체 구성 및 흐름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 보고 목적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Key Summary 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 배경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분석 내용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주요 인사이트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 전체 결론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제안 사항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후속 조치</a:t>
            </a:r>
            <a:endParaRPr lang="en-US" altLang="ko-KR" sz="13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463021-98F2-10EA-2CE6-6E23BA3367B3}"/>
              </a:ext>
            </a:extLst>
          </p:cNvPr>
          <p:cNvSpPr txBox="1"/>
          <p:nvPr/>
        </p:nvSpPr>
        <p:spPr>
          <a:xfrm>
            <a:off x="3818905" y="5409757"/>
            <a:ext cx="429723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작성 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Tip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3C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원칙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 Clear(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명확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), Concise(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간결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), Concrete(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구체적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 페이지별 제목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및 소제목의 </a:t>
            </a:r>
            <a:r>
              <a:rPr lang="ko-KR" altLang="en-US" sz="1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구분값을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붙여 가독성 강화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 데이터 분석 결과는 표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그래프 적극 활용</a:t>
            </a:r>
            <a:b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</a:b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④ 회사 색상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(Blue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계열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) </a:t>
            </a:r>
            <a:r>
              <a:rPr lang="ko-KR" altLang="en-US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기준으로 통일감 적용</a:t>
            </a:r>
            <a:r>
              <a:rPr lang="en-US" altLang="ko-KR" sz="1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1223505B-E2CE-C7B0-C75B-295D8DBF02AE}"/>
              </a:ext>
            </a:extLst>
          </p:cNvPr>
          <p:cNvSpPr/>
          <p:nvPr/>
        </p:nvSpPr>
        <p:spPr>
          <a:xfrm>
            <a:off x="3771900" y="5094016"/>
            <a:ext cx="1765301" cy="257801"/>
          </a:xfrm>
          <a:prstGeom prst="parallelogram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권장 가이드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C1680C-5318-2B49-A84A-EF241BD9D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237" y="2297941"/>
            <a:ext cx="2462241" cy="18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F616C-8D43-9258-3292-7F776FB96992}"/>
              </a:ext>
            </a:extLst>
          </p:cNvPr>
          <p:cNvSpPr txBox="1"/>
          <p:nvPr/>
        </p:nvSpPr>
        <p:spPr>
          <a:xfrm>
            <a:off x="760396" y="1995314"/>
            <a:ext cx="781571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보고 목적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본 보고는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··· ···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를 위해 아래와 같이 드림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2D4CF-E8E5-4EB5-1017-9095FA0FFDD8}"/>
              </a:ext>
            </a:extLst>
          </p:cNvPr>
          <p:cNvSpPr txBox="1"/>
          <p:nvPr/>
        </p:nvSpPr>
        <p:spPr>
          <a:xfrm>
            <a:off x="760396" y="3187243"/>
            <a:ext cx="781571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Key Summary</a:t>
            </a: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핵심 결과 및 보고 사안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핵심 결과 및 보고 사안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</a:t>
            </a: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핵심 결과 및 보고 사안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C954B-CC67-7E74-F582-AF673AF2DF6F}"/>
              </a:ext>
            </a:extLst>
          </p:cNvPr>
          <p:cNvSpPr txBox="1"/>
          <p:nvPr/>
        </p:nvSpPr>
        <p:spPr>
          <a:xfrm>
            <a:off x="519617" y="281127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목차 제목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(28pt)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2C941-3CCC-BEBB-AAFC-9B716CC30F8B}"/>
              </a:ext>
            </a:extLst>
          </p:cNvPr>
          <p:cNvSpPr txBox="1"/>
          <p:nvPr/>
        </p:nvSpPr>
        <p:spPr>
          <a:xfrm>
            <a:off x="519617" y="14345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부제목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(18pt)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760396" y="1995314"/>
            <a:ext cx="781571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배경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현황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문제점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기회 요인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B2AF5-5809-D806-FDBD-8A0EED049D9B}"/>
              </a:ext>
            </a:extLst>
          </p:cNvPr>
          <p:cNvSpPr txBox="1"/>
          <p:nvPr/>
        </p:nvSpPr>
        <p:spPr>
          <a:xfrm>
            <a:off x="760396" y="3429000"/>
            <a:ext cx="781571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분석 내용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데이터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사례 조사 결과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506E0-967C-7915-22BD-3D544AC68FDB}"/>
              </a:ext>
            </a:extLst>
          </p:cNvPr>
          <p:cNvSpPr txBox="1"/>
          <p:nvPr/>
        </p:nvSpPr>
        <p:spPr>
          <a:xfrm>
            <a:off x="760396" y="4418798"/>
            <a:ext cx="781571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주요 인사이트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분석을 통한 핵심 시사점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부제목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(18pt)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목차 제목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(28pt)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9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32474-6A70-3530-2D19-21D46A408FC2}"/>
              </a:ext>
            </a:extLst>
          </p:cNvPr>
          <p:cNvSpPr txBox="1"/>
          <p:nvPr/>
        </p:nvSpPr>
        <p:spPr>
          <a:xfrm>
            <a:off x="737715" y="2099011"/>
            <a:ext cx="7815714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결론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전체 요약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E1DE9-0613-B6D0-9EDB-AB1C2FA8A74D}"/>
              </a:ext>
            </a:extLst>
          </p:cNvPr>
          <p:cNvSpPr txBox="1"/>
          <p:nvPr/>
        </p:nvSpPr>
        <p:spPr>
          <a:xfrm>
            <a:off x="737715" y="3051434"/>
            <a:ext cx="781571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제안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사항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단기 실행 전략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중장기 실행 전략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30FC1-CB35-7F74-34C6-590B85BD0A11}"/>
              </a:ext>
            </a:extLst>
          </p:cNvPr>
          <p:cNvSpPr txBox="1"/>
          <p:nvPr/>
        </p:nvSpPr>
        <p:spPr>
          <a:xfrm>
            <a:off x="737715" y="4288550"/>
            <a:ext cx="781571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3.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후속 조치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Next step (action)</a:t>
            </a: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필요 자원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-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담당 부서 및 유관 부서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4178C-2F64-256C-D766-08CFCAAB5530}"/>
              </a:ext>
            </a:extLst>
          </p:cNvPr>
          <p:cNvSpPr txBox="1"/>
          <p:nvPr/>
        </p:nvSpPr>
        <p:spPr>
          <a:xfrm>
            <a:off x="519617" y="14345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부제목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(18pt)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0EB49-6DEE-1701-256A-CF6BAB8E123B}"/>
              </a:ext>
            </a:extLst>
          </p:cNvPr>
          <p:cNvSpPr txBox="1"/>
          <p:nvPr/>
        </p:nvSpPr>
        <p:spPr>
          <a:xfrm>
            <a:off x="519617" y="281127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목차 제목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(28pt)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40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부제목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(18pt)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2E4EA-AB57-B82A-54B9-59E618A84B2B}"/>
              </a:ext>
            </a:extLst>
          </p:cNvPr>
          <p:cNvSpPr txBox="1"/>
          <p:nvPr/>
        </p:nvSpPr>
        <p:spPr>
          <a:xfrm>
            <a:off x="562721" y="202656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내용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(14pt)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25F788-BA31-F1FF-E501-0D6C87C2C665}"/>
              </a:ext>
            </a:extLst>
          </p:cNvPr>
          <p:cNvSpPr/>
          <p:nvPr/>
        </p:nvSpPr>
        <p:spPr>
          <a:xfrm>
            <a:off x="757742" y="3190874"/>
            <a:ext cx="2383786" cy="2514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5275D8-CBA9-84B6-A18F-C13B2CF83936}"/>
              </a:ext>
            </a:extLst>
          </p:cNvPr>
          <p:cNvSpPr/>
          <p:nvPr/>
        </p:nvSpPr>
        <p:spPr>
          <a:xfrm>
            <a:off x="3380107" y="3190874"/>
            <a:ext cx="2383786" cy="2514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E999E5-6DC0-E483-6668-074DDA93753D}"/>
              </a:ext>
            </a:extLst>
          </p:cNvPr>
          <p:cNvSpPr/>
          <p:nvPr/>
        </p:nvSpPr>
        <p:spPr>
          <a:xfrm>
            <a:off x="6002472" y="3190873"/>
            <a:ext cx="2383786" cy="2514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3F393-A00A-ECBC-4626-8A133A44C4B9}"/>
              </a:ext>
            </a:extLst>
          </p:cNvPr>
          <p:cNvSpPr txBox="1"/>
          <p:nvPr/>
        </p:nvSpPr>
        <p:spPr>
          <a:xfrm>
            <a:off x="519617" y="281127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목차 제목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(28pt)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20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285AA-23B5-3E29-0FB7-632554E4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F311DB-D405-68F1-FC44-207A938D70C1}"/>
              </a:ext>
            </a:extLst>
          </p:cNvPr>
          <p:cNvSpPr txBox="1"/>
          <p:nvPr/>
        </p:nvSpPr>
        <p:spPr>
          <a:xfrm>
            <a:off x="805391" y="2505670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감사합니다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7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332</Words>
  <Application>Microsoft Office PowerPoint</Application>
  <PresentationFormat>화면 슬라이드 쇼(4:3)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Pretendard Light</vt:lpstr>
      <vt:lpstr>Pretendard SemiBold</vt:lpstr>
      <vt:lpstr>Pretendard Variable</vt:lpstr>
      <vt:lpstr>Pretendard Variable ExtraBold</vt:lpstr>
      <vt:lpstr>Pretendard Variable Medium</vt:lpstr>
      <vt:lpstr>나눔스퀘어 Bold</vt:lpstr>
      <vt:lpstr>나눔스퀘어 ExtraBold</vt:lpstr>
      <vt:lpstr>Aptos</vt:lpstr>
      <vt:lpstr>Aptos Display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이순우</dc:creator>
  <cp:lastModifiedBy>이순우</cp:lastModifiedBy>
  <cp:revision>9</cp:revision>
  <dcterms:created xsi:type="dcterms:W3CDTF">2025-08-14T01:14:05Z</dcterms:created>
  <dcterms:modified xsi:type="dcterms:W3CDTF">2025-08-14T01:35:52Z</dcterms:modified>
</cp:coreProperties>
</file>