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7142"/>
  <p:notesSz cx="12192000" cy="76644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A7280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250"/>
              </a:lnSpc>
            </a:pPr>
            <a:r>
              <a:rPr dirty="0" spc="-35">
                <a:latin typeface="Tahoma"/>
                <a:cs typeface="Tahoma"/>
              </a:rPr>
              <a:t>GPT</a:t>
            </a:r>
            <a:r>
              <a:rPr dirty="0" spc="-60">
                <a:latin typeface="Tahoma"/>
                <a:cs typeface="Tahoma"/>
              </a:rPr>
              <a:t> </a:t>
            </a:r>
            <a:r>
              <a:rPr dirty="0" spc="-190"/>
              <a:t>기반</a:t>
            </a:r>
            <a:r>
              <a:rPr dirty="0" spc="-80"/>
              <a:t> </a:t>
            </a:r>
            <a:r>
              <a:rPr dirty="0" spc="-190"/>
              <a:t>생성형</a:t>
            </a:r>
            <a:r>
              <a:rPr dirty="0" spc="-85"/>
              <a:t> </a:t>
            </a:r>
            <a:r>
              <a:rPr dirty="0" spc="-90">
                <a:latin typeface="Tahoma"/>
                <a:cs typeface="Tahoma"/>
              </a:rPr>
              <a:t>AI</a:t>
            </a:r>
            <a:r>
              <a:rPr dirty="0" spc="-55">
                <a:latin typeface="Tahoma"/>
                <a:cs typeface="Tahoma"/>
              </a:rPr>
              <a:t> </a:t>
            </a:r>
            <a:r>
              <a:rPr dirty="0" spc="-190"/>
              <a:t>도입</a:t>
            </a:r>
            <a:r>
              <a:rPr dirty="0" spc="-85"/>
              <a:t> </a:t>
            </a:r>
            <a:r>
              <a:rPr dirty="0" spc="-155"/>
              <a:t>전략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869"/>
              </a:lnSpc>
            </a:pPr>
            <a:r>
              <a:rPr dirty="0" spc="-95"/>
              <a:t>Genspark</a:t>
            </a:r>
            <a:r>
              <a:rPr dirty="0" sz="1000" spc="-95">
                <a:latin typeface="Dotum"/>
                <a:cs typeface="Dotum"/>
              </a:rPr>
              <a:t>로</a:t>
            </a:r>
            <a:r>
              <a:rPr dirty="0" sz="1000" spc="-10">
                <a:latin typeface="Dotum"/>
                <a:cs typeface="Dotum"/>
              </a:rPr>
              <a:t> </a:t>
            </a:r>
            <a:r>
              <a:rPr dirty="0" sz="1000" spc="-155">
                <a:latin typeface="Dotum"/>
                <a:cs typeface="Dotum"/>
              </a:rPr>
              <a:t>제작됨</a:t>
            </a:r>
            <a:endParaRPr sz="1000">
              <a:latin typeface="Dotum"/>
              <a:cs typeface="Dotum"/>
            </a:endParaRPr>
          </a:p>
          <a:p>
            <a:pPr algn="r" marR="80645">
              <a:lnSpc>
                <a:spcPts val="1145"/>
              </a:lnSpc>
            </a:pPr>
            <a:fld id="{81D60167-4931-47E6-BA6A-407CBD079E47}" type="slidenum">
              <a:rPr dirty="0" sz="1150" spc="-25">
                <a:solidFill>
                  <a:srgbClr val="6A7280"/>
                </a:solidFill>
                <a:latin typeface="Tahoma"/>
                <a:cs typeface="Tahoma"/>
              </a:rPr>
              <a:t>#</a:t>
            </a:fld>
            <a:r>
              <a:rPr dirty="0" sz="1150" spc="-25">
                <a:solidFill>
                  <a:srgbClr val="6A7280"/>
                </a:solidFill>
                <a:latin typeface="Tahoma"/>
                <a:cs typeface="Tahoma"/>
              </a:rPr>
              <a:t>/</a:t>
            </a:r>
            <a:r>
              <a:rPr dirty="0" sz="1150" spc="-25">
                <a:solidFill>
                  <a:srgbClr val="6A7280"/>
                </a:solidFill>
                <a:latin typeface="Tahoma"/>
                <a:cs typeface="Tahoma"/>
              </a:rPr>
              <a:t>6</a:t>
            </a:r>
            <a:endParaRPr sz="115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A7280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250"/>
              </a:lnSpc>
            </a:pPr>
            <a:r>
              <a:rPr dirty="0" spc="-35">
                <a:latin typeface="Tahoma"/>
                <a:cs typeface="Tahoma"/>
              </a:rPr>
              <a:t>GPT</a:t>
            </a:r>
            <a:r>
              <a:rPr dirty="0" spc="-60">
                <a:latin typeface="Tahoma"/>
                <a:cs typeface="Tahoma"/>
              </a:rPr>
              <a:t> </a:t>
            </a:r>
            <a:r>
              <a:rPr dirty="0" spc="-190"/>
              <a:t>기반</a:t>
            </a:r>
            <a:r>
              <a:rPr dirty="0" spc="-80"/>
              <a:t> </a:t>
            </a:r>
            <a:r>
              <a:rPr dirty="0" spc="-190"/>
              <a:t>생성형</a:t>
            </a:r>
            <a:r>
              <a:rPr dirty="0" spc="-85"/>
              <a:t> </a:t>
            </a:r>
            <a:r>
              <a:rPr dirty="0" spc="-90">
                <a:latin typeface="Tahoma"/>
                <a:cs typeface="Tahoma"/>
              </a:rPr>
              <a:t>AI</a:t>
            </a:r>
            <a:r>
              <a:rPr dirty="0" spc="-55">
                <a:latin typeface="Tahoma"/>
                <a:cs typeface="Tahoma"/>
              </a:rPr>
              <a:t> </a:t>
            </a:r>
            <a:r>
              <a:rPr dirty="0" spc="-190"/>
              <a:t>도입</a:t>
            </a:r>
            <a:r>
              <a:rPr dirty="0" spc="-85"/>
              <a:t> </a:t>
            </a:r>
            <a:r>
              <a:rPr dirty="0" spc="-155"/>
              <a:t>전략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869"/>
              </a:lnSpc>
            </a:pPr>
            <a:r>
              <a:rPr dirty="0" spc="-95"/>
              <a:t>Genspark</a:t>
            </a:r>
            <a:r>
              <a:rPr dirty="0" sz="1000" spc="-95">
                <a:latin typeface="Dotum"/>
                <a:cs typeface="Dotum"/>
              </a:rPr>
              <a:t>로</a:t>
            </a:r>
            <a:r>
              <a:rPr dirty="0" sz="1000" spc="-10">
                <a:latin typeface="Dotum"/>
                <a:cs typeface="Dotum"/>
              </a:rPr>
              <a:t> </a:t>
            </a:r>
            <a:r>
              <a:rPr dirty="0" sz="1000" spc="-155">
                <a:latin typeface="Dotum"/>
                <a:cs typeface="Dotum"/>
              </a:rPr>
              <a:t>제작됨</a:t>
            </a:r>
            <a:endParaRPr sz="1000">
              <a:latin typeface="Dotum"/>
              <a:cs typeface="Dotum"/>
            </a:endParaRPr>
          </a:p>
          <a:p>
            <a:pPr algn="r" marR="80645">
              <a:lnSpc>
                <a:spcPts val="1145"/>
              </a:lnSpc>
            </a:pPr>
            <a:fld id="{81D60167-4931-47E6-BA6A-407CBD079E47}" type="slidenum">
              <a:rPr dirty="0" sz="1150" spc="-25">
                <a:solidFill>
                  <a:srgbClr val="6A7280"/>
                </a:solidFill>
                <a:latin typeface="Tahoma"/>
                <a:cs typeface="Tahoma"/>
              </a:rPr>
              <a:t>#</a:t>
            </a:fld>
            <a:r>
              <a:rPr dirty="0" sz="1150" spc="-25">
                <a:solidFill>
                  <a:srgbClr val="6A7280"/>
                </a:solidFill>
                <a:latin typeface="Tahoma"/>
                <a:cs typeface="Tahoma"/>
              </a:rPr>
              <a:t>/</a:t>
            </a:r>
            <a:r>
              <a:rPr dirty="0" sz="1150" spc="-25">
                <a:solidFill>
                  <a:srgbClr val="6A7280"/>
                </a:solidFill>
                <a:latin typeface="Tahoma"/>
                <a:cs typeface="Tahoma"/>
              </a:rPr>
              <a:t>6</a:t>
            </a:r>
            <a:endParaRPr sz="115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A7280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250"/>
              </a:lnSpc>
            </a:pPr>
            <a:r>
              <a:rPr dirty="0" spc="-35">
                <a:latin typeface="Tahoma"/>
                <a:cs typeface="Tahoma"/>
              </a:rPr>
              <a:t>GPT</a:t>
            </a:r>
            <a:r>
              <a:rPr dirty="0" spc="-60">
                <a:latin typeface="Tahoma"/>
                <a:cs typeface="Tahoma"/>
              </a:rPr>
              <a:t> </a:t>
            </a:r>
            <a:r>
              <a:rPr dirty="0" spc="-190"/>
              <a:t>기반</a:t>
            </a:r>
            <a:r>
              <a:rPr dirty="0" spc="-80"/>
              <a:t> </a:t>
            </a:r>
            <a:r>
              <a:rPr dirty="0" spc="-190"/>
              <a:t>생성형</a:t>
            </a:r>
            <a:r>
              <a:rPr dirty="0" spc="-85"/>
              <a:t> </a:t>
            </a:r>
            <a:r>
              <a:rPr dirty="0" spc="-90">
                <a:latin typeface="Tahoma"/>
                <a:cs typeface="Tahoma"/>
              </a:rPr>
              <a:t>AI</a:t>
            </a:r>
            <a:r>
              <a:rPr dirty="0" spc="-55">
                <a:latin typeface="Tahoma"/>
                <a:cs typeface="Tahoma"/>
              </a:rPr>
              <a:t> </a:t>
            </a:r>
            <a:r>
              <a:rPr dirty="0" spc="-190"/>
              <a:t>도입</a:t>
            </a:r>
            <a:r>
              <a:rPr dirty="0" spc="-85"/>
              <a:t> </a:t>
            </a:r>
            <a:r>
              <a:rPr dirty="0" spc="-155"/>
              <a:t>전략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869"/>
              </a:lnSpc>
            </a:pPr>
            <a:r>
              <a:rPr dirty="0" spc="-95"/>
              <a:t>Genspark</a:t>
            </a:r>
            <a:r>
              <a:rPr dirty="0" sz="1000" spc="-95">
                <a:latin typeface="Dotum"/>
                <a:cs typeface="Dotum"/>
              </a:rPr>
              <a:t>로</a:t>
            </a:r>
            <a:r>
              <a:rPr dirty="0" sz="1000" spc="-10">
                <a:latin typeface="Dotum"/>
                <a:cs typeface="Dotum"/>
              </a:rPr>
              <a:t> </a:t>
            </a:r>
            <a:r>
              <a:rPr dirty="0" sz="1000" spc="-155">
                <a:latin typeface="Dotum"/>
                <a:cs typeface="Dotum"/>
              </a:rPr>
              <a:t>제작됨</a:t>
            </a:r>
            <a:endParaRPr sz="1000">
              <a:latin typeface="Dotum"/>
              <a:cs typeface="Dotum"/>
            </a:endParaRPr>
          </a:p>
          <a:p>
            <a:pPr algn="r" marR="80645">
              <a:lnSpc>
                <a:spcPts val="1145"/>
              </a:lnSpc>
            </a:pPr>
            <a:fld id="{81D60167-4931-47E6-BA6A-407CBD079E47}" type="slidenum">
              <a:rPr dirty="0" sz="1150" spc="-25">
                <a:solidFill>
                  <a:srgbClr val="6A7280"/>
                </a:solidFill>
                <a:latin typeface="Tahoma"/>
                <a:cs typeface="Tahoma"/>
              </a:rPr>
              <a:t>#</a:t>
            </a:fld>
            <a:r>
              <a:rPr dirty="0" sz="1150" spc="-25">
                <a:solidFill>
                  <a:srgbClr val="6A7280"/>
                </a:solidFill>
                <a:latin typeface="Tahoma"/>
                <a:cs typeface="Tahoma"/>
              </a:rPr>
              <a:t>/</a:t>
            </a:r>
            <a:r>
              <a:rPr dirty="0" sz="1150" spc="-25">
                <a:solidFill>
                  <a:srgbClr val="6A7280"/>
                </a:solidFill>
                <a:latin typeface="Tahoma"/>
                <a:cs typeface="Tahoma"/>
              </a:rPr>
              <a:t>6</a:t>
            </a:r>
            <a:endParaRPr sz="115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A7280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250"/>
              </a:lnSpc>
            </a:pPr>
            <a:r>
              <a:rPr dirty="0" spc="-35">
                <a:latin typeface="Tahoma"/>
                <a:cs typeface="Tahoma"/>
              </a:rPr>
              <a:t>GPT</a:t>
            </a:r>
            <a:r>
              <a:rPr dirty="0" spc="-60">
                <a:latin typeface="Tahoma"/>
                <a:cs typeface="Tahoma"/>
              </a:rPr>
              <a:t> </a:t>
            </a:r>
            <a:r>
              <a:rPr dirty="0" spc="-190"/>
              <a:t>기반</a:t>
            </a:r>
            <a:r>
              <a:rPr dirty="0" spc="-80"/>
              <a:t> </a:t>
            </a:r>
            <a:r>
              <a:rPr dirty="0" spc="-190"/>
              <a:t>생성형</a:t>
            </a:r>
            <a:r>
              <a:rPr dirty="0" spc="-85"/>
              <a:t> </a:t>
            </a:r>
            <a:r>
              <a:rPr dirty="0" spc="-90">
                <a:latin typeface="Tahoma"/>
                <a:cs typeface="Tahoma"/>
              </a:rPr>
              <a:t>AI</a:t>
            </a:r>
            <a:r>
              <a:rPr dirty="0" spc="-55">
                <a:latin typeface="Tahoma"/>
                <a:cs typeface="Tahoma"/>
              </a:rPr>
              <a:t> </a:t>
            </a:r>
            <a:r>
              <a:rPr dirty="0" spc="-190"/>
              <a:t>도입</a:t>
            </a:r>
            <a:r>
              <a:rPr dirty="0" spc="-85"/>
              <a:t> </a:t>
            </a:r>
            <a:r>
              <a:rPr dirty="0" spc="-155"/>
              <a:t>전략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869"/>
              </a:lnSpc>
            </a:pPr>
            <a:r>
              <a:rPr dirty="0" spc="-95"/>
              <a:t>Genspark</a:t>
            </a:r>
            <a:r>
              <a:rPr dirty="0" sz="1000" spc="-95">
                <a:latin typeface="Dotum"/>
                <a:cs typeface="Dotum"/>
              </a:rPr>
              <a:t>로</a:t>
            </a:r>
            <a:r>
              <a:rPr dirty="0" sz="1000" spc="-10">
                <a:latin typeface="Dotum"/>
                <a:cs typeface="Dotum"/>
              </a:rPr>
              <a:t> </a:t>
            </a:r>
            <a:r>
              <a:rPr dirty="0" sz="1000" spc="-155">
                <a:latin typeface="Dotum"/>
                <a:cs typeface="Dotum"/>
              </a:rPr>
              <a:t>제작됨</a:t>
            </a:r>
            <a:endParaRPr sz="1000">
              <a:latin typeface="Dotum"/>
              <a:cs typeface="Dotum"/>
            </a:endParaRPr>
          </a:p>
          <a:p>
            <a:pPr algn="r" marR="80645">
              <a:lnSpc>
                <a:spcPts val="1145"/>
              </a:lnSpc>
            </a:pPr>
            <a:fld id="{81D60167-4931-47E6-BA6A-407CBD079E47}" type="slidenum">
              <a:rPr dirty="0" sz="1150" spc="-25">
                <a:solidFill>
                  <a:srgbClr val="6A7280"/>
                </a:solidFill>
                <a:latin typeface="Tahoma"/>
                <a:cs typeface="Tahoma"/>
              </a:rPr>
              <a:t>#</a:t>
            </a:fld>
            <a:r>
              <a:rPr dirty="0" sz="1150" spc="-25">
                <a:solidFill>
                  <a:srgbClr val="6A7280"/>
                </a:solidFill>
                <a:latin typeface="Tahoma"/>
                <a:cs typeface="Tahoma"/>
              </a:rPr>
              <a:t>/</a:t>
            </a:r>
            <a:r>
              <a:rPr dirty="0" sz="1150" spc="-25">
                <a:solidFill>
                  <a:srgbClr val="6A7280"/>
                </a:solidFill>
                <a:latin typeface="Tahoma"/>
                <a:cs typeface="Tahoma"/>
              </a:rPr>
              <a:t>6</a:t>
            </a:r>
            <a:endParaRPr sz="115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A7280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250"/>
              </a:lnSpc>
            </a:pPr>
            <a:r>
              <a:rPr dirty="0" spc="-35">
                <a:latin typeface="Tahoma"/>
                <a:cs typeface="Tahoma"/>
              </a:rPr>
              <a:t>GPT</a:t>
            </a:r>
            <a:r>
              <a:rPr dirty="0" spc="-60">
                <a:latin typeface="Tahoma"/>
                <a:cs typeface="Tahoma"/>
              </a:rPr>
              <a:t> </a:t>
            </a:r>
            <a:r>
              <a:rPr dirty="0" spc="-190"/>
              <a:t>기반</a:t>
            </a:r>
            <a:r>
              <a:rPr dirty="0" spc="-80"/>
              <a:t> </a:t>
            </a:r>
            <a:r>
              <a:rPr dirty="0" spc="-190"/>
              <a:t>생성형</a:t>
            </a:r>
            <a:r>
              <a:rPr dirty="0" spc="-85"/>
              <a:t> </a:t>
            </a:r>
            <a:r>
              <a:rPr dirty="0" spc="-90">
                <a:latin typeface="Tahoma"/>
                <a:cs typeface="Tahoma"/>
              </a:rPr>
              <a:t>AI</a:t>
            </a:r>
            <a:r>
              <a:rPr dirty="0" spc="-55">
                <a:latin typeface="Tahoma"/>
                <a:cs typeface="Tahoma"/>
              </a:rPr>
              <a:t> </a:t>
            </a:r>
            <a:r>
              <a:rPr dirty="0" spc="-190"/>
              <a:t>도입</a:t>
            </a:r>
            <a:r>
              <a:rPr dirty="0" spc="-85"/>
              <a:t> </a:t>
            </a:r>
            <a:r>
              <a:rPr dirty="0" spc="-155"/>
              <a:t>전략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869"/>
              </a:lnSpc>
            </a:pPr>
            <a:r>
              <a:rPr dirty="0" spc="-95"/>
              <a:t>Genspark</a:t>
            </a:r>
            <a:r>
              <a:rPr dirty="0" sz="1000" spc="-95">
                <a:latin typeface="Dotum"/>
                <a:cs typeface="Dotum"/>
              </a:rPr>
              <a:t>로</a:t>
            </a:r>
            <a:r>
              <a:rPr dirty="0" sz="1000" spc="-10">
                <a:latin typeface="Dotum"/>
                <a:cs typeface="Dotum"/>
              </a:rPr>
              <a:t> </a:t>
            </a:r>
            <a:r>
              <a:rPr dirty="0" sz="1000" spc="-155">
                <a:latin typeface="Dotum"/>
                <a:cs typeface="Dotum"/>
              </a:rPr>
              <a:t>제작됨</a:t>
            </a:r>
            <a:endParaRPr sz="1000">
              <a:latin typeface="Dotum"/>
              <a:cs typeface="Dotum"/>
            </a:endParaRPr>
          </a:p>
          <a:p>
            <a:pPr algn="r" marR="80645">
              <a:lnSpc>
                <a:spcPts val="1145"/>
              </a:lnSpc>
            </a:pPr>
            <a:fld id="{81D60167-4931-47E6-BA6A-407CBD079E47}" type="slidenum">
              <a:rPr dirty="0" sz="1150" spc="-25">
                <a:solidFill>
                  <a:srgbClr val="6A7280"/>
                </a:solidFill>
                <a:latin typeface="Tahoma"/>
                <a:cs typeface="Tahoma"/>
              </a:rPr>
              <a:t>#</a:t>
            </a:fld>
            <a:r>
              <a:rPr dirty="0" sz="1150" spc="-25">
                <a:solidFill>
                  <a:srgbClr val="6A7280"/>
                </a:solidFill>
                <a:latin typeface="Tahoma"/>
                <a:cs typeface="Tahoma"/>
              </a:rPr>
              <a:t>/</a:t>
            </a:r>
            <a:r>
              <a:rPr dirty="0" sz="1150" spc="-25">
                <a:solidFill>
                  <a:srgbClr val="6A7280"/>
                </a:solidFill>
                <a:latin typeface="Tahoma"/>
                <a:cs typeface="Tahoma"/>
              </a:rPr>
              <a:t>6</a:t>
            </a:r>
            <a:endParaRPr sz="115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299" y="112077"/>
            <a:ext cx="4493260" cy="4133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662" y="1981199"/>
            <a:ext cx="11515725" cy="1864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8299" y="7108951"/>
            <a:ext cx="1689100" cy="263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6A7280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250"/>
              </a:lnSpc>
            </a:pPr>
            <a:r>
              <a:rPr dirty="0" spc="-35">
                <a:latin typeface="Tahoma"/>
                <a:cs typeface="Tahoma"/>
              </a:rPr>
              <a:t>GPT</a:t>
            </a:r>
            <a:r>
              <a:rPr dirty="0" spc="-60">
                <a:latin typeface="Tahoma"/>
                <a:cs typeface="Tahoma"/>
              </a:rPr>
              <a:t> </a:t>
            </a:r>
            <a:r>
              <a:rPr dirty="0" spc="-190"/>
              <a:t>기반</a:t>
            </a:r>
            <a:r>
              <a:rPr dirty="0" spc="-80"/>
              <a:t> </a:t>
            </a:r>
            <a:r>
              <a:rPr dirty="0" spc="-190"/>
              <a:t>생성형</a:t>
            </a:r>
            <a:r>
              <a:rPr dirty="0" spc="-85"/>
              <a:t> </a:t>
            </a:r>
            <a:r>
              <a:rPr dirty="0" spc="-90">
                <a:latin typeface="Tahoma"/>
                <a:cs typeface="Tahoma"/>
              </a:rPr>
              <a:t>AI</a:t>
            </a:r>
            <a:r>
              <a:rPr dirty="0" spc="-55">
                <a:latin typeface="Tahoma"/>
                <a:cs typeface="Tahoma"/>
              </a:rPr>
              <a:t> </a:t>
            </a:r>
            <a:r>
              <a:rPr dirty="0" spc="-190"/>
              <a:t>도입</a:t>
            </a:r>
            <a:r>
              <a:rPr dirty="0" spc="-85"/>
              <a:t> </a:t>
            </a:r>
            <a:r>
              <a:rPr dirty="0" spc="-155"/>
              <a:t>전략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916046" y="6801865"/>
            <a:ext cx="984250" cy="466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869"/>
              </a:lnSpc>
            </a:pPr>
            <a:r>
              <a:rPr dirty="0" spc="-95"/>
              <a:t>Genspark</a:t>
            </a:r>
            <a:r>
              <a:rPr dirty="0" sz="1000" spc="-95">
                <a:latin typeface="Dotum"/>
                <a:cs typeface="Dotum"/>
              </a:rPr>
              <a:t>로</a:t>
            </a:r>
            <a:r>
              <a:rPr dirty="0" sz="1000" spc="-10">
                <a:latin typeface="Dotum"/>
                <a:cs typeface="Dotum"/>
              </a:rPr>
              <a:t> </a:t>
            </a:r>
            <a:r>
              <a:rPr dirty="0" sz="1000" spc="-155">
                <a:latin typeface="Dotum"/>
                <a:cs typeface="Dotum"/>
              </a:rPr>
              <a:t>제작됨</a:t>
            </a:r>
            <a:endParaRPr sz="1000">
              <a:latin typeface="Dotum"/>
              <a:cs typeface="Dotum"/>
            </a:endParaRPr>
          </a:p>
          <a:p>
            <a:pPr algn="r" marR="80645">
              <a:lnSpc>
                <a:spcPts val="1145"/>
              </a:lnSpc>
            </a:pPr>
            <a:fld id="{81D60167-4931-47E6-BA6A-407CBD079E47}" type="slidenum">
              <a:rPr dirty="0" sz="1150" spc="-25">
                <a:solidFill>
                  <a:srgbClr val="6A7280"/>
                </a:solidFill>
                <a:latin typeface="Tahoma"/>
                <a:cs typeface="Tahoma"/>
              </a:rPr>
              <a:t>#</a:t>
            </a:fld>
            <a:r>
              <a:rPr dirty="0" sz="1150" spc="-25">
                <a:solidFill>
                  <a:srgbClr val="6A7280"/>
                </a:solidFill>
                <a:latin typeface="Tahoma"/>
                <a:cs typeface="Tahoma"/>
              </a:rPr>
              <a:t>/</a:t>
            </a:r>
            <a:r>
              <a:rPr dirty="0" sz="1150" spc="-25">
                <a:solidFill>
                  <a:srgbClr val="6A7280"/>
                </a:solidFill>
                <a:latin typeface="Tahoma"/>
                <a:cs typeface="Tahoma"/>
              </a:rPr>
              <a:t>6</a:t>
            </a:r>
            <a:endParaRPr sz="1150">
              <a:latin typeface="Tahoma"/>
              <a:cs typeface="Tahoma"/>
            </a:endParaRP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A53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381999" y="0"/>
            <a:ext cx="3810000" cy="2381250"/>
          </a:xfrm>
          <a:custGeom>
            <a:avLst/>
            <a:gdLst/>
            <a:ahLst/>
            <a:cxnLst/>
            <a:rect l="l" t="t" r="r" b="b"/>
            <a:pathLst>
              <a:path w="3810000" h="2381250">
                <a:moveTo>
                  <a:pt x="2381249" y="2381249"/>
                </a:moveTo>
                <a:lnTo>
                  <a:pt x="2322810" y="2380532"/>
                </a:lnTo>
                <a:lnTo>
                  <a:pt x="2264406" y="2378381"/>
                </a:lnTo>
                <a:lnTo>
                  <a:pt x="2206073" y="2374797"/>
                </a:lnTo>
                <a:lnTo>
                  <a:pt x="2147846" y="2369783"/>
                </a:lnTo>
                <a:lnTo>
                  <a:pt x="2089760" y="2363341"/>
                </a:lnTo>
                <a:lnTo>
                  <a:pt x="2031847" y="2355476"/>
                </a:lnTo>
                <a:lnTo>
                  <a:pt x="1974145" y="2346192"/>
                </a:lnTo>
                <a:lnTo>
                  <a:pt x="1916689" y="2335494"/>
                </a:lnTo>
                <a:lnTo>
                  <a:pt x="1859514" y="2323390"/>
                </a:lnTo>
                <a:lnTo>
                  <a:pt x="1802652" y="2309886"/>
                </a:lnTo>
                <a:lnTo>
                  <a:pt x="1746140" y="2294991"/>
                </a:lnTo>
                <a:lnTo>
                  <a:pt x="1690009" y="2278713"/>
                </a:lnTo>
                <a:lnTo>
                  <a:pt x="1634294" y="2261063"/>
                </a:lnTo>
                <a:lnTo>
                  <a:pt x="1579029" y="2242051"/>
                </a:lnTo>
                <a:lnTo>
                  <a:pt x="1524248" y="2221688"/>
                </a:lnTo>
                <a:lnTo>
                  <a:pt x="1469983" y="2199987"/>
                </a:lnTo>
                <a:lnTo>
                  <a:pt x="1416266" y="2176961"/>
                </a:lnTo>
                <a:lnTo>
                  <a:pt x="1363132" y="2152623"/>
                </a:lnTo>
                <a:lnTo>
                  <a:pt x="1310611" y="2126989"/>
                </a:lnTo>
                <a:lnTo>
                  <a:pt x="1258734" y="2100074"/>
                </a:lnTo>
                <a:lnTo>
                  <a:pt x="1207534" y="2071894"/>
                </a:lnTo>
                <a:lnTo>
                  <a:pt x="1157041" y="2042465"/>
                </a:lnTo>
                <a:lnTo>
                  <a:pt x="1107285" y="2011806"/>
                </a:lnTo>
                <a:lnTo>
                  <a:pt x="1058296" y="1979936"/>
                </a:lnTo>
                <a:lnTo>
                  <a:pt x="1010104" y="1946873"/>
                </a:lnTo>
                <a:lnTo>
                  <a:pt x="962739" y="1912637"/>
                </a:lnTo>
                <a:lnTo>
                  <a:pt x="916228" y="1877249"/>
                </a:lnTo>
                <a:lnTo>
                  <a:pt x="870600" y="1840730"/>
                </a:lnTo>
                <a:lnTo>
                  <a:pt x="825880" y="1803103"/>
                </a:lnTo>
                <a:lnTo>
                  <a:pt x="782098" y="1764389"/>
                </a:lnTo>
                <a:lnTo>
                  <a:pt x="739279" y="1724612"/>
                </a:lnTo>
                <a:lnTo>
                  <a:pt x="697451" y="1683797"/>
                </a:lnTo>
                <a:lnTo>
                  <a:pt x="656635" y="1641968"/>
                </a:lnTo>
                <a:lnTo>
                  <a:pt x="616858" y="1599149"/>
                </a:lnTo>
                <a:lnTo>
                  <a:pt x="578145" y="1555367"/>
                </a:lnTo>
                <a:lnTo>
                  <a:pt x="540518" y="1510648"/>
                </a:lnTo>
                <a:lnTo>
                  <a:pt x="503999" y="1465019"/>
                </a:lnTo>
                <a:lnTo>
                  <a:pt x="468610" y="1418508"/>
                </a:lnTo>
                <a:lnTo>
                  <a:pt x="434375" y="1371142"/>
                </a:lnTo>
                <a:lnTo>
                  <a:pt x="401312" y="1322951"/>
                </a:lnTo>
                <a:lnTo>
                  <a:pt x="369441" y="1273962"/>
                </a:lnTo>
                <a:lnTo>
                  <a:pt x="338783" y="1224206"/>
                </a:lnTo>
                <a:lnTo>
                  <a:pt x="309355" y="1173713"/>
                </a:lnTo>
                <a:lnTo>
                  <a:pt x="281175" y="1122513"/>
                </a:lnTo>
                <a:lnTo>
                  <a:pt x="254259" y="1070636"/>
                </a:lnTo>
                <a:lnTo>
                  <a:pt x="228624" y="1018115"/>
                </a:lnTo>
                <a:lnTo>
                  <a:pt x="204287" y="964980"/>
                </a:lnTo>
                <a:lnTo>
                  <a:pt x="181261" y="911264"/>
                </a:lnTo>
                <a:lnTo>
                  <a:pt x="159559" y="856999"/>
                </a:lnTo>
                <a:lnTo>
                  <a:pt x="139197" y="802218"/>
                </a:lnTo>
                <a:lnTo>
                  <a:pt x="120185" y="746954"/>
                </a:lnTo>
                <a:lnTo>
                  <a:pt x="102536" y="691240"/>
                </a:lnTo>
                <a:lnTo>
                  <a:pt x="86258" y="635109"/>
                </a:lnTo>
                <a:lnTo>
                  <a:pt x="71362" y="578596"/>
                </a:lnTo>
                <a:lnTo>
                  <a:pt x="57858" y="521734"/>
                </a:lnTo>
                <a:lnTo>
                  <a:pt x="45754" y="464558"/>
                </a:lnTo>
                <a:lnTo>
                  <a:pt x="35056" y="407102"/>
                </a:lnTo>
                <a:lnTo>
                  <a:pt x="25773" y="349401"/>
                </a:lnTo>
                <a:lnTo>
                  <a:pt x="17908" y="291490"/>
                </a:lnTo>
                <a:lnTo>
                  <a:pt x="11466" y="233403"/>
                </a:lnTo>
                <a:lnTo>
                  <a:pt x="6452" y="175175"/>
                </a:lnTo>
                <a:lnTo>
                  <a:pt x="2868" y="116842"/>
                </a:lnTo>
                <a:lnTo>
                  <a:pt x="716" y="58438"/>
                </a:lnTo>
                <a:lnTo>
                  <a:pt x="0" y="0"/>
                </a:lnTo>
                <a:lnTo>
                  <a:pt x="3810000" y="0"/>
                </a:lnTo>
                <a:lnTo>
                  <a:pt x="3810000" y="1904943"/>
                </a:lnTo>
                <a:lnTo>
                  <a:pt x="3799758" y="1912637"/>
                </a:lnTo>
                <a:lnTo>
                  <a:pt x="3752391" y="1946873"/>
                </a:lnTo>
                <a:lnTo>
                  <a:pt x="3704199" y="1979936"/>
                </a:lnTo>
                <a:lnTo>
                  <a:pt x="3655211" y="2011806"/>
                </a:lnTo>
                <a:lnTo>
                  <a:pt x="3605455" y="2042465"/>
                </a:lnTo>
                <a:lnTo>
                  <a:pt x="3554962" y="2071894"/>
                </a:lnTo>
                <a:lnTo>
                  <a:pt x="3503762" y="2100074"/>
                </a:lnTo>
                <a:lnTo>
                  <a:pt x="3451886" y="2126989"/>
                </a:lnTo>
                <a:lnTo>
                  <a:pt x="3399364" y="2152623"/>
                </a:lnTo>
                <a:lnTo>
                  <a:pt x="3346229" y="2176961"/>
                </a:lnTo>
                <a:lnTo>
                  <a:pt x="3292513" y="2199987"/>
                </a:lnTo>
                <a:lnTo>
                  <a:pt x="3238247" y="2221688"/>
                </a:lnTo>
                <a:lnTo>
                  <a:pt x="3183465" y="2242051"/>
                </a:lnTo>
                <a:lnTo>
                  <a:pt x="3128202" y="2261063"/>
                </a:lnTo>
                <a:lnTo>
                  <a:pt x="3072488" y="2278713"/>
                </a:lnTo>
                <a:lnTo>
                  <a:pt x="3016359" y="2294991"/>
                </a:lnTo>
                <a:lnTo>
                  <a:pt x="2959845" y="2309886"/>
                </a:lnTo>
                <a:lnTo>
                  <a:pt x="2902983" y="2323390"/>
                </a:lnTo>
                <a:lnTo>
                  <a:pt x="2845807" y="2335494"/>
                </a:lnTo>
                <a:lnTo>
                  <a:pt x="2788351" y="2346192"/>
                </a:lnTo>
                <a:lnTo>
                  <a:pt x="2730650" y="2355476"/>
                </a:lnTo>
                <a:lnTo>
                  <a:pt x="2672739" y="2363341"/>
                </a:lnTo>
                <a:lnTo>
                  <a:pt x="2614652" y="2369783"/>
                </a:lnTo>
                <a:lnTo>
                  <a:pt x="2556425" y="2374797"/>
                </a:lnTo>
                <a:lnTo>
                  <a:pt x="2498093" y="2378381"/>
                </a:lnTo>
                <a:lnTo>
                  <a:pt x="2439689" y="2380532"/>
                </a:lnTo>
                <a:lnTo>
                  <a:pt x="2381249" y="2381249"/>
                </a:lnTo>
                <a:close/>
              </a:path>
            </a:pathLst>
          </a:custGeom>
          <a:solidFill>
            <a:srgbClr val="FFFFFF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4000499"/>
            <a:ext cx="3333750" cy="2857500"/>
          </a:xfrm>
          <a:custGeom>
            <a:avLst/>
            <a:gdLst/>
            <a:ahLst/>
            <a:cxnLst/>
            <a:rect l="l" t="t" r="r" b="b"/>
            <a:pathLst>
              <a:path w="3333750" h="2857500">
                <a:moveTo>
                  <a:pt x="3285593" y="2857500"/>
                </a:moveTo>
                <a:lnTo>
                  <a:pt x="0" y="2857500"/>
                </a:lnTo>
                <a:lnTo>
                  <a:pt x="0" y="198846"/>
                </a:lnTo>
                <a:lnTo>
                  <a:pt x="41235" y="181261"/>
                </a:lnTo>
                <a:lnTo>
                  <a:pt x="95499" y="159560"/>
                </a:lnTo>
                <a:lnTo>
                  <a:pt x="150281" y="139198"/>
                </a:lnTo>
                <a:lnTo>
                  <a:pt x="205545" y="120185"/>
                </a:lnTo>
                <a:lnTo>
                  <a:pt x="261259" y="102535"/>
                </a:lnTo>
                <a:lnTo>
                  <a:pt x="317390" y="86257"/>
                </a:lnTo>
                <a:lnTo>
                  <a:pt x="373905" y="71362"/>
                </a:lnTo>
                <a:lnTo>
                  <a:pt x="430766" y="57858"/>
                </a:lnTo>
                <a:lnTo>
                  <a:pt x="487942" y="45754"/>
                </a:lnTo>
                <a:lnTo>
                  <a:pt x="545397" y="35057"/>
                </a:lnTo>
                <a:lnTo>
                  <a:pt x="603098" y="25773"/>
                </a:lnTo>
                <a:lnTo>
                  <a:pt x="661009" y="17908"/>
                </a:lnTo>
                <a:lnTo>
                  <a:pt x="719096" y="11466"/>
                </a:lnTo>
                <a:lnTo>
                  <a:pt x="777324" y="6451"/>
                </a:lnTo>
                <a:lnTo>
                  <a:pt x="835657" y="2868"/>
                </a:lnTo>
                <a:lnTo>
                  <a:pt x="894061" y="717"/>
                </a:lnTo>
                <a:lnTo>
                  <a:pt x="952499" y="0"/>
                </a:lnTo>
                <a:lnTo>
                  <a:pt x="981723" y="179"/>
                </a:lnTo>
                <a:lnTo>
                  <a:pt x="1040144" y="1613"/>
                </a:lnTo>
                <a:lnTo>
                  <a:pt x="1098522" y="4481"/>
                </a:lnTo>
                <a:lnTo>
                  <a:pt x="1156802" y="8780"/>
                </a:lnTo>
                <a:lnTo>
                  <a:pt x="1214968" y="14509"/>
                </a:lnTo>
                <a:lnTo>
                  <a:pt x="1272967" y="21662"/>
                </a:lnTo>
                <a:lnTo>
                  <a:pt x="1330782" y="30238"/>
                </a:lnTo>
                <a:lnTo>
                  <a:pt x="1388361" y="40229"/>
                </a:lnTo>
                <a:lnTo>
                  <a:pt x="1445685" y="51631"/>
                </a:lnTo>
                <a:lnTo>
                  <a:pt x="1502704" y="64435"/>
                </a:lnTo>
                <a:lnTo>
                  <a:pt x="1559400" y="78637"/>
                </a:lnTo>
                <a:lnTo>
                  <a:pt x="1615722" y="94224"/>
                </a:lnTo>
                <a:lnTo>
                  <a:pt x="1671653" y="111190"/>
                </a:lnTo>
                <a:lnTo>
                  <a:pt x="1727142" y="129521"/>
                </a:lnTo>
                <a:lnTo>
                  <a:pt x="1782173" y="149212"/>
                </a:lnTo>
                <a:lnTo>
                  <a:pt x="1836696" y="170243"/>
                </a:lnTo>
                <a:lnTo>
                  <a:pt x="1890695" y="192610"/>
                </a:lnTo>
                <a:lnTo>
                  <a:pt x="1944120" y="216292"/>
                </a:lnTo>
                <a:lnTo>
                  <a:pt x="1996956" y="241282"/>
                </a:lnTo>
                <a:lnTo>
                  <a:pt x="2049155" y="267557"/>
                </a:lnTo>
                <a:lnTo>
                  <a:pt x="2100701" y="295108"/>
                </a:lnTo>
                <a:lnTo>
                  <a:pt x="2151548" y="323913"/>
                </a:lnTo>
                <a:lnTo>
                  <a:pt x="2201680" y="353961"/>
                </a:lnTo>
                <a:lnTo>
                  <a:pt x="2251052" y="385225"/>
                </a:lnTo>
                <a:lnTo>
                  <a:pt x="2299650" y="417697"/>
                </a:lnTo>
                <a:lnTo>
                  <a:pt x="2347428" y="451347"/>
                </a:lnTo>
                <a:lnTo>
                  <a:pt x="2394374" y="486164"/>
                </a:lnTo>
                <a:lnTo>
                  <a:pt x="2440444" y="522117"/>
                </a:lnTo>
                <a:lnTo>
                  <a:pt x="2485625" y="559196"/>
                </a:lnTo>
                <a:lnTo>
                  <a:pt x="2529875" y="597367"/>
                </a:lnTo>
                <a:lnTo>
                  <a:pt x="2573182" y="636618"/>
                </a:lnTo>
                <a:lnTo>
                  <a:pt x="2615506" y="676914"/>
                </a:lnTo>
                <a:lnTo>
                  <a:pt x="2656835" y="718242"/>
                </a:lnTo>
                <a:lnTo>
                  <a:pt x="2697131" y="760566"/>
                </a:lnTo>
                <a:lnTo>
                  <a:pt x="2736381" y="803873"/>
                </a:lnTo>
                <a:lnTo>
                  <a:pt x="2774552" y="848124"/>
                </a:lnTo>
                <a:lnTo>
                  <a:pt x="2811631" y="893304"/>
                </a:lnTo>
                <a:lnTo>
                  <a:pt x="2847584" y="939374"/>
                </a:lnTo>
                <a:lnTo>
                  <a:pt x="2882402" y="986320"/>
                </a:lnTo>
                <a:lnTo>
                  <a:pt x="2916051" y="1034098"/>
                </a:lnTo>
                <a:lnTo>
                  <a:pt x="2948523" y="1082696"/>
                </a:lnTo>
                <a:lnTo>
                  <a:pt x="2979787" y="1132068"/>
                </a:lnTo>
                <a:lnTo>
                  <a:pt x="3009835" y="1182200"/>
                </a:lnTo>
                <a:lnTo>
                  <a:pt x="3038640" y="1233047"/>
                </a:lnTo>
                <a:lnTo>
                  <a:pt x="3066192" y="1284594"/>
                </a:lnTo>
                <a:lnTo>
                  <a:pt x="3092467" y="1336792"/>
                </a:lnTo>
                <a:lnTo>
                  <a:pt x="3117456" y="1389628"/>
                </a:lnTo>
                <a:lnTo>
                  <a:pt x="3141138" y="1443053"/>
                </a:lnTo>
                <a:lnTo>
                  <a:pt x="3163505" y="1497052"/>
                </a:lnTo>
                <a:lnTo>
                  <a:pt x="3184537" y="1551575"/>
                </a:lnTo>
                <a:lnTo>
                  <a:pt x="3204227" y="1606605"/>
                </a:lnTo>
                <a:lnTo>
                  <a:pt x="3222558" y="1662095"/>
                </a:lnTo>
                <a:lnTo>
                  <a:pt x="3239525" y="1718026"/>
                </a:lnTo>
                <a:lnTo>
                  <a:pt x="3255111" y="1774348"/>
                </a:lnTo>
                <a:lnTo>
                  <a:pt x="3269313" y="1831044"/>
                </a:lnTo>
                <a:lnTo>
                  <a:pt x="3282117" y="1888063"/>
                </a:lnTo>
                <a:lnTo>
                  <a:pt x="3293519" y="1945387"/>
                </a:lnTo>
                <a:lnTo>
                  <a:pt x="3303510" y="2002965"/>
                </a:lnTo>
                <a:lnTo>
                  <a:pt x="3312086" y="2060781"/>
                </a:lnTo>
                <a:lnTo>
                  <a:pt x="3319240" y="2118781"/>
                </a:lnTo>
                <a:lnTo>
                  <a:pt x="3324969" y="2176947"/>
                </a:lnTo>
                <a:lnTo>
                  <a:pt x="3329268" y="2235228"/>
                </a:lnTo>
                <a:lnTo>
                  <a:pt x="3332136" y="2293605"/>
                </a:lnTo>
                <a:lnTo>
                  <a:pt x="3333570" y="2352026"/>
                </a:lnTo>
                <a:lnTo>
                  <a:pt x="3333749" y="2381249"/>
                </a:lnTo>
                <a:lnTo>
                  <a:pt x="3333570" y="2410473"/>
                </a:lnTo>
                <a:lnTo>
                  <a:pt x="3332135" y="2468894"/>
                </a:lnTo>
                <a:lnTo>
                  <a:pt x="3329268" y="2527271"/>
                </a:lnTo>
                <a:lnTo>
                  <a:pt x="3324969" y="2585552"/>
                </a:lnTo>
                <a:lnTo>
                  <a:pt x="3319240" y="2643718"/>
                </a:lnTo>
                <a:lnTo>
                  <a:pt x="3312086" y="2701717"/>
                </a:lnTo>
                <a:lnTo>
                  <a:pt x="3303510" y="2759532"/>
                </a:lnTo>
                <a:lnTo>
                  <a:pt x="3293519" y="2817111"/>
                </a:lnTo>
                <a:lnTo>
                  <a:pt x="3285593" y="2857500"/>
                </a:lnTo>
                <a:close/>
              </a:path>
            </a:pathLst>
          </a:custGeom>
          <a:solidFill>
            <a:srgbClr val="FFFFFF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5524499" y="1457324"/>
            <a:ext cx="1524000" cy="923925"/>
            <a:chOff x="5524499" y="1457324"/>
            <a:chExt cx="1524000" cy="923925"/>
          </a:xfrm>
        </p:grpSpPr>
        <p:sp>
          <p:nvSpPr>
            <p:cNvPr id="6" name="object 6" descr=""/>
            <p:cNvSpPr/>
            <p:nvPr/>
          </p:nvSpPr>
          <p:spPr>
            <a:xfrm>
              <a:off x="5524499" y="1457324"/>
              <a:ext cx="1143000" cy="914400"/>
            </a:xfrm>
            <a:custGeom>
              <a:avLst/>
              <a:gdLst/>
              <a:ahLst/>
              <a:cxnLst/>
              <a:rect l="l" t="t" r="r" b="b"/>
              <a:pathLst>
                <a:path w="1143000" h="914400">
                  <a:moveTo>
                    <a:pt x="628650" y="171450"/>
                  </a:moveTo>
                  <a:lnTo>
                    <a:pt x="514350" y="171450"/>
                  </a:lnTo>
                  <a:lnTo>
                    <a:pt x="514350" y="57150"/>
                  </a:lnTo>
                  <a:lnTo>
                    <a:pt x="518834" y="34884"/>
                  </a:lnTo>
                  <a:lnTo>
                    <a:pt x="531070" y="16720"/>
                  </a:lnTo>
                  <a:lnTo>
                    <a:pt x="549234" y="4484"/>
                  </a:lnTo>
                  <a:lnTo>
                    <a:pt x="571500" y="0"/>
                  </a:lnTo>
                  <a:lnTo>
                    <a:pt x="593765" y="4484"/>
                  </a:lnTo>
                  <a:lnTo>
                    <a:pt x="611929" y="16720"/>
                  </a:lnTo>
                  <a:lnTo>
                    <a:pt x="624165" y="34884"/>
                  </a:lnTo>
                  <a:lnTo>
                    <a:pt x="628650" y="57150"/>
                  </a:lnTo>
                  <a:lnTo>
                    <a:pt x="628650" y="171450"/>
                  </a:lnTo>
                  <a:close/>
                </a:path>
                <a:path w="1143000" h="914400">
                  <a:moveTo>
                    <a:pt x="842962" y="914400"/>
                  </a:moveTo>
                  <a:lnTo>
                    <a:pt x="300037" y="914400"/>
                  </a:lnTo>
                  <a:lnTo>
                    <a:pt x="249958" y="904303"/>
                  </a:lnTo>
                  <a:lnTo>
                    <a:pt x="209088" y="876761"/>
                  </a:lnTo>
                  <a:lnTo>
                    <a:pt x="181546" y="835891"/>
                  </a:lnTo>
                  <a:lnTo>
                    <a:pt x="171450" y="785812"/>
                  </a:lnTo>
                  <a:lnTo>
                    <a:pt x="171450" y="300037"/>
                  </a:lnTo>
                  <a:lnTo>
                    <a:pt x="181546" y="249958"/>
                  </a:lnTo>
                  <a:lnTo>
                    <a:pt x="209088" y="209088"/>
                  </a:lnTo>
                  <a:lnTo>
                    <a:pt x="249958" y="181546"/>
                  </a:lnTo>
                  <a:lnTo>
                    <a:pt x="300037" y="171450"/>
                  </a:lnTo>
                  <a:lnTo>
                    <a:pt x="842962" y="171450"/>
                  </a:lnTo>
                  <a:lnTo>
                    <a:pt x="893041" y="181546"/>
                  </a:lnTo>
                  <a:lnTo>
                    <a:pt x="933911" y="209088"/>
                  </a:lnTo>
                  <a:lnTo>
                    <a:pt x="961453" y="249958"/>
                  </a:lnTo>
                  <a:lnTo>
                    <a:pt x="971550" y="300037"/>
                  </a:lnTo>
                  <a:lnTo>
                    <a:pt x="971550" y="385762"/>
                  </a:lnTo>
                  <a:lnTo>
                    <a:pt x="395359" y="385762"/>
                  </a:lnTo>
                  <a:lnTo>
                    <a:pt x="390713" y="386220"/>
                  </a:lnTo>
                  <a:lnTo>
                    <a:pt x="352852" y="403369"/>
                  </a:lnTo>
                  <a:lnTo>
                    <a:pt x="330900" y="438662"/>
                  </a:lnTo>
                  <a:lnTo>
                    <a:pt x="328612" y="452509"/>
                  </a:lnTo>
                  <a:lnTo>
                    <a:pt x="328612" y="461890"/>
                  </a:lnTo>
                  <a:lnTo>
                    <a:pt x="343257" y="500788"/>
                  </a:lnTo>
                  <a:lnTo>
                    <a:pt x="377045" y="524994"/>
                  </a:lnTo>
                  <a:lnTo>
                    <a:pt x="395359" y="528637"/>
                  </a:lnTo>
                  <a:lnTo>
                    <a:pt x="971550" y="528637"/>
                  </a:lnTo>
                  <a:lnTo>
                    <a:pt x="971550" y="685800"/>
                  </a:lnTo>
                  <a:lnTo>
                    <a:pt x="371475" y="685800"/>
                  </a:lnTo>
                  <a:lnTo>
                    <a:pt x="360379" y="688054"/>
                  </a:lnTo>
                  <a:lnTo>
                    <a:pt x="351293" y="694193"/>
                  </a:lnTo>
                  <a:lnTo>
                    <a:pt x="345154" y="703279"/>
                  </a:lnTo>
                  <a:lnTo>
                    <a:pt x="342900" y="714375"/>
                  </a:lnTo>
                  <a:lnTo>
                    <a:pt x="345154" y="725470"/>
                  </a:lnTo>
                  <a:lnTo>
                    <a:pt x="351293" y="734556"/>
                  </a:lnTo>
                  <a:lnTo>
                    <a:pt x="360379" y="740695"/>
                  </a:lnTo>
                  <a:lnTo>
                    <a:pt x="371475" y="742950"/>
                  </a:lnTo>
                  <a:lnTo>
                    <a:pt x="971550" y="742950"/>
                  </a:lnTo>
                  <a:lnTo>
                    <a:pt x="971550" y="785812"/>
                  </a:lnTo>
                  <a:lnTo>
                    <a:pt x="961453" y="835891"/>
                  </a:lnTo>
                  <a:lnTo>
                    <a:pt x="933911" y="876761"/>
                  </a:lnTo>
                  <a:lnTo>
                    <a:pt x="893041" y="904303"/>
                  </a:lnTo>
                  <a:lnTo>
                    <a:pt x="842962" y="914400"/>
                  </a:lnTo>
                  <a:close/>
                </a:path>
                <a:path w="1143000" h="914400">
                  <a:moveTo>
                    <a:pt x="738259" y="528637"/>
                  </a:moveTo>
                  <a:lnTo>
                    <a:pt x="404740" y="528637"/>
                  </a:lnTo>
                  <a:lnTo>
                    <a:pt x="409386" y="528179"/>
                  </a:lnTo>
                  <a:lnTo>
                    <a:pt x="418587" y="526349"/>
                  </a:lnTo>
                  <a:lnTo>
                    <a:pt x="453880" y="504397"/>
                  </a:lnTo>
                  <a:lnTo>
                    <a:pt x="471029" y="466536"/>
                  </a:lnTo>
                  <a:lnTo>
                    <a:pt x="471487" y="461890"/>
                  </a:lnTo>
                  <a:lnTo>
                    <a:pt x="471487" y="452509"/>
                  </a:lnTo>
                  <a:lnTo>
                    <a:pt x="456842" y="413611"/>
                  </a:lnTo>
                  <a:lnTo>
                    <a:pt x="423054" y="389405"/>
                  </a:lnTo>
                  <a:lnTo>
                    <a:pt x="404740" y="385762"/>
                  </a:lnTo>
                  <a:lnTo>
                    <a:pt x="738259" y="385762"/>
                  </a:lnTo>
                  <a:lnTo>
                    <a:pt x="699361" y="400407"/>
                  </a:lnTo>
                  <a:lnTo>
                    <a:pt x="675155" y="434195"/>
                  </a:lnTo>
                  <a:lnTo>
                    <a:pt x="671512" y="452509"/>
                  </a:lnTo>
                  <a:lnTo>
                    <a:pt x="671512" y="461890"/>
                  </a:lnTo>
                  <a:lnTo>
                    <a:pt x="686157" y="500788"/>
                  </a:lnTo>
                  <a:lnTo>
                    <a:pt x="719945" y="524994"/>
                  </a:lnTo>
                  <a:lnTo>
                    <a:pt x="733613" y="528179"/>
                  </a:lnTo>
                  <a:lnTo>
                    <a:pt x="738259" y="528637"/>
                  </a:lnTo>
                  <a:close/>
                </a:path>
                <a:path w="1143000" h="914400">
                  <a:moveTo>
                    <a:pt x="971550" y="528637"/>
                  </a:moveTo>
                  <a:lnTo>
                    <a:pt x="747640" y="528637"/>
                  </a:lnTo>
                  <a:lnTo>
                    <a:pt x="752286" y="528179"/>
                  </a:lnTo>
                  <a:lnTo>
                    <a:pt x="761487" y="526349"/>
                  </a:lnTo>
                  <a:lnTo>
                    <a:pt x="796780" y="504397"/>
                  </a:lnTo>
                  <a:lnTo>
                    <a:pt x="813929" y="466536"/>
                  </a:lnTo>
                  <a:lnTo>
                    <a:pt x="814387" y="461890"/>
                  </a:lnTo>
                  <a:lnTo>
                    <a:pt x="814387" y="452509"/>
                  </a:lnTo>
                  <a:lnTo>
                    <a:pt x="799742" y="413611"/>
                  </a:lnTo>
                  <a:lnTo>
                    <a:pt x="765954" y="389405"/>
                  </a:lnTo>
                  <a:lnTo>
                    <a:pt x="747640" y="385762"/>
                  </a:lnTo>
                  <a:lnTo>
                    <a:pt x="971550" y="385762"/>
                  </a:lnTo>
                  <a:lnTo>
                    <a:pt x="971550" y="528637"/>
                  </a:lnTo>
                  <a:close/>
                </a:path>
                <a:path w="1143000" h="914400">
                  <a:moveTo>
                    <a:pt x="542925" y="742950"/>
                  </a:moveTo>
                  <a:lnTo>
                    <a:pt x="428625" y="742950"/>
                  </a:lnTo>
                  <a:lnTo>
                    <a:pt x="439720" y="740695"/>
                  </a:lnTo>
                  <a:lnTo>
                    <a:pt x="448806" y="734556"/>
                  </a:lnTo>
                  <a:lnTo>
                    <a:pt x="454945" y="725470"/>
                  </a:lnTo>
                  <a:lnTo>
                    <a:pt x="457200" y="714375"/>
                  </a:lnTo>
                  <a:lnTo>
                    <a:pt x="454945" y="703279"/>
                  </a:lnTo>
                  <a:lnTo>
                    <a:pt x="448806" y="694193"/>
                  </a:lnTo>
                  <a:lnTo>
                    <a:pt x="439720" y="688054"/>
                  </a:lnTo>
                  <a:lnTo>
                    <a:pt x="428625" y="685800"/>
                  </a:lnTo>
                  <a:lnTo>
                    <a:pt x="542925" y="685800"/>
                  </a:lnTo>
                  <a:lnTo>
                    <a:pt x="531829" y="688054"/>
                  </a:lnTo>
                  <a:lnTo>
                    <a:pt x="522743" y="694193"/>
                  </a:lnTo>
                  <a:lnTo>
                    <a:pt x="516604" y="703279"/>
                  </a:lnTo>
                  <a:lnTo>
                    <a:pt x="514350" y="714375"/>
                  </a:lnTo>
                  <a:lnTo>
                    <a:pt x="516604" y="725470"/>
                  </a:lnTo>
                  <a:lnTo>
                    <a:pt x="522743" y="734556"/>
                  </a:lnTo>
                  <a:lnTo>
                    <a:pt x="531829" y="740695"/>
                  </a:lnTo>
                  <a:lnTo>
                    <a:pt x="542925" y="742950"/>
                  </a:lnTo>
                  <a:close/>
                </a:path>
                <a:path w="1143000" h="914400">
                  <a:moveTo>
                    <a:pt x="714375" y="742950"/>
                  </a:moveTo>
                  <a:lnTo>
                    <a:pt x="600075" y="742950"/>
                  </a:lnTo>
                  <a:lnTo>
                    <a:pt x="611170" y="740695"/>
                  </a:lnTo>
                  <a:lnTo>
                    <a:pt x="620256" y="734556"/>
                  </a:lnTo>
                  <a:lnTo>
                    <a:pt x="626395" y="725470"/>
                  </a:lnTo>
                  <a:lnTo>
                    <a:pt x="628650" y="714375"/>
                  </a:lnTo>
                  <a:lnTo>
                    <a:pt x="626395" y="703279"/>
                  </a:lnTo>
                  <a:lnTo>
                    <a:pt x="620256" y="694193"/>
                  </a:lnTo>
                  <a:lnTo>
                    <a:pt x="611170" y="688054"/>
                  </a:lnTo>
                  <a:lnTo>
                    <a:pt x="600075" y="685800"/>
                  </a:lnTo>
                  <a:lnTo>
                    <a:pt x="714375" y="685800"/>
                  </a:lnTo>
                  <a:lnTo>
                    <a:pt x="703279" y="688054"/>
                  </a:lnTo>
                  <a:lnTo>
                    <a:pt x="694193" y="694193"/>
                  </a:lnTo>
                  <a:lnTo>
                    <a:pt x="688054" y="703279"/>
                  </a:lnTo>
                  <a:lnTo>
                    <a:pt x="685800" y="714375"/>
                  </a:lnTo>
                  <a:lnTo>
                    <a:pt x="688054" y="725470"/>
                  </a:lnTo>
                  <a:lnTo>
                    <a:pt x="694193" y="734556"/>
                  </a:lnTo>
                  <a:lnTo>
                    <a:pt x="703279" y="740695"/>
                  </a:lnTo>
                  <a:lnTo>
                    <a:pt x="714375" y="742950"/>
                  </a:lnTo>
                  <a:close/>
                </a:path>
                <a:path w="1143000" h="914400">
                  <a:moveTo>
                    <a:pt x="971550" y="742950"/>
                  </a:moveTo>
                  <a:lnTo>
                    <a:pt x="771525" y="742950"/>
                  </a:lnTo>
                  <a:lnTo>
                    <a:pt x="782620" y="740695"/>
                  </a:lnTo>
                  <a:lnTo>
                    <a:pt x="791706" y="734556"/>
                  </a:lnTo>
                  <a:lnTo>
                    <a:pt x="797845" y="725470"/>
                  </a:lnTo>
                  <a:lnTo>
                    <a:pt x="800100" y="714375"/>
                  </a:lnTo>
                  <a:lnTo>
                    <a:pt x="797845" y="703279"/>
                  </a:lnTo>
                  <a:lnTo>
                    <a:pt x="791706" y="694193"/>
                  </a:lnTo>
                  <a:lnTo>
                    <a:pt x="782620" y="688054"/>
                  </a:lnTo>
                  <a:lnTo>
                    <a:pt x="771525" y="685800"/>
                  </a:lnTo>
                  <a:lnTo>
                    <a:pt x="971550" y="685800"/>
                  </a:lnTo>
                  <a:lnTo>
                    <a:pt x="971550" y="742950"/>
                  </a:lnTo>
                  <a:close/>
                </a:path>
                <a:path w="1143000" h="914400">
                  <a:moveTo>
                    <a:pt x="114300" y="742950"/>
                  </a:moveTo>
                  <a:lnTo>
                    <a:pt x="85725" y="742950"/>
                  </a:lnTo>
                  <a:lnTo>
                    <a:pt x="52364" y="736210"/>
                  </a:lnTo>
                  <a:lnTo>
                    <a:pt x="25114" y="717835"/>
                  </a:lnTo>
                  <a:lnTo>
                    <a:pt x="6739" y="690585"/>
                  </a:lnTo>
                  <a:lnTo>
                    <a:pt x="0" y="657225"/>
                  </a:lnTo>
                  <a:lnTo>
                    <a:pt x="0" y="485775"/>
                  </a:lnTo>
                  <a:lnTo>
                    <a:pt x="6739" y="452414"/>
                  </a:lnTo>
                  <a:lnTo>
                    <a:pt x="25114" y="425164"/>
                  </a:lnTo>
                  <a:lnTo>
                    <a:pt x="52364" y="406789"/>
                  </a:lnTo>
                  <a:lnTo>
                    <a:pt x="85725" y="400050"/>
                  </a:lnTo>
                  <a:lnTo>
                    <a:pt x="114300" y="400050"/>
                  </a:lnTo>
                  <a:lnTo>
                    <a:pt x="114300" y="742950"/>
                  </a:lnTo>
                  <a:close/>
                </a:path>
                <a:path w="1143000" h="914400">
                  <a:moveTo>
                    <a:pt x="1057275" y="742950"/>
                  </a:moveTo>
                  <a:lnTo>
                    <a:pt x="1028700" y="742950"/>
                  </a:lnTo>
                  <a:lnTo>
                    <a:pt x="1028700" y="400050"/>
                  </a:lnTo>
                  <a:lnTo>
                    <a:pt x="1057275" y="400050"/>
                  </a:lnTo>
                  <a:lnTo>
                    <a:pt x="1090635" y="406789"/>
                  </a:lnTo>
                  <a:lnTo>
                    <a:pt x="1117885" y="425164"/>
                  </a:lnTo>
                  <a:lnTo>
                    <a:pt x="1136260" y="452414"/>
                  </a:lnTo>
                  <a:lnTo>
                    <a:pt x="1143000" y="485775"/>
                  </a:lnTo>
                  <a:lnTo>
                    <a:pt x="1143000" y="657225"/>
                  </a:lnTo>
                  <a:lnTo>
                    <a:pt x="1136260" y="690585"/>
                  </a:lnTo>
                  <a:lnTo>
                    <a:pt x="1117885" y="717835"/>
                  </a:lnTo>
                  <a:lnTo>
                    <a:pt x="1090635" y="736210"/>
                  </a:lnTo>
                  <a:lnTo>
                    <a:pt x="1057275" y="742950"/>
                  </a:lnTo>
                  <a:close/>
                </a:path>
              </a:pathLst>
            </a:custGeom>
            <a:solidFill>
              <a:srgbClr val="FFFFFF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134099" y="1581149"/>
              <a:ext cx="914400" cy="800100"/>
            </a:xfrm>
            <a:custGeom>
              <a:avLst/>
              <a:gdLst/>
              <a:ahLst/>
              <a:cxnLst/>
              <a:rect l="l" t="t" r="r" b="b"/>
              <a:pathLst>
                <a:path w="914400" h="800100">
                  <a:moveTo>
                    <a:pt x="28575" y="800100"/>
                  </a:moveTo>
                  <a:lnTo>
                    <a:pt x="53" y="773430"/>
                  </a:lnTo>
                  <a:lnTo>
                    <a:pt x="424" y="765810"/>
                  </a:lnTo>
                  <a:lnTo>
                    <a:pt x="3172" y="758190"/>
                  </a:lnTo>
                  <a:lnTo>
                    <a:pt x="8215" y="750570"/>
                  </a:lnTo>
                  <a:lnTo>
                    <a:pt x="9286" y="749300"/>
                  </a:lnTo>
                  <a:lnTo>
                    <a:pt x="10001" y="749300"/>
                  </a:lnTo>
                  <a:lnTo>
                    <a:pt x="13215" y="745490"/>
                  </a:lnTo>
                  <a:lnTo>
                    <a:pt x="39614" y="711200"/>
                  </a:lnTo>
                  <a:lnTo>
                    <a:pt x="59999" y="675640"/>
                  </a:lnTo>
                  <a:lnTo>
                    <a:pt x="80297" y="618490"/>
                  </a:lnTo>
                  <a:lnTo>
                    <a:pt x="85189" y="586740"/>
                  </a:lnTo>
                  <a:lnTo>
                    <a:pt x="55755" y="548640"/>
                  </a:lnTo>
                  <a:lnTo>
                    <a:pt x="32056" y="508000"/>
                  </a:lnTo>
                  <a:lnTo>
                    <a:pt x="14556" y="463550"/>
                  </a:lnTo>
                  <a:lnTo>
                    <a:pt x="3716" y="417830"/>
                  </a:lnTo>
                  <a:lnTo>
                    <a:pt x="0" y="370840"/>
                  </a:lnTo>
                  <a:lnTo>
                    <a:pt x="3075" y="327660"/>
                  </a:lnTo>
                  <a:lnTo>
                    <a:pt x="12073" y="285750"/>
                  </a:lnTo>
                  <a:lnTo>
                    <a:pt x="26651" y="245110"/>
                  </a:lnTo>
                  <a:lnTo>
                    <a:pt x="46465" y="207010"/>
                  </a:lnTo>
                  <a:lnTo>
                    <a:pt x="71173" y="171450"/>
                  </a:lnTo>
                  <a:lnTo>
                    <a:pt x="100433" y="138430"/>
                  </a:lnTo>
                  <a:lnTo>
                    <a:pt x="133900" y="107950"/>
                  </a:lnTo>
                  <a:lnTo>
                    <a:pt x="171233" y="81280"/>
                  </a:lnTo>
                  <a:lnTo>
                    <a:pt x="212088" y="57150"/>
                  </a:lnTo>
                  <a:lnTo>
                    <a:pt x="256123" y="36830"/>
                  </a:lnTo>
                  <a:lnTo>
                    <a:pt x="302994" y="21590"/>
                  </a:lnTo>
                  <a:lnTo>
                    <a:pt x="352359" y="8890"/>
                  </a:lnTo>
                  <a:lnTo>
                    <a:pt x="403875" y="1270"/>
                  </a:lnTo>
                  <a:lnTo>
                    <a:pt x="457200" y="0"/>
                  </a:lnTo>
                  <a:lnTo>
                    <a:pt x="510524" y="1270"/>
                  </a:lnTo>
                  <a:lnTo>
                    <a:pt x="562040" y="8890"/>
                  </a:lnTo>
                  <a:lnTo>
                    <a:pt x="611405" y="21590"/>
                  </a:lnTo>
                  <a:lnTo>
                    <a:pt x="658276" y="36830"/>
                  </a:lnTo>
                  <a:lnTo>
                    <a:pt x="702311" y="57150"/>
                  </a:lnTo>
                  <a:lnTo>
                    <a:pt x="743166" y="81280"/>
                  </a:lnTo>
                  <a:lnTo>
                    <a:pt x="780499" y="107950"/>
                  </a:lnTo>
                  <a:lnTo>
                    <a:pt x="813966" y="138430"/>
                  </a:lnTo>
                  <a:lnTo>
                    <a:pt x="843226" y="171450"/>
                  </a:lnTo>
                  <a:lnTo>
                    <a:pt x="867934" y="207010"/>
                  </a:lnTo>
                  <a:lnTo>
                    <a:pt x="887748" y="245110"/>
                  </a:lnTo>
                  <a:lnTo>
                    <a:pt x="902326" y="285750"/>
                  </a:lnTo>
                  <a:lnTo>
                    <a:pt x="908325" y="313690"/>
                  </a:lnTo>
                  <a:lnTo>
                    <a:pt x="221131" y="313690"/>
                  </a:lnTo>
                  <a:lnTo>
                    <a:pt x="213770" y="314960"/>
                  </a:lnTo>
                  <a:lnTo>
                    <a:pt x="210196" y="316230"/>
                  </a:lnTo>
                  <a:lnTo>
                    <a:pt x="203262" y="320040"/>
                  </a:lnTo>
                  <a:lnTo>
                    <a:pt x="199969" y="321310"/>
                  </a:lnTo>
                  <a:lnTo>
                    <a:pt x="193729" y="325120"/>
                  </a:lnTo>
                  <a:lnTo>
                    <a:pt x="190842" y="327660"/>
                  </a:lnTo>
                  <a:lnTo>
                    <a:pt x="185535" y="332740"/>
                  </a:lnTo>
                  <a:lnTo>
                    <a:pt x="183166" y="336550"/>
                  </a:lnTo>
                  <a:lnTo>
                    <a:pt x="178996" y="341630"/>
                  </a:lnTo>
                  <a:lnTo>
                    <a:pt x="177236" y="345440"/>
                  </a:lnTo>
                  <a:lnTo>
                    <a:pt x="174364" y="353060"/>
                  </a:lnTo>
                  <a:lnTo>
                    <a:pt x="173280" y="355600"/>
                  </a:lnTo>
                  <a:lnTo>
                    <a:pt x="171816" y="363220"/>
                  </a:lnTo>
                  <a:lnTo>
                    <a:pt x="171449" y="367030"/>
                  </a:lnTo>
                  <a:lnTo>
                    <a:pt x="171449" y="374650"/>
                  </a:lnTo>
                  <a:lnTo>
                    <a:pt x="171816" y="378460"/>
                  </a:lnTo>
                  <a:lnTo>
                    <a:pt x="173280" y="386080"/>
                  </a:lnTo>
                  <a:lnTo>
                    <a:pt x="174364" y="388620"/>
                  </a:lnTo>
                  <a:lnTo>
                    <a:pt x="177236" y="396240"/>
                  </a:lnTo>
                  <a:lnTo>
                    <a:pt x="178996" y="400050"/>
                  </a:lnTo>
                  <a:lnTo>
                    <a:pt x="183166" y="405130"/>
                  </a:lnTo>
                  <a:lnTo>
                    <a:pt x="185535" y="408940"/>
                  </a:lnTo>
                  <a:lnTo>
                    <a:pt x="190842" y="414020"/>
                  </a:lnTo>
                  <a:lnTo>
                    <a:pt x="193729" y="416560"/>
                  </a:lnTo>
                  <a:lnTo>
                    <a:pt x="199969" y="420370"/>
                  </a:lnTo>
                  <a:lnTo>
                    <a:pt x="203262" y="421640"/>
                  </a:lnTo>
                  <a:lnTo>
                    <a:pt x="210196" y="425450"/>
                  </a:lnTo>
                  <a:lnTo>
                    <a:pt x="213770" y="426720"/>
                  </a:lnTo>
                  <a:lnTo>
                    <a:pt x="221131" y="427990"/>
                  </a:lnTo>
                  <a:lnTo>
                    <a:pt x="908325" y="427990"/>
                  </a:lnTo>
                  <a:lnTo>
                    <a:pt x="902326" y="455930"/>
                  </a:lnTo>
                  <a:lnTo>
                    <a:pt x="887748" y="496570"/>
                  </a:lnTo>
                  <a:lnTo>
                    <a:pt x="867934" y="534670"/>
                  </a:lnTo>
                  <a:lnTo>
                    <a:pt x="843226" y="570230"/>
                  </a:lnTo>
                  <a:lnTo>
                    <a:pt x="813966" y="603250"/>
                  </a:lnTo>
                  <a:lnTo>
                    <a:pt x="780499" y="633730"/>
                  </a:lnTo>
                  <a:lnTo>
                    <a:pt x="743166" y="660400"/>
                  </a:lnTo>
                  <a:lnTo>
                    <a:pt x="702311" y="684530"/>
                  </a:lnTo>
                  <a:lnTo>
                    <a:pt x="658276" y="704850"/>
                  </a:lnTo>
                  <a:lnTo>
                    <a:pt x="642652" y="709930"/>
                  </a:lnTo>
                  <a:lnTo>
                    <a:pt x="271283" y="709930"/>
                  </a:lnTo>
                  <a:lnTo>
                    <a:pt x="252916" y="722630"/>
                  </a:lnTo>
                  <a:lnTo>
                    <a:pt x="203725" y="751840"/>
                  </a:lnTo>
                  <a:lnTo>
                    <a:pt x="140662" y="778510"/>
                  </a:lnTo>
                  <a:lnTo>
                    <a:pt x="66941" y="796290"/>
                  </a:lnTo>
                  <a:lnTo>
                    <a:pt x="28575" y="800100"/>
                  </a:lnTo>
                  <a:close/>
                </a:path>
                <a:path w="914400" h="800100">
                  <a:moveTo>
                    <a:pt x="449730" y="427990"/>
                  </a:moveTo>
                  <a:lnTo>
                    <a:pt x="236068" y="427990"/>
                  </a:lnTo>
                  <a:lnTo>
                    <a:pt x="243429" y="426720"/>
                  </a:lnTo>
                  <a:lnTo>
                    <a:pt x="247003" y="425450"/>
                  </a:lnTo>
                  <a:lnTo>
                    <a:pt x="253937" y="421640"/>
                  </a:lnTo>
                  <a:lnTo>
                    <a:pt x="257230" y="420370"/>
                  </a:lnTo>
                  <a:lnTo>
                    <a:pt x="263470" y="416560"/>
                  </a:lnTo>
                  <a:lnTo>
                    <a:pt x="266357" y="414020"/>
                  </a:lnTo>
                  <a:lnTo>
                    <a:pt x="271664" y="408940"/>
                  </a:lnTo>
                  <a:lnTo>
                    <a:pt x="274033" y="405130"/>
                  </a:lnTo>
                  <a:lnTo>
                    <a:pt x="278203" y="400050"/>
                  </a:lnTo>
                  <a:lnTo>
                    <a:pt x="279963" y="396240"/>
                  </a:lnTo>
                  <a:lnTo>
                    <a:pt x="282835" y="388620"/>
                  </a:lnTo>
                  <a:lnTo>
                    <a:pt x="283919" y="386080"/>
                  </a:lnTo>
                  <a:lnTo>
                    <a:pt x="285383" y="378460"/>
                  </a:lnTo>
                  <a:lnTo>
                    <a:pt x="285749" y="374650"/>
                  </a:lnTo>
                  <a:lnTo>
                    <a:pt x="285749" y="367030"/>
                  </a:lnTo>
                  <a:lnTo>
                    <a:pt x="285383" y="363220"/>
                  </a:lnTo>
                  <a:lnTo>
                    <a:pt x="283919" y="355600"/>
                  </a:lnTo>
                  <a:lnTo>
                    <a:pt x="282835" y="353060"/>
                  </a:lnTo>
                  <a:lnTo>
                    <a:pt x="279963" y="345440"/>
                  </a:lnTo>
                  <a:lnTo>
                    <a:pt x="278203" y="341630"/>
                  </a:lnTo>
                  <a:lnTo>
                    <a:pt x="274033" y="336550"/>
                  </a:lnTo>
                  <a:lnTo>
                    <a:pt x="271664" y="332740"/>
                  </a:lnTo>
                  <a:lnTo>
                    <a:pt x="266357" y="327660"/>
                  </a:lnTo>
                  <a:lnTo>
                    <a:pt x="263470" y="325120"/>
                  </a:lnTo>
                  <a:lnTo>
                    <a:pt x="257230" y="321310"/>
                  </a:lnTo>
                  <a:lnTo>
                    <a:pt x="253937" y="320040"/>
                  </a:lnTo>
                  <a:lnTo>
                    <a:pt x="247003" y="316230"/>
                  </a:lnTo>
                  <a:lnTo>
                    <a:pt x="243429" y="314960"/>
                  </a:lnTo>
                  <a:lnTo>
                    <a:pt x="236068" y="313690"/>
                  </a:lnTo>
                  <a:lnTo>
                    <a:pt x="449730" y="313690"/>
                  </a:lnTo>
                  <a:lnTo>
                    <a:pt x="442370" y="314960"/>
                  </a:lnTo>
                  <a:lnTo>
                    <a:pt x="438796" y="316230"/>
                  </a:lnTo>
                  <a:lnTo>
                    <a:pt x="431862" y="320040"/>
                  </a:lnTo>
                  <a:lnTo>
                    <a:pt x="428569" y="321310"/>
                  </a:lnTo>
                  <a:lnTo>
                    <a:pt x="422328" y="325120"/>
                  </a:lnTo>
                  <a:lnTo>
                    <a:pt x="419442" y="327660"/>
                  </a:lnTo>
                  <a:lnTo>
                    <a:pt x="414135" y="332740"/>
                  </a:lnTo>
                  <a:lnTo>
                    <a:pt x="411766" y="336550"/>
                  </a:lnTo>
                  <a:lnTo>
                    <a:pt x="407596" y="341630"/>
                  </a:lnTo>
                  <a:lnTo>
                    <a:pt x="405836" y="345440"/>
                  </a:lnTo>
                  <a:lnTo>
                    <a:pt x="402964" y="353060"/>
                  </a:lnTo>
                  <a:lnTo>
                    <a:pt x="401880" y="355600"/>
                  </a:lnTo>
                  <a:lnTo>
                    <a:pt x="400415" y="363220"/>
                  </a:lnTo>
                  <a:lnTo>
                    <a:pt x="400049" y="367030"/>
                  </a:lnTo>
                  <a:lnTo>
                    <a:pt x="400049" y="374650"/>
                  </a:lnTo>
                  <a:lnTo>
                    <a:pt x="400415" y="378460"/>
                  </a:lnTo>
                  <a:lnTo>
                    <a:pt x="401880" y="386080"/>
                  </a:lnTo>
                  <a:lnTo>
                    <a:pt x="402964" y="388620"/>
                  </a:lnTo>
                  <a:lnTo>
                    <a:pt x="405836" y="396240"/>
                  </a:lnTo>
                  <a:lnTo>
                    <a:pt x="407596" y="400050"/>
                  </a:lnTo>
                  <a:lnTo>
                    <a:pt x="411766" y="405130"/>
                  </a:lnTo>
                  <a:lnTo>
                    <a:pt x="414135" y="408940"/>
                  </a:lnTo>
                  <a:lnTo>
                    <a:pt x="419442" y="414020"/>
                  </a:lnTo>
                  <a:lnTo>
                    <a:pt x="422328" y="416560"/>
                  </a:lnTo>
                  <a:lnTo>
                    <a:pt x="428569" y="420370"/>
                  </a:lnTo>
                  <a:lnTo>
                    <a:pt x="431862" y="421640"/>
                  </a:lnTo>
                  <a:lnTo>
                    <a:pt x="438796" y="425450"/>
                  </a:lnTo>
                  <a:lnTo>
                    <a:pt x="442370" y="426720"/>
                  </a:lnTo>
                  <a:lnTo>
                    <a:pt x="449730" y="427990"/>
                  </a:lnTo>
                  <a:close/>
                </a:path>
                <a:path w="914400" h="800100">
                  <a:moveTo>
                    <a:pt x="678330" y="427990"/>
                  </a:moveTo>
                  <a:lnTo>
                    <a:pt x="464668" y="427990"/>
                  </a:lnTo>
                  <a:lnTo>
                    <a:pt x="472029" y="426720"/>
                  </a:lnTo>
                  <a:lnTo>
                    <a:pt x="475603" y="425450"/>
                  </a:lnTo>
                  <a:lnTo>
                    <a:pt x="482537" y="421640"/>
                  </a:lnTo>
                  <a:lnTo>
                    <a:pt x="485830" y="420370"/>
                  </a:lnTo>
                  <a:lnTo>
                    <a:pt x="492070" y="416560"/>
                  </a:lnTo>
                  <a:lnTo>
                    <a:pt x="494957" y="414020"/>
                  </a:lnTo>
                  <a:lnTo>
                    <a:pt x="500264" y="408940"/>
                  </a:lnTo>
                  <a:lnTo>
                    <a:pt x="502633" y="405130"/>
                  </a:lnTo>
                  <a:lnTo>
                    <a:pt x="506803" y="400050"/>
                  </a:lnTo>
                  <a:lnTo>
                    <a:pt x="508563" y="396240"/>
                  </a:lnTo>
                  <a:lnTo>
                    <a:pt x="511435" y="388620"/>
                  </a:lnTo>
                  <a:lnTo>
                    <a:pt x="512519" y="386080"/>
                  </a:lnTo>
                  <a:lnTo>
                    <a:pt x="513983" y="378460"/>
                  </a:lnTo>
                  <a:lnTo>
                    <a:pt x="514349" y="374650"/>
                  </a:lnTo>
                  <a:lnTo>
                    <a:pt x="514349" y="367030"/>
                  </a:lnTo>
                  <a:lnTo>
                    <a:pt x="513983" y="363220"/>
                  </a:lnTo>
                  <a:lnTo>
                    <a:pt x="512519" y="355600"/>
                  </a:lnTo>
                  <a:lnTo>
                    <a:pt x="511435" y="353060"/>
                  </a:lnTo>
                  <a:lnTo>
                    <a:pt x="508563" y="345440"/>
                  </a:lnTo>
                  <a:lnTo>
                    <a:pt x="506803" y="341630"/>
                  </a:lnTo>
                  <a:lnTo>
                    <a:pt x="502633" y="336550"/>
                  </a:lnTo>
                  <a:lnTo>
                    <a:pt x="500264" y="332740"/>
                  </a:lnTo>
                  <a:lnTo>
                    <a:pt x="494957" y="327660"/>
                  </a:lnTo>
                  <a:lnTo>
                    <a:pt x="492070" y="325120"/>
                  </a:lnTo>
                  <a:lnTo>
                    <a:pt x="485830" y="321310"/>
                  </a:lnTo>
                  <a:lnTo>
                    <a:pt x="482537" y="320040"/>
                  </a:lnTo>
                  <a:lnTo>
                    <a:pt x="475603" y="316230"/>
                  </a:lnTo>
                  <a:lnTo>
                    <a:pt x="472029" y="314960"/>
                  </a:lnTo>
                  <a:lnTo>
                    <a:pt x="464668" y="313690"/>
                  </a:lnTo>
                  <a:lnTo>
                    <a:pt x="678330" y="313690"/>
                  </a:lnTo>
                  <a:lnTo>
                    <a:pt x="670970" y="314960"/>
                  </a:lnTo>
                  <a:lnTo>
                    <a:pt x="667396" y="316230"/>
                  </a:lnTo>
                  <a:lnTo>
                    <a:pt x="660462" y="320040"/>
                  </a:lnTo>
                  <a:lnTo>
                    <a:pt x="657169" y="321310"/>
                  </a:lnTo>
                  <a:lnTo>
                    <a:pt x="650928" y="325120"/>
                  </a:lnTo>
                  <a:lnTo>
                    <a:pt x="648042" y="327660"/>
                  </a:lnTo>
                  <a:lnTo>
                    <a:pt x="642735" y="332740"/>
                  </a:lnTo>
                  <a:lnTo>
                    <a:pt x="640366" y="336550"/>
                  </a:lnTo>
                  <a:lnTo>
                    <a:pt x="636196" y="341630"/>
                  </a:lnTo>
                  <a:lnTo>
                    <a:pt x="634436" y="345440"/>
                  </a:lnTo>
                  <a:lnTo>
                    <a:pt x="631564" y="353060"/>
                  </a:lnTo>
                  <a:lnTo>
                    <a:pt x="630480" y="355600"/>
                  </a:lnTo>
                  <a:lnTo>
                    <a:pt x="629015" y="363220"/>
                  </a:lnTo>
                  <a:lnTo>
                    <a:pt x="628649" y="367030"/>
                  </a:lnTo>
                  <a:lnTo>
                    <a:pt x="628649" y="374650"/>
                  </a:lnTo>
                  <a:lnTo>
                    <a:pt x="629015" y="378460"/>
                  </a:lnTo>
                  <a:lnTo>
                    <a:pt x="630480" y="386080"/>
                  </a:lnTo>
                  <a:lnTo>
                    <a:pt x="631564" y="388620"/>
                  </a:lnTo>
                  <a:lnTo>
                    <a:pt x="634436" y="396240"/>
                  </a:lnTo>
                  <a:lnTo>
                    <a:pt x="636196" y="400050"/>
                  </a:lnTo>
                  <a:lnTo>
                    <a:pt x="640366" y="405130"/>
                  </a:lnTo>
                  <a:lnTo>
                    <a:pt x="642735" y="408940"/>
                  </a:lnTo>
                  <a:lnTo>
                    <a:pt x="648042" y="414020"/>
                  </a:lnTo>
                  <a:lnTo>
                    <a:pt x="650928" y="416560"/>
                  </a:lnTo>
                  <a:lnTo>
                    <a:pt x="657169" y="420370"/>
                  </a:lnTo>
                  <a:lnTo>
                    <a:pt x="660462" y="421640"/>
                  </a:lnTo>
                  <a:lnTo>
                    <a:pt x="667396" y="425450"/>
                  </a:lnTo>
                  <a:lnTo>
                    <a:pt x="670970" y="426720"/>
                  </a:lnTo>
                  <a:lnTo>
                    <a:pt x="678330" y="427990"/>
                  </a:lnTo>
                  <a:close/>
                </a:path>
                <a:path w="914400" h="800100">
                  <a:moveTo>
                    <a:pt x="908325" y="427990"/>
                  </a:moveTo>
                  <a:lnTo>
                    <a:pt x="693269" y="427990"/>
                  </a:lnTo>
                  <a:lnTo>
                    <a:pt x="700629" y="426720"/>
                  </a:lnTo>
                  <a:lnTo>
                    <a:pt x="704203" y="425450"/>
                  </a:lnTo>
                  <a:lnTo>
                    <a:pt x="711137" y="421640"/>
                  </a:lnTo>
                  <a:lnTo>
                    <a:pt x="714430" y="420370"/>
                  </a:lnTo>
                  <a:lnTo>
                    <a:pt x="720670" y="416560"/>
                  </a:lnTo>
                  <a:lnTo>
                    <a:pt x="723557" y="414020"/>
                  </a:lnTo>
                  <a:lnTo>
                    <a:pt x="728864" y="408940"/>
                  </a:lnTo>
                  <a:lnTo>
                    <a:pt x="731233" y="405130"/>
                  </a:lnTo>
                  <a:lnTo>
                    <a:pt x="735403" y="400050"/>
                  </a:lnTo>
                  <a:lnTo>
                    <a:pt x="737163" y="396240"/>
                  </a:lnTo>
                  <a:lnTo>
                    <a:pt x="740035" y="388620"/>
                  </a:lnTo>
                  <a:lnTo>
                    <a:pt x="741119" y="386080"/>
                  </a:lnTo>
                  <a:lnTo>
                    <a:pt x="742583" y="378460"/>
                  </a:lnTo>
                  <a:lnTo>
                    <a:pt x="742949" y="374650"/>
                  </a:lnTo>
                  <a:lnTo>
                    <a:pt x="742949" y="367030"/>
                  </a:lnTo>
                  <a:lnTo>
                    <a:pt x="742583" y="363220"/>
                  </a:lnTo>
                  <a:lnTo>
                    <a:pt x="741119" y="355600"/>
                  </a:lnTo>
                  <a:lnTo>
                    <a:pt x="740035" y="353060"/>
                  </a:lnTo>
                  <a:lnTo>
                    <a:pt x="737163" y="345440"/>
                  </a:lnTo>
                  <a:lnTo>
                    <a:pt x="735403" y="341630"/>
                  </a:lnTo>
                  <a:lnTo>
                    <a:pt x="731233" y="336550"/>
                  </a:lnTo>
                  <a:lnTo>
                    <a:pt x="728864" y="332740"/>
                  </a:lnTo>
                  <a:lnTo>
                    <a:pt x="723557" y="327660"/>
                  </a:lnTo>
                  <a:lnTo>
                    <a:pt x="720670" y="325120"/>
                  </a:lnTo>
                  <a:lnTo>
                    <a:pt x="714430" y="321310"/>
                  </a:lnTo>
                  <a:lnTo>
                    <a:pt x="711137" y="320040"/>
                  </a:lnTo>
                  <a:lnTo>
                    <a:pt x="704203" y="316230"/>
                  </a:lnTo>
                  <a:lnTo>
                    <a:pt x="700629" y="314960"/>
                  </a:lnTo>
                  <a:lnTo>
                    <a:pt x="693269" y="313690"/>
                  </a:lnTo>
                  <a:lnTo>
                    <a:pt x="908325" y="313690"/>
                  </a:lnTo>
                  <a:lnTo>
                    <a:pt x="911324" y="327660"/>
                  </a:lnTo>
                  <a:lnTo>
                    <a:pt x="914400" y="370840"/>
                  </a:lnTo>
                  <a:lnTo>
                    <a:pt x="911324" y="414020"/>
                  </a:lnTo>
                  <a:lnTo>
                    <a:pt x="908325" y="427990"/>
                  </a:lnTo>
                  <a:close/>
                </a:path>
                <a:path w="914400" h="800100">
                  <a:moveTo>
                    <a:pt x="457200" y="742950"/>
                  </a:moveTo>
                  <a:lnTo>
                    <a:pt x="408184" y="740410"/>
                  </a:lnTo>
                  <a:lnTo>
                    <a:pt x="360692" y="734060"/>
                  </a:lnTo>
                  <a:lnTo>
                    <a:pt x="314975" y="723900"/>
                  </a:lnTo>
                  <a:lnTo>
                    <a:pt x="271283" y="709930"/>
                  </a:lnTo>
                  <a:lnTo>
                    <a:pt x="642652" y="709930"/>
                  </a:lnTo>
                  <a:lnTo>
                    <a:pt x="611405" y="720090"/>
                  </a:lnTo>
                  <a:lnTo>
                    <a:pt x="562040" y="732790"/>
                  </a:lnTo>
                  <a:lnTo>
                    <a:pt x="510524" y="740410"/>
                  </a:lnTo>
                  <a:lnTo>
                    <a:pt x="457200" y="74295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86199" y="2575814"/>
            <a:ext cx="6008370" cy="64579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000" spc="-315">
                <a:latin typeface="Arial"/>
                <a:cs typeface="Arial"/>
              </a:rPr>
              <a:t>GPT</a:t>
            </a:r>
            <a:r>
              <a:rPr dirty="0" sz="4000" spc="35">
                <a:latin typeface="Arial"/>
                <a:cs typeface="Arial"/>
              </a:rPr>
              <a:t> </a:t>
            </a:r>
            <a:r>
              <a:rPr dirty="0" sz="4050" spc="-725"/>
              <a:t>기반</a:t>
            </a:r>
            <a:r>
              <a:rPr dirty="0" sz="4050" spc="-240"/>
              <a:t> </a:t>
            </a:r>
            <a:r>
              <a:rPr dirty="0" sz="4050" spc="-710"/>
              <a:t>생성형</a:t>
            </a:r>
            <a:r>
              <a:rPr dirty="0" sz="4050" spc="-240"/>
              <a:t> </a:t>
            </a:r>
            <a:r>
              <a:rPr dirty="0" sz="4000" spc="-100">
                <a:latin typeface="Arial"/>
                <a:cs typeface="Arial"/>
              </a:rPr>
              <a:t>AI</a:t>
            </a:r>
            <a:r>
              <a:rPr dirty="0" sz="4000" spc="-120">
                <a:latin typeface="Arial"/>
                <a:cs typeface="Arial"/>
              </a:rPr>
              <a:t> </a:t>
            </a:r>
            <a:r>
              <a:rPr dirty="0" sz="4050" spc="-725"/>
              <a:t>도입</a:t>
            </a:r>
            <a:r>
              <a:rPr dirty="0" sz="4050" spc="-240"/>
              <a:t> </a:t>
            </a:r>
            <a:r>
              <a:rPr dirty="0" sz="4050" spc="-750"/>
              <a:t>전략</a:t>
            </a:r>
            <a:endParaRPr sz="405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5638799" y="3286124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4696370" y="3501178"/>
            <a:ext cx="2799080" cy="125095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700" spc="-325">
                <a:solidFill>
                  <a:srgbClr val="F2F4F5"/>
                </a:solidFill>
                <a:latin typeface="Dotum"/>
                <a:cs typeface="Dotum"/>
              </a:rPr>
              <a:t>비용</a:t>
            </a:r>
            <a:r>
              <a:rPr dirty="0" sz="1700" spc="-150">
                <a:solidFill>
                  <a:srgbClr val="F2F4F5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2F4F5"/>
                </a:solidFill>
                <a:latin typeface="Dotum"/>
                <a:cs typeface="Dotum"/>
              </a:rPr>
              <a:t>효율적</a:t>
            </a:r>
            <a:r>
              <a:rPr dirty="0" sz="1700" spc="-145">
                <a:solidFill>
                  <a:srgbClr val="F2F4F5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2F4F5"/>
                </a:solidFill>
                <a:latin typeface="Dotum"/>
                <a:cs typeface="Dotum"/>
              </a:rPr>
              <a:t>운영</a:t>
            </a:r>
            <a:r>
              <a:rPr dirty="0" sz="1700" spc="-145">
                <a:solidFill>
                  <a:srgbClr val="F2F4F5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2F4F5"/>
                </a:solidFill>
                <a:latin typeface="Dotum"/>
                <a:cs typeface="Dotum"/>
              </a:rPr>
              <a:t>및</a:t>
            </a:r>
            <a:r>
              <a:rPr dirty="0" sz="1700" spc="-145">
                <a:solidFill>
                  <a:srgbClr val="F2F4F5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2F4F5"/>
                </a:solidFill>
                <a:latin typeface="Dotum"/>
                <a:cs typeface="Dotum"/>
              </a:rPr>
              <a:t>통합</a:t>
            </a:r>
            <a:r>
              <a:rPr dirty="0" sz="1700" spc="-145">
                <a:solidFill>
                  <a:srgbClr val="F2F4F5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F2F4F5"/>
                </a:solidFill>
                <a:latin typeface="Dotum"/>
                <a:cs typeface="Dotum"/>
              </a:rPr>
              <a:t>관리</a:t>
            </a:r>
            <a:r>
              <a:rPr dirty="0" sz="1700" spc="-150">
                <a:solidFill>
                  <a:srgbClr val="F2F4F5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F2F4F5"/>
                </a:solidFill>
                <a:latin typeface="Dotum"/>
                <a:cs typeface="Dotum"/>
              </a:rPr>
              <a:t>방안</a:t>
            </a:r>
            <a:endParaRPr sz="1700">
              <a:latin typeface="Dotum"/>
              <a:cs typeface="Dotum"/>
            </a:endParaRPr>
          </a:p>
          <a:p>
            <a:pPr marL="359410">
              <a:lnSpc>
                <a:spcPct val="100000"/>
              </a:lnSpc>
              <a:spcBef>
                <a:spcPts val="260"/>
              </a:spcBef>
            </a:pPr>
            <a:r>
              <a:rPr dirty="0" sz="1500" spc="-220">
                <a:solidFill>
                  <a:srgbClr val="FFFFFF"/>
                </a:solidFill>
                <a:latin typeface="Dotum"/>
                <a:cs typeface="Dotum"/>
              </a:rPr>
              <a:t>발표자</a:t>
            </a:r>
            <a:r>
              <a:rPr dirty="0" sz="1500" spc="-220">
                <a:solidFill>
                  <a:srgbClr val="FFFFFF"/>
                </a:solidFill>
                <a:latin typeface="Century Gothic"/>
                <a:cs typeface="Century Gothic"/>
              </a:rPr>
              <a:t>:</a:t>
            </a:r>
            <a:r>
              <a:rPr dirty="0" sz="1500" spc="-1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500" spc="-20">
                <a:solidFill>
                  <a:srgbClr val="FFFFFF"/>
                </a:solidFill>
                <a:latin typeface="Century Gothic"/>
                <a:cs typeface="Century Gothic"/>
              </a:rPr>
              <a:t>[</a:t>
            </a:r>
            <a:r>
              <a:rPr dirty="0" sz="1500" spc="-20">
                <a:solidFill>
                  <a:srgbClr val="FFFFFF"/>
                </a:solidFill>
                <a:latin typeface="Dotum"/>
                <a:cs typeface="Dotum"/>
              </a:rPr>
              <a:t>이름</a:t>
            </a:r>
            <a:r>
              <a:rPr dirty="0" sz="1500" spc="-20">
                <a:solidFill>
                  <a:srgbClr val="FFFFFF"/>
                </a:solidFill>
                <a:latin typeface="Century Gothic"/>
                <a:cs typeface="Century Gothic"/>
              </a:rPr>
              <a:t>]</a:t>
            </a:r>
            <a:endParaRPr sz="1500">
              <a:latin typeface="Century Gothic"/>
              <a:cs typeface="Century Gothic"/>
            </a:endParaRPr>
          </a:p>
          <a:p>
            <a:pPr marL="219710">
              <a:lnSpc>
                <a:spcPct val="100000"/>
              </a:lnSpc>
              <a:spcBef>
                <a:spcPts val="600"/>
              </a:spcBef>
            </a:pPr>
            <a:r>
              <a:rPr dirty="0" sz="1500" spc="-135">
                <a:solidFill>
                  <a:srgbClr val="FFFFFF"/>
                </a:solidFill>
                <a:latin typeface="Century Gothic"/>
                <a:cs typeface="Century Gothic"/>
              </a:rPr>
              <a:t>2025</a:t>
            </a:r>
            <a:r>
              <a:rPr dirty="0" sz="1500" spc="-135">
                <a:solidFill>
                  <a:srgbClr val="FFFFFF"/>
                </a:solidFill>
                <a:latin typeface="Dotum"/>
                <a:cs typeface="Dotum"/>
              </a:rPr>
              <a:t>년</a:t>
            </a:r>
            <a:r>
              <a:rPr dirty="0" sz="1500" spc="-10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190">
                <a:solidFill>
                  <a:srgbClr val="FFFFFF"/>
                </a:solidFill>
                <a:latin typeface="Century Gothic"/>
                <a:cs typeface="Century Gothic"/>
              </a:rPr>
              <a:t>7</a:t>
            </a:r>
            <a:r>
              <a:rPr dirty="0" sz="1500" spc="-190">
                <a:solidFill>
                  <a:srgbClr val="FFFFFF"/>
                </a:solidFill>
                <a:latin typeface="Dotum"/>
                <a:cs typeface="Dotum"/>
              </a:rPr>
              <a:t>월</a:t>
            </a:r>
            <a:r>
              <a:rPr dirty="0" sz="1500" spc="-10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5">
                <a:solidFill>
                  <a:srgbClr val="FFFFFF"/>
                </a:solidFill>
                <a:latin typeface="Century Gothic"/>
                <a:cs typeface="Century Gothic"/>
              </a:rPr>
              <a:t>8</a:t>
            </a:r>
            <a:r>
              <a:rPr dirty="0" sz="1500" spc="-25">
                <a:solidFill>
                  <a:srgbClr val="FFFFFF"/>
                </a:solidFill>
                <a:latin typeface="Dotum"/>
                <a:cs typeface="Dotum"/>
              </a:rPr>
              <a:t>일</a:t>
            </a:r>
            <a:endParaRPr sz="1500">
              <a:latin typeface="Dotum"/>
              <a:cs typeface="Dotum"/>
            </a:endParaRPr>
          </a:p>
          <a:p>
            <a:pPr marL="1247140">
              <a:lnSpc>
                <a:spcPct val="100000"/>
              </a:lnSpc>
              <a:spcBef>
                <a:spcPts val="850"/>
              </a:spcBef>
            </a:pPr>
            <a:r>
              <a:rPr dirty="0" sz="1700" spc="-345" b="1">
                <a:solidFill>
                  <a:srgbClr val="FFFFFF"/>
                </a:solidFill>
                <a:latin typeface="Malgun Gothic"/>
                <a:cs typeface="Malgun Gothic"/>
              </a:rPr>
              <a:t>회사로고</a:t>
            </a:r>
            <a:endParaRPr sz="1700">
              <a:latin typeface="Malgun Gothic"/>
              <a:cs typeface="Malgun Gothic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0620374" y="6343649"/>
            <a:ext cx="1381125" cy="323850"/>
            <a:chOff x="10620374" y="6343649"/>
            <a:chExt cx="1381125" cy="323850"/>
          </a:xfrm>
        </p:grpSpPr>
        <p:sp>
          <p:nvSpPr>
            <p:cNvPr id="12" name="object 12" descr=""/>
            <p:cNvSpPr/>
            <p:nvPr/>
          </p:nvSpPr>
          <p:spPr>
            <a:xfrm>
              <a:off x="10620374" y="6343649"/>
              <a:ext cx="1381125" cy="323850"/>
            </a:xfrm>
            <a:custGeom>
              <a:avLst/>
              <a:gdLst/>
              <a:ahLst/>
              <a:cxnLst/>
              <a:rect l="l" t="t" r="r" b="b"/>
              <a:pathLst>
                <a:path w="1381125" h="323850">
                  <a:moveTo>
                    <a:pt x="13480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48077" y="0"/>
                  </a:lnTo>
                  <a:lnTo>
                    <a:pt x="1380157" y="28187"/>
                  </a:lnTo>
                  <a:lnTo>
                    <a:pt x="1381124" y="33047"/>
                  </a:lnTo>
                  <a:lnTo>
                    <a:pt x="1381124" y="290802"/>
                  </a:lnTo>
                  <a:lnTo>
                    <a:pt x="1352937" y="322883"/>
                  </a:lnTo>
                  <a:lnTo>
                    <a:pt x="13480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346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10916046" y="6405781"/>
            <a:ext cx="984250" cy="187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50" spc="-95">
                <a:solidFill>
                  <a:srgbClr val="FFFFFF"/>
                </a:solidFill>
                <a:latin typeface="Arial"/>
                <a:cs typeface="Arial"/>
              </a:rPr>
              <a:t>Genspark</a:t>
            </a:r>
            <a:r>
              <a:rPr dirty="0" sz="1000" spc="-95">
                <a:solidFill>
                  <a:srgbClr val="FFFFFF"/>
                </a:solidFill>
                <a:latin typeface="Dotum"/>
                <a:cs typeface="Dotum"/>
              </a:rPr>
              <a:t>로</a:t>
            </a:r>
            <a:r>
              <a:rPr dirty="0" sz="1000" spc="-1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000" spc="-155">
                <a:solidFill>
                  <a:srgbClr val="FFFFFF"/>
                </a:solidFill>
                <a:latin typeface="Dotum"/>
                <a:cs typeface="Dotum"/>
              </a:rPr>
              <a:t>제작됨</a:t>
            </a:r>
            <a:endParaRPr sz="100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7219950"/>
            <a:chOff x="0" y="0"/>
            <a:chExt cx="12192000" cy="7219950"/>
          </a:xfrm>
        </p:grpSpPr>
        <p:sp>
          <p:nvSpPr>
            <p:cNvPr id="3" name="object 3" descr=""/>
            <p:cNvSpPr/>
            <p:nvPr/>
          </p:nvSpPr>
          <p:spPr>
            <a:xfrm>
              <a:off x="0" y="647699"/>
              <a:ext cx="12192000" cy="6572250"/>
            </a:xfrm>
            <a:custGeom>
              <a:avLst/>
              <a:gdLst/>
              <a:ahLst/>
              <a:cxnLst/>
              <a:rect l="l" t="t" r="r" b="b"/>
              <a:pathLst>
                <a:path w="12192000" h="6572250">
                  <a:moveTo>
                    <a:pt x="0" y="6572249"/>
                  </a:moveTo>
                  <a:lnTo>
                    <a:pt x="12191999" y="6572249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6572249"/>
                  </a:lnTo>
                  <a:close/>
                </a:path>
              </a:pathLst>
            </a:custGeom>
            <a:solidFill>
              <a:srgbClr val="F7F9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12192000" cy="647700"/>
            </a:xfrm>
            <a:custGeom>
              <a:avLst/>
              <a:gdLst/>
              <a:ahLst/>
              <a:cxnLst/>
              <a:rect l="l" t="t" r="r" b="b"/>
              <a:pathLst>
                <a:path w="12192000" h="647700">
                  <a:moveTo>
                    <a:pt x="12191999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647699"/>
                  </a:lnTo>
                  <a:close/>
                </a:path>
              </a:pathLst>
            </a:custGeom>
            <a:solidFill>
              <a:srgbClr val="0A539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484"/>
              <a:t>국내</a:t>
            </a:r>
            <a:r>
              <a:rPr dirty="0" spc="-280"/>
              <a:t> </a:t>
            </a:r>
            <a:r>
              <a:rPr dirty="0" spc="-484"/>
              <a:t>주요</a:t>
            </a:r>
            <a:r>
              <a:rPr dirty="0" spc="-270"/>
              <a:t> </a:t>
            </a:r>
            <a:r>
              <a:rPr dirty="0" spc="-484"/>
              <a:t>기업</a:t>
            </a:r>
            <a:r>
              <a:rPr dirty="0" spc="-270"/>
              <a:t> </a:t>
            </a:r>
            <a:r>
              <a:rPr dirty="0" spc="-484"/>
              <a:t>생성형</a:t>
            </a:r>
            <a:r>
              <a:rPr dirty="0" spc="-270"/>
              <a:t> </a:t>
            </a:r>
            <a:r>
              <a:rPr dirty="0" sz="2450">
                <a:latin typeface="David Libre"/>
                <a:cs typeface="David Libre"/>
              </a:rPr>
              <a:t>AI</a:t>
            </a:r>
            <a:r>
              <a:rPr dirty="0" sz="2450" spc="-45">
                <a:latin typeface="David Libre"/>
                <a:cs typeface="David Libre"/>
              </a:rPr>
              <a:t> </a:t>
            </a:r>
            <a:r>
              <a:rPr dirty="0" spc="-484"/>
              <a:t>도입</a:t>
            </a:r>
            <a:r>
              <a:rPr dirty="0" spc="-265"/>
              <a:t> </a:t>
            </a:r>
            <a:r>
              <a:rPr dirty="0" spc="-509"/>
              <a:t>현황</a:t>
            </a:r>
            <a:endParaRPr sz="2450">
              <a:latin typeface="David Libre"/>
              <a:cs typeface="David Libre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380999" y="1457324"/>
            <a:ext cx="190500" cy="779145"/>
            <a:chOff x="380999" y="1457324"/>
            <a:chExt cx="190500" cy="77914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99" y="1457324"/>
              <a:ext cx="171449" cy="17144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99" y="2069306"/>
              <a:ext cx="190499" cy="166687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368299" y="1031811"/>
            <a:ext cx="7052309" cy="12528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00">
                <a:solidFill>
                  <a:srgbClr val="1F2937"/>
                </a:solidFill>
                <a:latin typeface="Dotum"/>
                <a:cs typeface="Dotum"/>
              </a:rPr>
              <a:t>삼성</a:t>
            </a:r>
            <a:r>
              <a:rPr dirty="0" sz="1500" spc="-200">
                <a:solidFill>
                  <a:srgbClr val="1F2937"/>
                </a:solidFill>
                <a:latin typeface="Microsoft Sans Serif"/>
                <a:cs typeface="Microsoft Sans Serif"/>
              </a:rPr>
              <a:t>,</a:t>
            </a:r>
            <a:r>
              <a:rPr dirty="0" sz="1500" spc="-20">
                <a:solidFill>
                  <a:srgbClr val="1F2937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00">
                <a:solidFill>
                  <a:srgbClr val="1F2937"/>
                </a:solidFill>
                <a:latin typeface="Dotum"/>
                <a:cs typeface="Dotum"/>
              </a:rPr>
              <a:t>현대</a:t>
            </a:r>
            <a:r>
              <a:rPr dirty="0" sz="1500" spc="-200">
                <a:solidFill>
                  <a:srgbClr val="1F2937"/>
                </a:solidFill>
                <a:latin typeface="Microsoft Sans Serif"/>
                <a:cs typeface="Microsoft Sans Serif"/>
              </a:rPr>
              <a:t>,</a:t>
            </a:r>
            <a:r>
              <a:rPr dirty="0" sz="1500" spc="-20">
                <a:solidFill>
                  <a:srgbClr val="1F2937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00">
                <a:solidFill>
                  <a:srgbClr val="1F2937"/>
                </a:solidFill>
                <a:latin typeface="Dotum"/>
                <a:cs typeface="Dotum"/>
              </a:rPr>
              <a:t>동원</a:t>
            </a:r>
            <a:r>
              <a:rPr dirty="0" sz="1500" spc="-200">
                <a:solidFill>
                  <a:srgbClr val="1F2937"/>
                </a:solidFill>
                <a:latin typeface="Microsoft Sans Serif"/>
                <a:cs typeface="Microsoft Sans Serif"/>
              </a:rPr>
              <a:t>,</a:t>
            </a:r>
            <a:r>
              <a:rPr dirty="0" sz="1500" spc="-15">
                <a:solidFill>
                  <a:srgbClr val="1F2937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95">
                <a:solidFill>
                  <a:srgbClr val="1F2937"/>
                </a:solidFill>
                <a:latin typeface="Microsoft Sans Serif"/>
                <a:cs typeface="Microsoft Sans Serif"/>
              </a:rPr>
              <a:t>IBK</a:t>
            </a:r>
            <a:r>
              <a:rPr dirty="0" sz="1500" spc="-20">
                <a:solidFill>
                  <a:srgbClr val="1F2937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등은</a:t>
            </a:r>
            <a:r>
              <a:rPr dirty="0" sz="1500" spc="-114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190">
                <a:solidFill>
                  <a:srgbClr val="1F2937"/>
                </a:solidFill>
                <a:latin typeface="Microsoft Sans Serif"/>
                <a:cs typeface="Microsoft Sans Serif"/>
              </a:rPr>
              <a:t>GPT</a:t>
            </a:r>
            <a:r>
              <a:rPr dirty="0" sz="1500" spc="-20">
                <a:solidFill>
                  <a:srgbClr val="1F2937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기반</a:t>
            </a:r>
            <a:r>
              <a:rPr dirty="0" sz="1500" spc="-114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또는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자체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생성형</a:t>
            </a:r>
            <a:r>
              <a:rPr dirty="0" sz="1500" spc="-114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165">
                <a:solidFill>
                  <a:srgbClr val="1F2937"/>
                </a:solidFill>
                <a:latin typeface="Microsoft Sans Serif"/>
                <a:cs typeface="Microsoft Sans Serif"/>
              </a:rPr>
              <a:t>AI</a:t>
            </a:r>
            <a:r>
              <a:rPr dirty="0" sz="1500" spc="-165">
                <a:solidFill>
                  <a:srgbClr val="1F2937"/>
                </a:solidFill>
                <a:latin typeface="Dotum"/>
                <a:cs typeface="Dotum"/>
              </a:rPr>
              <a:t>를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도입하여</a:t>
            </a:r>
            <a:r>
              <a:rPr dirty="0" sz="1500" spc="-114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업무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혁신을</a:t>
            </a:r>
            <a:r>
              <a:rPr dirty="0" sz="1500" spc="-114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이루고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114">
                <a:solidFill>
                  <a:srgbClr val="1F2937"/>
                </a:solidFill>
                <a:latin typeface="Dotum"/>
                <a:cs typeface="Dotum"/>
              </a:rPr>
              <a:t>있습니다</a:t>
            </a:r>
            <a:r>
              <a:rPr dirty="0" sz="1500" spc="-114">
                <a:solidFill>
                  <a:srgbClr val="1F2937"/>
                </a:solidFill>
                <a:latin typeface="Microsoft Sans Serif"/>
                <a:cs typeface="Microsoft Sans Serif"/>
              </a:rPr>
              <a:t>.</a:t>
            </a:r>
            <a:endParaRPr sz="1500">
              <a:latin typeface="Microsoft Sans Serif"/>
              <a:cs typeface="Microsoft Sans Serif"/>
            </a:endParaRPr>
          </a:p>
          <a:p>
            <a:pPr marL="259715">
              <a:lnSpc>
                <a:spcPct val="100000"/>
              </a:lnSpc>
              <a:spcBef>
                <a:spcPts val="1200"/>
              </a:spcBef>
            </a:pPr>
            <a:r>
              <a:rPr dirty="0" sz="1500" spc="-210">
                <a:solidFill>
                  <a:srgbClr val="1F2937"/>
                </a:solidFill>
                <a:latin typeface="Microsoft Sans Serif"/>
                <a:cs typeface="Microsoft Sans Serif"/>
              </a:rPr>
              <a:t>GPT</a:t>
            </a:r>
            <a:r>
              <a:rPr dirty="0" sz="1500" spc="-210">
                <a:solidFill>
                  <a:srgbClr val="1F2937"/>
                </a:solidFill>
                <a:latin typeface="Dotum"/>
                <a:cs typeface="Dotum"/>
              </a:rPr>
              <a:t>는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문서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20">
                <a:solidFill>
                  <a:srgbClr val="1F2937"/>
                </a:solidFill>
                <a:latin typeface="Dotum"/>
                <a:cs typeface="Dotum"/>
              </a:rPr>
              <a:t>자동화</a:t>
            </a:r>
            <a:r>
              <a:rPr dirty="0" sz="1500" spc="-220">
                <a:solidFill>
                  <a:srgbClr val="1F2937"/>
                </a:solidFill>
                <a:latin typeface="Microsoft Sans Serif"/>
                <a:cs typeface="Microsoft Sans Serif"/>
              </a:rPr>
              <a:t>,</a:t>
            </a:r>
            <a:r>
              <a:rPr dirty="0" sz="1500" spc="-15">
                <a:solidFill>
                  <a:srgbClr val="1F2937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보고서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00">
                <a:solidFill>
                  <a:srgbClr val="1F2937"/>
                </a:solidFill>
                <a:latin typeface="Dotum"/>
                <a:cs typeface="Dotum"/>
              </a:rPr>
              <a:t>요약</a:t>
            </a:r>
            <a:r>
              <a:rPr dirty="0" sz="1500" spc="-200">
                <a:solidFill>
                  <a:srgbClr val="1F2937"/>
                </a:solidFill>
                <a:latin typeface="Microsoft Sans Serif"/>
                <a:cs typeface="Microsoft Sans Serif"/>
              </a:rPr>
              <a:t>,</a:t>
            </a:r>
            <a:r>
              <a:rPr dirty="0" sz="1500" spc="-20">
                <a:solidFill>
                  <a:srgbClr val="1F2937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코딩</a:t>
            </a:r>
            <a:r>
              <a:rPr dirty="0" sz="1500" spc="-114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00">
                <a:solidFill>
                  <a:srgbClr val="1F2937"/>
                </a:solidFill>
                <a:latin typeface="Dotum"/>
                <a:cs typeface="Dotum"/>
              </a:rPr>
              <a:t>보조</a:t>
            </a:r>
            <a:r>
              <a:rPr dirty="0" sz="1500" spc="-200">
                <a:solidFill>
                  <a:srgbClr val="1F2937"/>
                </a:solidFill>
                <a:latin typeface="Microsoft Sans Serif"/>
                <a:cs typeface="Microsoft Sans Serif"/>
              </a:rPr>
              <a:t>,</a:t>
            </a:r>
            <a:r>
              <a:rPr dirty="0" sz="1500" spc="-20">
                <a:solidFill>
                  <a:srgbClr val="1F2937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음성봇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응답</a:t>
            </a:r>
            <a:r>
              <a:rPr dirty="0" sz="1500" spc="-114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등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 b="1">
                <a:solidFill>
                  <a:srgbClr val="1F2937"/>
                </a:solidFill>
                <a:latin typeface="Malgun Gothic"/>
                <a:cs typeface="Malgun Gothic"/>
              </a:rPr>
              <a:t>다양한</a:t>
            </a:r>
            <a:r>
              <a:rPr dirty="0" sz="1500" spc="-145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1F2937"/>
                </a:solidFill>
                <a:latin typeface="Malgun Gothic"/>
                <a:cs typeface="Malgun Gothic"/>
              </a:rPr>
              <a:t>실무에</a:t>
            </a:r>
            <a:r>
              <a:rPr dirty="0" sz="1500" spc="-140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1F2937"/>
                </a:solidFill>
                <a:latin typeface="Malgun Gothic"/>
                <a:cs typeface="Malgun Gothic"/>
              </a:rPr>
              <a:t>적용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되고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10">
                <a:solidFill>
                  <a:srgbClr val="1F2937"/>
                </a:solidFill>
                <a:latin typeface="Dotum"/>
                <a:cs typeface="Dotum"/>
              </a:rPr>
              <a:t>있습니다</a:t>
            </a:r>
            <a:r>
              <a:rPr dirty="0" sz="1500" spc="-10">
                <a:solidFill>
                  <a:srgbClr val="1F2937"/>
                </a:solidFill>
                <a:latin typeface="Microsoft Sans Serif"/>
                <a:cs typeface="Microsoft Sans Serif"/>
              </a:rPr>
              <a:t>.</a:t>
            </a:r>
            <a:endParaRPr sz="15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70"/>
              </a:spcBef>
            </a:pPr>
            <a:endParaRPr sz="1350">
              <a:latin typeface="Microsoft Sans Serif"/>
              <a:cs typeface="Microsoft Sans Serif"/>
            </a:endParaRPr>
          </a:p>
          <a:p>
            <a:pPr marL="278765">
              <a:lnSpc>
                <a:spcPct val="100000"/>
              </a:lnSpc>
            </a:pPr>
            <a:r>
              <a:rPr dirty="0" sz="1700" spc="-210" b="1">
                <a:solidFill>
                  <a:srgbClr val="1F2937"/>
                </a:solidFill>
                <a:latin typeface="Malgun Gothic"/>
                <a:cs typeface="Malgun Gothic"/>
              </a:rPr>
              <a:t>▶</a:t>
            </a:r>
            <a:r>
              <a:rPr dirty="0" sz="1700" spc="-180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F2937"/>
                </a:solidFill>
                <a:latin typeface="Malgun Gothic"/>
                <a:cs typeface="Malgun Gothic"/>
              </a:rPr>
              <a:t>대표</a:t>
            </a:r>
            <a:r>
              <a:rPr dirty="0" sz="1700" spc="-175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F2937"/>
                </a:solidFill>
                <a:latin typeface="Malgun Gothic"/>
                <a:cs typeface="Malgun Gothic"/>
              </a:rPr>
              <a:t>활용</a:t>
            </a:r>
            <a:r>
              <a:rPr dirty="0" sz="1700" spc="-175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700" spc="-350" b="1">
                <a:solidFill>
                  <a:srgbClr val="1F2937"/>
                </a:solidFill>
                <a:latin typeface="Malgun Gothic"/>
                <a:cs typeface="Malgun Gothic"/>
              </a:rPr>
              <a:t>사례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1476375" y="2990850"/>
            <a:ext cx="476250" cy="476250"/>
          </a:xfrm>
          <a:custGeom>
            <a:avLst/>
            <a:gdLst/>
            <a:ahLst/>
            <a:cxnLst/>
            <a:rect l="l" t="t" r="r" b="b"/>
            <a:pathLst>
              <a:path w="476250" h="476250">
                <a:moveTo>
                  <a:pt x="245923" y="476249"/>
                </a:moveTo>
                <a:lnTo>
                  <a:pt x="230326" y="476249"/>
                </a:lnTo>
                <a:lnTo>
                  <a:pt x="222545" y="475867"/>
                </a:lnTo>
                <a:lnTo>
                  <a:pt x="184019" y="470152"/>
                </a:lnTo>
                <a:lnTo>
                  <a:pt x="139792" y="455138"/>
                </a:lnTo>
                <a:lnTo>
                  <a:pt x="99345" y="431785"/>
                </a:lnTo>
                <a:lnTo>
                  <a:pt x="64230" y="400989"/>
                </a:lnTo>
                <a:lnTo>
                  <a:pt x="35798" y="363935"/>
                </a:lnTo>
                <a:lnTo>
                  <a:pt x="15141" y="322045"/>
                </a:lnTo>
                <a:lnTo>
                  <a:pt x="3054" y="276931"/>
                </a:lnTo>
                <a:lnTo>
                  <a:pt x="0" y="245923"/>
                </a:lnTo>
                <a:lnTo>
                  <a:pt x="0" y="230326"/>
                </a:lnTo>
                <a:lnTo>
                  <a:pt x="6097" y="184019"/>
                </a:lnTo>
                <a:lnTo>
                  <a:pt x="21110" y="139792"/>
                </a:lnTo>
                <a:lnTo>
                  <a:pt x="44464" y="99344"/>
                </a:lnTo>
                <a:lnTo>
                  <a:pt x="75259" y="64230"/>
                </a:lnTo>
                <a:lnTo>
                  <a:pt x="112314" y="35798"/>
                </a:lnTo>
                <a:lnTo>
                  <a:pt x="154203" y="15141"/>
                </a:lnTo>
                <a:lnTo>
                  <a:pt x="199317" y="3053"/>
                </a:lnTo>
                <a:lnTo>
                  <a:pt x="230326" y="0"/>
                </a:lnTo>
                <a:lnTo>
                  <a:pt x="245923" y="0"/>
                </a:lnTo>
                <a:lnTo>
                  <a:pt x="292229" y="6096"/>
                </a:lnTo>
                <a:lnTo>
                  <a:pt x="336456" y="21110"/>
                </a:lnTo>
                <a:lnTo>
                  <a:pt x="376904" y="44463"/>
                </a:lnTo>
                <a:lnTo>
                  <a:pt x="412019" y="75259"/>
                </a:lnTo>
                <a:lnTo>
                  <a:pt x="440451" y="112313"/>
                </a:lnTo>
                <a:lnTo>
                  <a:pt x="461108" y="154203"/>
                </a:lnTo>
                <a:lnTo>
                  <a:pt x="473195" y="199317"/>
                </a:lnTo>
                <a:lnTo>
                  <a:pt x="476249" y="230326"/>
                </a:lnTo>
                <a:lnTo>
                  <a:pt x="476249" y="238124"/>
                </a:lnTo>
                <a:lnTo>
                  <a:pt x="476249" y="245923"/>
                </a:lnTo>
                <a:lnTo>
                  <a:pt x="470152" y="292228"/>
                </a:lnTo>
                <a:lnTo>
                  <a:pt x="455139" y="336456"/>
                </a:lnTo>
                <a:lnTo>
                  <a:pt x="431785" y="376904"/>
                </a:lnTo>
                <a:lnTo>
                  <a:pt x="400990" y="412018"/>
                </a:lnTo>
                <a:lnTo>
                  <a:pt x="363935" y="440450"/>
                </a:lnTo>
                <a:lnTo>
                  <a:pt x="322045" y="461107"/>
                </a:lnTo>
                <a:lnTo>
                  <a:pt x="276931" y="473195"/>
                </a:lnTo>
                <a:lnTo>
                  <a:pt x="253703" y="475867"/>
                </a:lnTo>
                <a:lnTo>
                  <a:pt x="245923" y="476249"/>
                </a:lnTo>
                <a:close/>
              </a:path>
            </a:pathLst>
          </a:custGeom>
          <a:solidFill>
            <a:srgbClr val="1328A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 descr=""/>
          <p:cNvGrpSpPr/>
          <p:nvPr/>
        </p:nvGrpSpPr>
        <p:grpSpPr>
          <a:xfrm>
            <a:off x="390524" y="3590924"/>
            <a:ext cx="11420475" cy="714375"/>
            <a:chOff x="390524" y="3590924"/>
            <a:chExt cx="11420475" cy="714375"/>
          </a:xfrm>
        </p:grpSpPr>
        <p:sp>
          <p:nvSpPr>
            <p:cNvPr id="12" name="object 12" descr=""/>
            <p:cNvSpPr/>
            <p:nvPr/>
          </p:nvSpPr>
          <p:spPr>
            <a:xfrm>
              <a:off x="390512" y="3590924"/>
              <a:ext cx="11420475" cy="714375"/>
            </a:xfrm>
            <a:custGeom>
              <a:avLst/>
              <a:gdLst/>
              <a:ahLst/>
              <a:cxnLst/>
              <a:rect l="l" t="t" r="r" b="b"/>
              <a:pathLst>
                <a:path w="11420475" h="714375">
                  <a:moveTo>
                    <a:pt x="11420475" y="0"/>
                  </a:moveTo>
                  <a:lnTo>
                    <a:pt x="11420475" y="0"/>
                  </a:lnTo>
                  <a:lnTo>
                    <a:pt x="0" y="0"/>
                  </a:lnTo>
                  <a:lnTo>
                    <a:pt x="0" y="714375"/>
                  </a:lnTo>
                  <a:lnTo>
                    <a:pt x="11420475" y="714375"/>
                  </a:lnTo>
                  <a:lnTo>
                    <a:pt x="11420475" y="0"/>
                  </a:lnTo>
                  <a:close/>
                </a:path>
              </a:pathLst>
            </a:custGeom>
            <a:solidFill>
              <a:srgbClr val="F1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476375" y="370522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7"/>
                  </a:lnTo>
                  <a:lnTo>
                    <a:pt x="184019" y="470152"/>
                  </a:lnTo>
                  <a:lnTo>
                    <a:pt x="139792" y="455139"/>
                  </a:lnTo>
                  <a:lnTo>
                    <a:pt x="99345" y="431785"/>
                  </a:lnTo>
                  <a:lnTo>
                    <a:pt x="64230" y="400989"/>
                  </a:lnTo>
                  <a:lnTo>
                    <a:pt x="35798" y="363935"/>
                  </a:lnTo>
                  <a:lnTo>
                    <a:pt x="15141" y="322046"/>
                  </a:lnTo>
                  <a:lnTo>
                    <a:pt x="3054" y="276931"/>
                  </a:lnTo>
                  <a:lnTo>
                    <a:pt x="0" y="245924"/>
                  </a:lnTo>
                  <a:lnTo>
                    <a:pt x="0" y="230326"/>
                  </a:lnTo>
                  <a:lnTo>
                    <a:pt x="6097" y="184020"/>
                  </a:lnTo>
                  <a:lnTo>
                    <a:pt x="21110" y="139792"/>
                  </a:lnTo>
                  <a:lnTo>
                    <a:pt x="44464" y="99345"/>
                  </a:lnTo>
                  <a:lnTo>
                    <a:pt x="75259" y="64230"/>
                  </a:lnTo>
                  <a:lnTo>
                    <a:pt x="112314" y="35798"/>
                  </a:lnTo>
                  <a:lnTo>
                    <a:pt x="154203" y="15141"/>
                  </a:lnTo>
                  <a:lnTo>
                    <a:pt x="199317" y="3054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7"/>
                  </a:lnTo>
                  <a:lnTo>
                    <a:pt x="336456" y="21110"/>
                  </a:lnTo>
                  <a:lnTo>
                    <a:pt x="376904" y="44464"/>
                  </a:lnTo>
                  <a:lnTo>
                    <a:pt x="412019" y="75260"/>
                  </a:lnTo>
                  <a:lnTo>
                    <a:pt x="440451" y="112314"/>
                  </a:lnTo>
                  <a:lnTo>
                    <a:pt x="461108" y="154203"/>
                  </a:lnTo>
                  <a:lnTo>
                    <a:pt x="473195" y="199318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4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90" y="412018"/>
                  </a:lnTo>
                  <a:lnTo>
                    <a:pt x="363935" y="440451"/>
                  </a:lnTo>
                  <a:lnTo>
                    <a:pt x="322045" y="461108"/>
                  </a:lnTo>
                  <a:lnTo>
                    <a:pt x="276931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002B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/>
          <p:nvPr/>
        </p:nvSpPr>
        <p:spPr>
          <a:xfrm>
            <a:off x="1476375" y="4419600"/>
            <a:ext cx="476250" cy="476250"/>
          </a:xfrm>
          <a:custGeom>
            <a:avLst/>
            <a:gdLst/>
            <a:ahLst/>
            <a:cxnLst/>
            <a:rect l="l" t="t" r="r" b="b"/>
            <a:pathLst>
              <a:path w="476250" h="476250">
                <a:moveTo>
                  <a:pt x="245923" y="476249"/>
                </a:moveTo>
                <a:lnTo>
                  <a:pt x="230326" y="476249"/>
                </a:lnTo>
                <a:lnTo>
                  <a:pt x="222545" y="475867"/>
                </a:lnTo>
                <a:lnTo>
                  <a:pt x="184019" y="470152"/>
                </a:lnTo>
                <a:lnTo>
                  <a:pt x="139792" y="455138"/>
                </a:lnTo>
                <a:lnTo>
                  <a:pt x="99345" y="431785"/>
                </a:lnTo>
                <a:lnTo>
                  <a:pt x="64230" y="400989"/>
                </a:lnTo>
                <a:lnTo>
                  <a:pt x="35798" y="363935"/>
                </a:lnTo>
                <a:lnTo>
                  <a:pt x="15141" y="322045"/>
                </a:lnTo>
                <a:lnTo>
                  <a:pt x="3054" y="276931"/>
                </a:lnTo>
                <a:lnTo>
                  <a:pt x="0" y="245923"/>
                </a:lnTo>
                <a:lnTo>
                  <a:pt x="0" y="230326"/>
                </a:lnTo>
                <a:lnTo>
                  <a:pt x="6097" y="184019"/>
                </a:lnTo>
                <a:lnTo>
                  <a:pt x="21110" y="139792"/>
                </a:lnTo>
                <a:lnTo>
                  <a:pt x="44464" y="99344"/>
                </a:lnTo>
                <a:lnTo>
                  <a:pt x="75259" y="64230"/>
                </a:lnTo>
                <a:lnTo>
                  <a:pt x="112314" y="35798"/>
                </a:lnTo>
                <a:lnTo>
                  <a:pt x="154203" y="15141"/>
                </a:lnTo>
                <a:lnTo>
                  <a:pt x="199317" y="3054"/>
                </a:lnTo>
                <a:lnTo>
                  <a:pt x="230326" y="0"/>
                </a:lnTo>
                <a:lnTo>
                  <a:pt x="245923" y="0"/>
                </a:lnTo>
                <a:lnTo>
                  <a:pt x="292229" y="6096"/>
                </a:lnTo>
                <a:lnTo>
                  <a:pt x="336456" y="21110"/>
                </a:lnTo>
                <a:lnTo>
                  <a:pt x="376904" y="44463"/>
                </a:lnTo>
                <a:lnTo>
                  <a:pt x="412019" y="75259"/>
                </a:lnTo>
                <a:lnTo>
                  <a:pt x="440451" y="112313"/>
                </a:lnTo>
                <a:lnTo>
                  <a:pt x="461108" y="154203"/>
                </a:lnTo>
                <a:lnTo>
                  <a:pt x="473195" y="199317"/>
                </a:lnTo>
                <a:lnTo>
                  <a:pt x="476249" y="230326"/>
                </a:lnTo>
                <a:lnTo>
                  <a:pt x="476249" y="238124"/>
                </a:lnTo>
                <a:lnTo>
                  <a:pt x="476249" y="245923"/>
                </a:lnTo>
                <a:lnTo>
                  <a:pt x="470152" y="292229"/>
                </a:lnTo>
                <a:lnTo>
                  <a:pt x="455139" y="336455"/>
                </a:lnTo>
                <a:lnTo>
                  <a:pt x="431785" y="376904"/>
                </a:lnTo>
                <a:lnTo>
                  <a:pt x="400990" y="412018"/>
                </a:lnTo>
                <a:lnTo>
                  <a:pt x="363935" y="440451"/>
                </a:lnTo>
                <a:lnTo>
                  <a:pt x="322045" y="461107"/>
                </a:lnTo>
                <a:lnTo>
                  <a:pt x="276931" y="473195"/>
                </a:lnTo>
                <a:lnTo>
                  <a:pt x="253703" y="475867"/>
                </a:lnTo>
                <a:lnTo>
                  <a:pt x="245923" y="476249"/>
                </a:lnTo>
                <a:close/>
              </a:path>
            </a:pathLst>
          </a:custGeom>
          <a:solidFill>
            <a:srgbClr val="009E4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390524" y="5019674"/>
            <a:ext cx="11420475" cy="714375"/>
            <a:chOff x="390524" y="5019674"/>
            <a:chExt cx="11420475" cy="714375"/>
          </a:xfrm>
        </p:grpSpPr>
        <p:sp>
          <p:nvSpPr>
            <p:cNvPr id="16" name="object 16" descr=""/>
            <p:cNvSpPr/>
            <p:nvPr/>
          </p:nvSpPr>
          <p:spPr>
            <a:xfrm>
              <a:off x="390512" y="5019674"/>
              <a:ext cx="11420475" cy="714375"/>
            </a:xfrm>
            <a:custGeom>
              <a:avLst/>
              <a:gdLst/>
              <a:ahLst/>
              <a:cxnLst/>
              <a:rect l="l" t="t" r="r" b="b"/>
              <a:pathLst>
                <a:path w="11420475" h="714375">
                  <a:moveTo>
                    <a:pt x="11420475" y="0"/>
                  </a:moveTo>
                  <a:lnTo>
                    <a:pt x="11420475" y="0"/>
                  </a:lnTo>
                  <a:lnTo>
                    <a:pt x="0" y="0"/>
                  </a:lnTo>
                  <a:lnTo>
                    <a:pt x="0" y="714375"/>
                  </a:lnTo>
                  <a:lnTo>
                    <a:pt x="11420475" y="714375"/>
                  </a:lnTo>
                  <a:lnTo>
                    <a:pt x="11420475" y="0"/>
                  </a:lnTo>
                  <a:close/>
                </a:path>
              </a:pathLst>
            </a:custGeom>
            <a:solidFill>
              <a:srgbClr val="F1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476375" y="513397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8"/>
                  </a:lnTo>
                  <a:lnTo>
                    <a:pt x="184019" y="470152"/>
                  </a:lnTo>
                  <a:lnTo>
                    <a:pt x="139792" y="455138"/>
                  </a:lnTo>
                  <a:lnTo>
                    <a:pt x="99345" y="431785"/>
                  </a:lnTo>
                  <a:lnTo>
                    <a:pt x="64230" y="400989"/>
                  </a:lnTo>
                  <a:lnTo>
                    <a:pt x="35798" y="363934"/>
                  </a:lnTo>
                  <a:lnTo>
                    <a:pt x="15141" y="322045"/>
                  </a:lnTo>
                  <a:lnTo>
                    <a:pt x="3054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7" y="184020"/>
                  </a:lnTo>
                  <a:lnTo>
                    <a:pt x="21110" y="139792"/>
                  </a:lnTo>
                  <a:lnTo>
                    <a:pt x="44464" y="99344"/>
                  </a:lnTo>
                  <a:lnTo>
                    <a:pt x="75259" y="64230"/>
                  </a:lnTo>
                  <a:lnTo>
                    <a:pt x="112314" y="35798"/>
                  </a:lnTo>
                  <a:lnTo>
                    <a:pt x="154203" y="15142"/>
                  </a:lnTo>
                  <a:lnTo>
                    <a:pt x="199317" y="3054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7"/>
                  </a:lnTo>
                  <a:lnTo>
                    <a:pt x="336456" y="21110"/>
                  </a:lnTo>
                  <a:lnTo>
                    <a:pt x="376904" y="44463"/>
                  </a:lnTo>
                  <a:lnTo>
                    <a:pt x="412019" y="75259"/>
                  </a:lnTo>
                  <a:lnTo>
                    <a:pt x="440451" y="112314"/>
                  </a:lnTo>
                  <a:lnTo>
                    <a:pt x="461108" y="154203"/>
                  </a:lnTo>
                  <a:lnTo>
                    <a:pt x="473195" y="199318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90" y="412018"/>
                  </a:lnTo>
                  <a:lnTo>
                    <a:pt x="363935" y="440450"/>
                  </a:lnTo>
                  <a:lnTo>
                    <a:pt x="322045" y="461107"/>
                  </a:lnTo>
                  <a:lnTo>
                    <a:pt x="276931" y="473195"/>
                  </a:lnTo>
                  <a:lnTo>
                    <a:pt x="253703" y="475868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FF5721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8" name="object 18" descr=""/>
          <p:cNvGraphicFramePr>
            <a:graphicFrameLocks noGrp="1"/>
          </p:cNvGraphicFramePr>
          <p:nvPr/>
        </p:nvGraphicFramePr>
        <p:xfrm>
          <a:off x="380999" y="2400299"/>
          <a:ext cx="11506200" cy="3321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3450"/>
                <a:gridCol w="592455"/>
                <a:gridCol w="2255520"/>
                <a:gridCol w="2857500"/>
                <a:gridCol w="3810000"/>
                <a:gridCol w="971550"/>
              </a:tblGrid>
              <a:tr h="466090"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350" spc="-28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구분</a:t>
                      </a:r>
                      <a:endParaRPr sz="1350">
                        <a:latin typeface="Malgun Gothic"/>
                        <a:cs typeface="Malgun Gothic"/>
                      </a:endParaRPr>
                    </a:p>
                  </a:txBody>
                  <a:tcPr marL="0" marR="0" marB="0" marT="12827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0A539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350" spc="-28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기업명</a:t>
                      </a:r>
                      <a:endParaRPr sz="1350">
                        <a:latin typeface="Malgun Gothic"/>
                        <a:cs typeface="Malgun Gothic"/>
                      </a:endParaRPr>
                    </a:p>
                  </a:txBody>
                  <a:tcPr marL="0" marR="0" marB="0" marT="12827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0A539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350" spc="-28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도구</a:t>
                      </a:r>
                      <a:endParaRPr sz="1350">
                        <a:latin typeface="Malgun Gothic"/>
                        <a:cs typeface="Malgun Gothic"/>
                      </a:endParaRPr>
                    </a:p>
                  </a:txBody>
                  <a:tcPr marL="0" marR="0" marB="0" marT="12827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0A5394"/>
                    </a:solidFill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350" spc="-26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활용</a:t>
                      </a:r>
                      <a:r>
                        <a:rPr dirty="0" sz="1350" spc="-13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350" spc="-29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목적</a:t>
                      </a:r>
                      <a:endParaRPr sz="1350">
                        <a:latin typeface="Malgun Gothic"/>
                        <a:cs typeface="Malgun Gothic"/>
                      </a:endParaRPr>
                    </a:p>
                  </a:txBody>
                  <a:tcPr marL="0" marR="0" marB="0" marT="12827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0A5394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350" spc="-28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현황</a:t>
                      </a:r>
                      <a:endParaRPr sz="1350">
                        <a:latin typeface="Malgun Gothic"/>
                        <a:cs typeface="Malgun Gothic"/>
                      </a:endParaRPr>
                    </a:p>
                  </a:txBody>
                  <a:tcPr marL="0" marR="0" marB="0" marT="12827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0A5394"/>
                    </a:solidFill>
                  </a:tcPr>
                </a:tc>
              </a:tr>
              <a:tr h="7137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dirty="0" sz="1350" spc="-285">
                          <a:latin typeface="Dotum"/>
                          <a:cs typeface="Dotum"/>
                        </a:rPr>
                        <a:t>대기업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76835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F7F9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123825">
                        <a:lnSpc>
                          <a:spcPct val="100000"/>
                        </a:lnSpc>
                      </a:pPr>
                      <a:r>
                        <a:rPr dirty="0" sz="1350" spc="-31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삼</a:t>
                      </a:r>
                      <a:endParaRPr sz="1350">
                        <a:latin typeface="Malgun Gothic"/>
                        <a:cs typeface="Malgun Gothic"/>
                      </a:endParaRPr>
                    </a:p>
                  </a:txBody>
                  <a:tcPr marL="0" marR="0" marB="0" marT="76835">
                    <a:lnL w="9525">
                      <a:solidFill>
                        <a:srgbClr val="D0D5DA"/>
                      </a:solidFill>
                      <a:prstDash val="solid"/>
                    </a:lnL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31445">
                        <a:lnSpc>
                          <a:spcPct val="100000"/>
                        </a:lnSpc>
                      </a:pPr>
                      <a:r>
                        <a:rPr dirty="0" sz="1350" spc="-280">
                          <a:latin typeface="Dotum"/>
                          <a:cs typeface="Dotum"/>
                        </a:rPr>
                        <a:t>삼성전자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76835"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9385">
                        <a:lnSpc>
                          <a:spcPct val="100000"/>
                        </a:lnSpc>
                      </a:pPr>
                      <a:r>
                        <a:rPr dirty="0" sz="1350" spc="-260">
                          <a:latin typeface="Dotum"/>
                          <a:cs typeface="Dotum"/>
                        </a:rPr>
                        <a:t>자체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400" spc="-10">
                          <a:latin typeface="Microsoft Sans Serif"/>
                          <a:cs typeface="Microsoft Sans Serif"/>
                        </a:rPr>
                        <a:t>Gauss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70485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F7F9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dirty="0" sz="1350" spc="-200">
                          <a:latin typeface="Dotum"/>
                          <a:cs typeface="Dotum"/>
                        </a:rPr>
                        <a:t>문서</a:t>
                      </a:r>
                      <a:r>
                        <a:rPr dirty="0" sz="1400" spc="-200">
                          <a:latin typeface="Microsoft Sans Serif"/>
                          <a:cs typeface="Microsoft Sans Serif"/>
                        </a:rPr>
                        <a:t>/</a:t>
                      </a:r>
                      <a:r>
                        <a:rPr dirty="0" sz="1350" spc="-200">
                          <a:latin typeface="Dotum"/>
                          <a:cs typeface="Dotum"/>
                        </a:rPr>
                        <a:t>코딩</a:t>
                      </a:r>
                      <a:r>
                        <a:rPr dirty="0" sz="1350" spc="-7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latin typeface="Dotum"/>
                          <a:cs typeface="Dotum"/>
                        </a:rPr>
                        <a:t>자동화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70485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F7F9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dirty="0" sz="1350" spc="-260" b="1">
                          <a:solidFill>
                            <a:srgbClr val="1D40AF"/>
                          </a:solidFill>
                          <a:latin typeface="Malgun Gothic"/>
                          <a:cs typeface="Malgun Gothic"/>
                        </a:rPr>
                        <a:t>전사</a:t>
                      </a:r>
                      <a:r>
                        <a:rPr dirty="0" sz="1350" spc="-135" b="1">
                          <a:solidFill>
                            <a:srgbClr val="1D40A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350" spc="-295" b="1">
                          <a:solidFill>
                            <a:srgbClr val="1D40AF"/>
                          </a:solidFill>
                          <a:latin typeface="Malgun Gothic"/>
                          <a:cs typeface="Malgun Gothic"/>
                        </a:rPr>
                        <a:t>도입</a:t>
                      </a:r>
                      <a:endParaRPr sz="1350">
                        <a:latin typeface="Malgun Gothic"/>
                        <a:cs typeface="Malgun Gothic"/>
                      </a:endParaRPr>
                    </a:p>
                  </a:txBody>
                  <a:tcPr marL="0" marR="0" marB="0" marT="76835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F7F9FB"/>
                    </a:solidFill>
                  </a:tcPr>
                </a:tc>
              </a:tr>
              <a:tr h="7137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dirty="0" sz="1350" spc="-285">
                          <a:latin typeface="Dotum"/>
                          <a:cs typeface="Dotum"/>
                        </a:rPr>
                        <a:t>대기업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76835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F1F5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123825">
                        <a:lnSpc>
                          <a:spcPct val="100000"/>
                        </a:lnSpc>
                      </a:pPr>
                      <a:r>
                        <a:rPr dirty="0" sz="1350" spc="-31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현</a:t>
                      </a:r>
                      <a:endParaRPr sz="1350">
                        <a:latin typeface="Malgun Gothic"/>
                        <a:cs typeface="Malgun Gothic"/>
                      </a:endParaRPr>
                    </a:p>
                  </a:txBody>
                  <a:tcPr marL="0" marR="0" marB="0" marT="76835">
                    <a:lnL w="9525">
                      <a:solidFill>
                        <a:srgbClr val="D0D5DA"/>
                      </a:solidFill>
                      <a:prstDash val="solid"/>
                    </a:lnL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31445">
                        <a:lnSpc>
                          <a:spcPct val="100000"/>
                        </a:lnSpc>
                      </a:pPr>
                      <a:r>
                        <a:rPr dirty="0" sz="1350" spc="-270">
                          <a:latin typeface="Dotum"/>
                          <a:cs typeface="Dotum"/>
                        </a:rPr>
                        <a:t>현대자동차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76835"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9385">
                        <a:lnSpc>
                          <a:spcPct val="100000"/>
                        </a:lnSpc>
                      </a:pPr>
                      <a:r>
                        <a:rPr dirty="0" sz="1400" spc="-220">
                          <a:latin typeface="Microsoft Sans Serif"/>
                          <a:cs typeface="Microsoft Sans Serif"/>
                        </a:rPr>
                        <a:t>GPT</a:t>
                      </a:r>
                      <a:r>
                        <a:rPr dirty="0" sz="1400" spc="-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350" spc="-260">
                          <a:latin typeface="Dotum"/>
                          <a:cs typeface="Dotum"/>
                        </a:rPr>
                        <a:t>기반</a:t>
                      </a:r>
                      <a:r>
                        <a:rPr dirty="0" sz="1350" spc="-114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400" spc="-20">
                          <a:latin typeface="Microsoft Sans Serif"/>
                          <a:cs typeface="Microsoft Sans Serif"/>
                        </a:rPr>
                        <a:t>'H</a:t>
                      </a:r>
                      <a:r>
                        <a:rPr dirty="0" sz="1400" spc="-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 spc="-20">
                          <a:latin typeface="Microsoft Sans Serif"/>
                          <a:cs typeface="Microsoft Sans Serif"/>
                        </a:rPr>
                        <a:t>Chat'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70485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F1F5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dirty="0" sz="1400" spc="-250">
                          <a:latin typeface="Microsoft Sans Serif"/>
                          <a:cs typeface="Microsoft Sans Serif"/>
                        </a:rPr>
                        <a:t>ESG</a:t>
                      </a:r>
                      <a:r>
                        <a:rPr dirty="0" sz="1400" spc="-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350" spc="-215">
                          <a:latin typeface="Dotum"/>
                          <a:cs typeface="Dotum"/>
                        </a:rPr>
                        <a:t>보고서</a:t>
                      </a:r>
                      <a:r>
                        <a:rPr dirty="0" sz="1400" spc="-215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dirty="0" sz="1400" spc="-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 spc="-254">
                          <a:latin typeface="Microsoft Sans Serif"/>
                          <a:cs typeface="Microsoft Sans Serif"/>
                        </a:rPr>
                        <a:t>SW</a:t>
                      </a:r>
                      <a:r>
                        <a:rPr dirty="0" sz="1400" spc="-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350" spc="-260">
                          <a:latin typeface="Dotum"/>
                          <a:cs typeface="Dotum"/>
                        </a:rPr>
                        <a:t>테스트</a:t>
                      </a:r>
                      <a:r>
                        <a:rPr dirty="0" sz="1350" spc="-10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95">
                          <a:latin typeface="Dotum"/>
                          <a:cs typeface="Dotum"/>
                        </a:rPr>
                        <a:t>코드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70485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F1F5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dirty="0" sz="1350" spc="-260" b="1">
                          <a:solidFill>
                            <a:srgbClr val="047857"/>
                          </a:solidFill>
                          <a:latin typeface="Malgun Gothic"/>
                          <a:cs typeface="Malgun Gothic"/>
                        </a:rPr>
                        <a:t>확대</a:t>
                      </a:r>
                      <a:r>
                        <a:rPr dirty="0" sz="1350" spc="-135" b="1">
                          <a:solidFill>
                            <a:srgbClr val="047857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350" spc="-295" b="1">
                          <a:solidFill>
                            <a:srgbClr val="047857"/>
                          </a:solidFill>
                          <a:latin typeface="Malgun Gothic"/>
                          <a:cs typeface="Malgun Gothic"/>
                        </a:rPr>
                        <a:t>진행</a:t>
                      </a:r>
                      <a:endParaRPr sz="1350">
                        <a:latin typeface="Malgun Gothic"/>
                        <a:cs typeface="Malgun Gothic"/>
                      </a:endParaRPr>
                    </a:p>
                  </a:txBody>
                  <a:tcPr marL="0" marR="0" marB="0" marT="76835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F1F5F9"/>
                    </a:solidFill>
                  </a:tcPr>
                </a:tc>
              </a:tr>
              <a:tr h="7137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dirty="0" sz="1350" spc="-280">
                          <a:latin typeface="Dotum"/>
                          <a:cs typeface="Dotum"/>
                        </a:rPr>
                        <a:t>중견기업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76835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F7F9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123825">
                        <a:lnSpc>
                          <a:spcPct val="100000"/>
                        </a:lnSpc>
                      </a:pPr>
                      <a:r>
                        <a:rPr dirty="0" sz="1350" spc="-31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동</a:t>
                      </a:r>
                      <a:endParaRPr sz="1350">
                        <a:latin typeface="Malgun Gothic"/>
                        <a:cs typeface="Malgun Gothic"/>
                      </a:endParaRPr>
                    </a:p>
                  </a:txBody>
                  <a:tcPr marL="0" marR="0" marB="0" marT="76835">
                    <a:lnL w="9525">
                      <a:solidFill>
                        <a:srgbClr val="D0D5DA"/>
                      </a:solidFill>
                      <a:prstDash val="solid"/>
                    </a:lnL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31445">
                        <a:lnSpc>
                          <a:spcPct val="100000"/>
                        </a:lnSpc>
                      </a:pPr>
                      <a:r>
                        <a:rPr dirty="0" sz="1350" spc="-280">
                          <a:latin typeface="Dotum"/>
                          <a:cs typeface="Dotum"/>
                        </a:rPr>
                        <a:t>동원그룹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76835"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9385">
                        <a:lnSpc>
                          <a:spcPct val="100000"/>
                        </a:lnSpc>
                      </a:pPr>
                      <a:r>
                        <a:rPr dirty="0" sz="1350" spc="-235">
                          <a:latin typeface="Dotum"/>
                          <a:cs typeface="Dotum"/>
                        </a:rPr>
                        <a:t>동원</a:t>
                      </a:r>
                      <a:r>
                        <a:rPr dirty="0" sz="1400" spc="-235">
                          <a:latin typeface="Microsoft Sans Serif"/>
                          <a:cs typeface="Microsoft Sans Serif"/>
                        </a:rPr>
                        <a:t>GPT</a:t>
                      </a:r>
                      <a:r>
                        <a:rPr dirty="0" sz="1400" spc="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 spc="-160">
                          <a:latin typeface="Microsoft Sans Serif"/>
                          <a:cs typeface="Microsoft Sans Serif"/>
                        </a:rPr>
                        <a:t>(GPT-</a:t>
                      </a:r>
                      <a:r>
                        <a:rPr dirty="0" sz="1400" spc="-25">
                          <a:latin typeface="Microsoft Sans Serif"/>
                          <a:cs typeface="Microsoft Sans Serif"/>
                        </a:rPr>
                        <a:t>4)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70485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F7F9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dirty="0" sz="1400" spc="-229">
                          <a:latin typeface="Microsoft Sans Serif"/>
                          <a:cs typeface="Microsoft Sans Serif"/>
                        </a:rPr>
                        <a:t>ERP</a:t>
                      </a:r>
                      <a:r>
                        <a:rPr dirty="0" sz="1400" spc="-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350" spc="-215">
                          <a:latin typeface="Dotum"/>
                          <a:cs typeface="Dotum"/>
                        </a:rPr>
                        <a:t>자동화</a:t>
                      </a:r>
                      <a:r>
                        <a:rPr dirty="0" sz="1400" spc="-215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dirty="0" sz="1400" spc="-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350" spc="-280">
                          <a:latin typeface="Dotum"/>
                          <a:cs typeface="Dotum"/>
                        </a:rPr>
                        <a:t>뉴스요약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70485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F7F9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dirty="0" sz="1350" spc="-260" b="1">
                          <a:solidFill>
                            <a:srgbClr val="1D40AF"/>
                          </a:solidFill>
                          <a:latin typeface="Malgun Gothic"/>
                          <a:cs typeface="Malgun Gothic"/>
                        </a:rPr>
                        <a:t>전사</a:t>
                      </a:r>
                      <a:r>
                        <a:rPr dirty="0" sz="1350" spc="-135" b="1">
                          <a:solidFill>
                            <a:srgbClr val="1D40A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350" spc="-295" b="1">
                          <a:solidFill>
                            <a:srgbClr val="1D40AF"/>
                          </a:solidFill>
                          <a:latin typeface="Malgun Gothic"/>
                          <a:cs typeface="Malgun Gothic"/>
                        </a:rPr>
                        <a:t>도입</a:t>
                      </a:r>
                      <a:endParaRPr sz="1350">
                        <a:latin typeface="Malgun Gothic"/>
                        <a:cs typeface="Malgun Gothic"/>
                      </a:endParaRPr>
                    </a:p>
                  </a:txBody>
                  <a:tcPr marL="0" marR="0" marB="0" marT="76835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F7F9FB"/>
                    </a:solidFill>
                  </a:tcPr>
                </a:tc>
              </a:tr>
              <a:tr h="7137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dirty="0" sz="1350" spc="-280">
                          <a:latin typeface="Dotum"/>
                          <a:cs typeface="Dotum"/>
                        </a:rPr>
                        <a:t>중소기업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76835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F1F5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123825">
                        <a:lnSpc>
                          <a:spcPct val="100000"/>
                        </a:lnSpc>
                      </a:pPr>
                      <a:r>
                        <a:rPr dirty="0" sz="1350" spc="-31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라</a:t>
                      </a:r>
                      <a:endParaRPr sz="1350">
                        <a:latin typeface="Malgun Gothic"/>
                        <a:cs typeface="Malgun Gothic"/>
                      </a:endParaRPr>
                    </a:p>
                  </a:txBody>
                  <a:tcPr marL="0" marR="0" marB="0" marT="76835">
                    <a:lnL w="9525">
                      <a:solidFill>
                        <a:srgbClr val="D0D5DA"/>
                      </a:solidFill>
                      <a:prstDash val="solid"/>
                    </a:lnL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31445">
                        <a:lnSpc>
                          <a:spcPct val="100000"/>
                        </a:lnSpc>
                      </a:pPr>
                      <a:r>
                        <a:rPr dirty="0" sz="1350" spc="-285">
                          <a:latin typeface="Dotum"/>
                          <a:cs typeface="Dotum"/>
                        </a:rPr>
                        <a:t>라이너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76835"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9385">
                        <a:lnSpc>
                          <a:spcPct val="100000"/>
                        </a:lnSpc>
                      </a:pPr>
                      <a:r>
                        <a:rPr dirty="0" sz="1350" spc="-260">
                          <a:latin typeface="Dotum"/>
                          <a:cs typeface="Dotum"/>
                        </a:rPr>
                        <a:t>자체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400" spc="-130">
                          <a:latin typeface="Microsoft Sans Serif"/>
                          <a:cs typeface="Microsoft Sans Serif"/>
                        </a:rPr>
                        <a:t>AI</a:t>
                      </a:r>
                      <a:r>
                        <a:rPr dirty="0" sz="1400" spc="-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 spc="-160">
                          <a:latin typeface="Microsoft Sans Serif"/>
                          <a:cs typeface="Microsoft Sans Serif"/>
                        </a:rPr>
                        <a:t>+</a:t>
                      </a:r>
                      <a:r>
                        <a:rPr dirty="0" sz="1400" spc="-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 spc="-25">
                          <a:latin typeface="Microsoft Sans Serif"/>
                          <a:cs typeface="Microsoft Sans Serif"/>
                        </a:rPr>
                        <a:t>GPT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70485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F1F5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dirty="0" sz="1350" spc="-260">
                          <a:latin typeface="Dotum"/>
                          <a:cs typeface="Dotum"/>
                        </a:rPr>
                        <a:t>웹문서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latin typeface="Dotum"/>
                          <a:cs typeface="Dotum"/>
                        </a:rPr>
                        <a:t>요약</a:t>
                      </a:r>
                      <a:r>
                        <a:rPr dirty="0" sz="1350" spc="-105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latin typeface="Dotum"/>
                          <a:cs typeface="Dotum"/>
                        </a:rPr>
                        <a:t>필터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76835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F1F5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dirty="0" sz="1350" spc="-260" b="1">
                          <a:solidFill>
                            <a:srgbClr val="5B20B5"/>
                          </a:solidFill>
                          <a:latin typeface="Malgun Gothic"/>
                          <a:cs typeface="Malgun Gothic"/>
                        </a:rPr>
                        <a:t>상용</a:t>
                      </a:r>
                      <a:r>
                        <a:rPr dirty="0" sz="1350" spc="-135" b="1">
                          <a:solidFill>
                            <a:srgbClr val="5B20B5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350" spc="-295" b="1">
                          <a:solidFill>
                            <a:srgbClr val="5B20B5"/>
                          </a:solidFill>
                          <a:latin typeface="Malgun Gothic"/>
                          <a:cs typeface="Malgun Gothic"/>
                        </a:rPr>
                        <a:t>운영</a:t>
                      </a:r>
                      <a:endParaRPr sz="1350">
                        <a:latin typeface="Malgun Gothic"/>
                        <a:cs typeface="Malgun Gothic"/>
                      </a:endParaRPr>
                    </a:p>
                  </a:txBody>
                  <a:tcPr marL="0" marR="0" marB="0" marT="76835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F1F5F9"/>
                    </a:solidFill>
                  </a:tcPr>
                </a:tc>
              </a:tr>
            </a:tbl>
          </a:graphicData>
        </a:graphic>
      </p:graphicFrame>
      <p:grpSp>
        <p:nvGrpSpPr>
          <p:cNvPr id="19" name="object 19" descr=""/>
          <p:cNvGrpSpPr/>
          <p:nvPr/>
        </p:nvGrpSpPr>
        <p:grpSpPr>
          <a:xfrm>
            <a:off x="380999" y="5962649"/>
            <a:ext cx="11620500" cy="1066800"/>
            <a:chOff x="380999" y="5962649"/>
            <a:chExt cx="11620500" cy="1066800"/>
          </a:xfrm>
        </p:grpSpPr>
        <p:sp>
          <p:nvSpPr>
            <p:cNvPr id="20" name="object 20" descr=""/>
            <p:cNvSpPr/>
            <p:nvPr/>
          </p:nvSpPr>
          <p:spPr>
            <a:xfrm>
              <a:off x="380999" y="59626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8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0"/>
                  </a:lnTo>
                  <a:lnTo>
                    <a:pt x="8200" y="135198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9"/>
                  </a:lnTo>
                  <a:lnTo>
                    <a:pt x="190499" y="0"/>
                  </a:lnTo>
                  <a:lnTo>
                    <a:pt x="199858" y="229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5"/>
                  </a:lnTo>
                  <a:lnTo>
                    <a:pt x="353904" y="92571"/>
                  </a:lnTo>
                  <a:lnTo>
                    <a:pt x="372799" y="135198"/>
                  </a:lnTo>
                  <a:lnTo>
                    <a:pt x="380771" y="181140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0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9112" y="6076949"/>
              <a:ext cx="104768" cy="152399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10620374" y="6705599"/>
              <a:ext cx="1381125" cy="323850"/>
            </a:xfrm>
            <a:custGeom>
              <a:avLst/>
              <a:gdLst/>
              <a:ahLst/>
              <a:cxnLst/>
              <a:rect l="l" t="t" r="r" b="b"/>
              <a:pathLst>
                <a:path w="1381125" h="323850">
                  <a:moveTo>
                    <a:pt x="13480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48077" y="0"/>
                  </a:lnTo>
                  <a:lnTo>
                    <a:pt x="1380157" y="28187"/>
                  </a:lnTo>
                  <a:lnTo>
                    <a:pt x="1381124" y="33047"/>
                  </a:lnTo>
                  <a:lnTo>
                    <a:pt x="1381124" y="290802"/>
                  </a:lnTo>
                  <a:lnTo>
                    <a:pt x="1352937" y="322883"/>
                  </a:lnTo>
                  <a:lnTo>
                    <a:pt x="13480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34674" y="6800849"/>
              <a:ext cx="133349" cy="133349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863600" y="6022911"/>
            <a:ext cx="348551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 b="1">
                <a:solidFill>
                  <a:srgbClr val="1F2937"/>
                </a:solidFill>
                <a:latin typeface="Malgun Gothic"/>
                <a:cs typeface="Malgun Gothic"/>
              </a:rPr>
              <a:t>생성형</a:t>
            </a:r>
            <a:r>
              <a:rPr dirty="0" sz="1500" spc="-150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450" spc="-125" b="1">
                <a:solidFill>
                  <a:srgbClr val="1F2937"/>
                </a:solidFill>
                <a:latin typeface="David Libre"/>
                <a:cs typeface="David Libre"/>
              </a:rPr>
              <a:t>AI</a:t>
            </a:r>
            <a:r>
              <a:rPr dirty="0" sz="1500" spc="-125" b="1">
                <a:solidFill>
                  <a:srgbClr val="1F2937"/>
                </a:solidFill>
                <a:latin typeface="Malgun Gothic"/>
                <a:cs typeface="Malgun Gothic"/>
              </a:rPr>
              <a:t>는</a:t>
            </a:r>
            <a:r>
              <a:rPr dirty="0" sz="1500" spc="-145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1F2937"/>
                </a:solidFill>
                <a:latin typeface="Malgun Gothic"/>
                <a:cs typeface="Malgun Gothic"/>
              </a:rPr>
              <a:t>이미</a:t>
            </a:r>
            <a:r>
              <a:rPr dirty="0" sz="1500" spc="-145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2562EB"/>
                </a:solidFill>
                <a:latin typeface="Malgun Gothic"/>
                <a:cs typeface="Malgun Gothic"/>
              </a:rPr>
              <a:t>전사적으로</a:t>
            </a:r>
            <a:r>
              <a:rPr dirty="0" sz="1500" spc="-145" b="1">
                <a:solidFill>
                  <a:srgbClr val="2562EB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2562EB"/>
                </a:solidFill>
                <a:latin typeface="Malgun Gothic"/>
                <a:cs typeface="Malgun Gothic"/>
              </a:rPr>
              <a:t>활용</a:t>
            </a:r>
            <a:r>
              <a:rPr dirty="0" sz="1500" spc="-270" b="1">
                <a:solidFill>
                  <a:srgbClr val="1F2937"/>
                </a:solidFill>
                <a:latin typeface="Malgun Gothic"/>
                <a:cs typeface="Malgun Gothic"/>
              </a:rPr>
              <a:t>되고</a:t>
            </a:r>
            <a:r>
              <a:rPr dirty="0" sz="1500" spc="-145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500" spc="-170" b="1">
                <a:solidFill>
                  <a:srgbClr val="1F2937"/>
                </a:solidFill>
                <a:latin typeface="Malgun Gothic"/>
                <a:cs typeface="Malgun Gothic"/>
              </a:rPr>
              <a:t>있습니다</a:t>
            </a:r>
            <a:r>
              <a:rPr dirty="0" sz="1450" spc="-170" b="1">
                <a:solidFill>
                  <a:srgbClr val="1F2937"/>
                </a:solidFill>
                <a:latin typeface="David Libre"/>
                <a:cs typeface="David Libre"/>
              </a:rPr>
              <a:t>.</a:t>
            </a:r>
            <a:endParaRPr sz="1450">
              <a:latin typeface="David Libre"/>
              <a:cs typeface="David Libre"/>
            </a:endParaRPr>
          </a:p>
        </p:txBody>
      </p:sp>
      <p:sp>
        <p:nvSpPr>
          <p:cNvPr id="25" name="object 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9"/>
              </a:lnSpc>
            </a:pPr>
            <a:r>
              <a:rPr dirty="0" spc="-95"/>
              <a:t>Genspark</a:t>
            </a:r>
            <a:r>
              <a:rPr dirty="0" sz="1000" spc="-95">
                <a:latin typeface="Dotum"/>
                <a:cs typeface="Dotum"/>
              </a:rPr>
              <a:t>로</a:t>
            </a:r>
            <a:r>
              <a:rPr dirty="0" sz="1000" spc="-10">
                <a:latin typeface="Dotum"/>
                <a:cs typeface="Dotum"/>
              </a:rPr>
              <a:t> </a:t>
            </a:r>
            <a:r>
              <a:rPr dirty="0" sz="1000" spc="-155">
                <a:latin typeface="Dotum"/>
                <a:cs typeface="Dotum"/>
              </a:rPr>
              <a:t>제작됨</a:t>
            </a:r>
            <a:endParaRPr sz="1000">
              <a:latin typeface="Dotum"/>
              <a:cs typeface="Dotum"/>
            </a:endParaRPr>
          </a:p>
          <a:p>
            <a:pPr algn="r" marR="80645">
              <a:lnSpc>
                <a:spcPts val="1145"/>
              </a:lnSpc>
            </a:pPr>
            <a:fld id="{81D60167-4931-47E6-BA6A-407CBD079E47}" type="slidenum">
              <a:rPr dirty="0" sz="1150" spc="-25">
                <a:solidFill>
                  <a:srgbClr val="6A7280"/>
                </a:solidFill>
                <a:latin typeface="Tahoma"/>
                <a:cs typeface="Tahoma"/>
              </a:rPr>
              <a:t>2</a:t>
            </a:fld>
            <a:r>
              <a:rPr dirty="0" sz="1150" spc="-25">
                <a:solidFill>
                  <a:srgbClr val="6A7280"/>
                </a:solidFill>
                <a:latin typeface="Tahoma"/>
                <a:cs typeface="Tahoma"/>
              </a:rPr>
              <a:t>/</a:t>
            </a:r>
            <a:r>
              <a:rPr dirty="0" sz="1150" spc="-25">
                <a:solidFill>
                  <a:srgbClr val="6A7280"/>
                </a:solidFill>
                <a:latin typeface="Tahoma"/>
                <a:cs typeface="Tahoma"/>
              </a:rPr>
              <a:t>6</a:t>
            </a:r>
            <a:endParaRPr sz="1150">
              <a:latin typeface="Tahoma"/>
              <a:cs typeface="Tahom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68299" y="6899401"/>
            <a:ext cx="168910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35">
                <a:solidFill>
                  <a:srgbClr val="6A7280"/>
                </a:solidFill>
                <a:latin typeface="Tahoma"/>
                <a:cs typeface="Tahoma"/>
              </a:rPr>
              <a:t>GPT</a:t>
            </a:r>
            <a:r>
              <a:rPr dirty="0" sz="1150" spc="-60">
                <a:solidFill>
                  <a:srgbClr val="6A7280"/>
                </a:solidFill>
                <a:latin typeface="Tahoma"/>
                <a:cs typeface="Tahoma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기반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생성형</a:t>
            </a:r>
            <a:r>
              <a:rPr dirty="0" sz="115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90">
                <a:solidFill>
                  <a:srgbClr val="6A7280"/>
                </a:solidFill>
                <a:latin typeface="Tahoma"/>
                <a:cs typeface="Tahoma"/>
              </a:rPr>
              <a:t>AI</a:t>
            </a:r>
            <a:r>
              <a:rPr dirty="0" sz="1150" spc="-55">
                <a:solidFill>
                  <a:srgbClr val="6A7280"/>
                </a:solidFill>
                <a:latin typeface="Tahoma"/>
                <a:cs typeface="Tahoma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도입</a:t>
            </a:r>
            <a:r>
              <a:rPr dirty="0" sz="115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55">
                <a:solidFill>
                  <a:srgbClr val="6A7280"/>
                </a:solidFill>
                <a:latin typeface="Dotum"/>
                <a:cs typeface="Dotum"/>
              </a:rPr>
              <a:t>전략</a:t>
            </a:r>
            <a:endParaRPr sz="11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7429500"/>
            <a:chOff x="0" y="0"/>
            <a:chExt cx="12192000" cy="7429500"/>
          </a:xfrm>
        </p:grpSpPr>
        <p:sp>
          <p:nvSpPr>
            <p:cNvPr id="3" name="object 3" descr=""/>
            <p:cNvSpPr/>
            <p:nvPr/>
          </p:nvSpPr>
          <p:spPr>
            <a:xfrm>
              <a:off x="0" y="647699"/>
              <a:ext cx="12192000" cy="6781800"/>
            </a:xfrm>
            <a:custGeom>
              <a:avLst/>
              <a:gdLst/>
              <a:ahLst/>
              <a:cxnLst/>
              <a:rect l="l" t="t" r="r" b="b"/>
              <a:pathLst>
                <a:path w="12192000" h="6781800">
                  <a:moveTo>
                    <a:pt x="0" y="6781799"/>
                  </a:moveTo>
                  <a:lnTo>
                    <a:pt x="12191999" y="6781799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6781799"/>
                  </a:lnTo>
                  <a:close/>
                </a:path>
              </a:pathLst>
            </a:custGeom>
            <a:solidFill>
              <a:srgbClr val="F7F9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12192000" cy="647700"/>
            </a:xfrm>
            <a:custGeom>
              <a:avLst/>
              <a:gdLst/>
              <a:ahLst/>
              <a:cxnLst/>
              <a:rect l="l" t="t" r="r" b="b"/>
              <a:pathLst>
                <a:path w="12192000" h="647700">
                  <a:moveTo>
                    <a:pt x="12191999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647699"/>
                  </a:lnTo>
                  <a:close/>
                </a:path>
              </a:pathLst>
            </a:custGeom>
            <a:solidFill>
              <a:srgbClr val="0A539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00" spc="-204">
                <a:latin typeface="Seriffic Grunge"/>
                <a:cs typeface="Seriffic Grunge"/>
              </a:rPr>
              <a:t>GPT</a:t>
            </a:r>
            <a:r>
              <a:rPr dirty="0" sz="2500" spc="-130">
                <a:latin typeface="Seriffic Grunge"/>
                <a:cs typeface="Seriffic Grunge"/>
              </a:rPr>
              <a:t> </a:t>
            </a:r>
            <a:r>
              <a:rPr dirty="0" spc="-484"/>
              <a:t>기반</a:t>
            </a:r>
            <a:r>
              <a:rPr dirty="0" spc="-265"/>
              <a:t> </a:t>
            </a:r>
            <a:r>
              <a:rPr dirty="0" spc="-484"/>
              <a:t>표준</a:t>
            </a:r>
            <a:r>
              <a:rPr dirty="0" spc="-265"/>
              <a:t> </a:t>
            </a:r>
            <a:r>
              <a:rPr dirty="0" spc="-484"/>
              <a:t>도입</a:t>
            </a:r>
            <a:r>
              <a:rPr dirty="0" spc="-260"/>
              <a:t> </a:t>
            </a:r>
            <a:r>
              <a:rPr dirty="0" spc="-509"/>
              <a:t>필요성</a:t>
            </a:r>
            <a:endParaRPr sz="2500">
              <a:latin typeface="Seriffic Grunge"/>
              <a:cs typeface="Seriffic Grunge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380999" y="1028699"/>
            <a:ext cx="11430000" cy="2362200"/>
            <a:chOff x="380999" y="1028699"/>
            <a:chExt cx="11430000" cy="2362200"/>
          </a:xfrm>
        </p:grpSpPr>
        <p:sp>
          <p:nvSpPr>
            <p:cNvPr id="7" name="object 7" descr=""/>
            <p:cNvSpPr/>
            <p:nvPr/>
          </p:nvSpPr>
          <p:spPr>
            <a:xfrm>
              <a:off x="380999" y="10286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1" y="559195"/>
                  </a:lnTo>
                  <a:lnTo>
                    <a:pt x="163576" y="544065"/>
                  </a:lnTo>
                  <a:lnTo>
                    <a:pt x="126995" y="523342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4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7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1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9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9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7" y="566009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E43D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1646" y="1214437"/>
              <a:ext cx="230207" cy="200025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200149" y="1447799"/>
              <a:ext cx="10610850" cy="571500"/>
            </a:xfrm>
            <a:custGeom>
              <a:avLst/>
              <a:gdLst/>
              <a:ahLst/>
              <a:cxnLst/>
              <a:rect l="l" t="t" r="r" b="b"/>
              <a:pathLst>
                <a:path w="10610850" h="571500">
                  <a:moveTo>
                    <a:pt x="10539652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10539652" y="0"/>
                  </a:lnTo>
                  <a:lnTo>
                    <a:pt x="10544607" y="488"/>
                  </a:lnTo>
                  <a:lnTo>
                    <a:pt x="10581144" y="15621"/>
                  </a:lnTo>
                  <a:lnTo>
                    <a:pt x="10606963" y="51661"/>
                  </a:lnTo>
                  <a:lnTo>
                    <a:pt x="10610849" y="71196"/>
                  </a:lnTo>
                  <a:lnTo>
                    <a:pt x="10610849" y="500303"/>
                  </a:lnTo>
                  <a:lnTo>
                    <a:pt x="10595226" y="541794"/>
                  </a:lnTo>
                  <a:lnTo>
                    <a:pt x="10559187" y="567613"/>
                  </a:lnTo>
                  <a:lnTo>
                    <a:pt x="10539652" y="571499"/>
                  </a:lnTo>
                  <a:close/>
                </a:path>
              </a:pathLst>
            </a:custGeom>
            <a:solidFill>
              <a:srgbClr val="FF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181099" y="1447799"/>
              <a:ext cx="38100" cy="571500"/>
            </a:xfrm>
            <a:custGeom>
              <a:avLst/>
              <a:gdLst/>
              <a:ahLst/>
              <a:cxnLst/>
              <a:rect l="l" t="t" r="r" b="b"/>
              <a:pathLst>
                <a:path w="38100" h="571500">
                  <a:moveTo>
                    <a:pt x="3809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571499"/>
                  </a:lnTo>
                  <a:close/>
                </a:path>
              </a:pathLst>
            </a:custGeom>
            <a:solidFill>
              <a:srgbClr val="E4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200149" y="2133599"/>
              <a:ext cx="10610850" cy="571500"/>
            </a:xfrm>
            <a:custGeom>
              <a:avLst/>
              <a:gdLst/>
              <a:ahLst/>
              <a:cxnLst/>
              <a:rect l="l" t="t" r="r" b="b"/>
              <a:pathLst>
                <a:path w="10610850" h="571500">
                  <a:moveTo>
                    <a:pt x="10539652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10539652" y="0"/>
                  </a:lnTo>
                  <a:lnTo>
                    <a:pt x="10544607" y="488"/>
                  </a:lnTo>
                  <a:lnTo>
                    <a:pt x="10581144" y="15621"/>
                  </a:lnTo>
                  <a:lnTo>
                    <a:pt x="10606963" y="51661"/>
                  </a:lnTo>
                  <a:lnTo>
                    <a:pt x="10610849" y="71196"/>
                  </a:lnTo>
                  <a:lnTo>
                    <a:pt x="10610849" y="500303"/>
                  </a:lnTo>
                  <a:lnTo>
                    <a:pt x="10595226" y="541794"/>
                  </a:lnTo>
                  <a:lnTo>
                    <a:pt x="10559187" y="567614"/>
                  </a:lnTo>
                  <a:lnTo>
                    <a:pt x="10539652" y="571499"/>
                  </a:lnTo>
                  <a:close/>
                </a:path>
              </a:pathLst>
            </a:custGeom>
            <a:solidFill>
              <a:srgbClr val="FF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181099" y="2133599"/>
              <a:ext cx="38100" cy="571500"/>
            </a:xfrm>
            <a:custGeom>
              <a:avLst/>
              <a:gdLst/>
              <a:ahLst/>
              <a:cxnLst/>
              <a:rect l="l" t="t" r="r" b="b"/>
              <a:pathLst>
                <a:path w="38100" h="571500">
                  <a:moveTo>
                    <a:pt x="3809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571499"/>
                  </a:lnTo>
                  <a:close/>
                </a:path>
              </a:pathLst>
            </a:custGeom>
            <a:solidFill>
              <a:srgbClr val="E4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200149" y="2819399"/>
              <a:ext cx="10610850" cy="571500"/>
            </a:xfrm>
            <a:custGeom>
              <a:avLst/>
              <a:gdLst/>
              <a:ahLst/>
              <a:cxnLst/>
              <a:rect l="l" t="t" r="r" b="b"/>
              <a:pathLst>
                <a:path w="10610850" h="571500">
                  <a:moveTo>
                    <a:pt x="10539652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10539652" y="0"/>
                  </a:lnTo>
                  <a:lnTo>
                    <a:pt x="10544607" y="488"/>
                  </a:lnTo>
                  <a:lnTo>
                    <a:pt x="10581144" y="15621"/>
                  </a:lnTo>
                  <a:lnTo>
                    <a:pt x="10606963" y="51661"/>
                  </a:lnTo>
                  <a:lnTo>
                    <a:pt x="10610849" y="71196"/>
                  </a:lnTo>
                  <a:lnTo>
                    <a:pt x="10610849" y="500303"/>
                  </a:lnTo>
                  <a:lnTo>
                    <a:pt x="10595226" y="541793"/>
                  </a:lnTo>
                  <a:lnTo>
                    <a:pt x="10559187" y="567613"/>
                  </a:lnTo>
                  <a:lnTo>
                    <a:pt x="10539652" y="571499"/>
                  </a:lnTo>
                  <a:close/>
                </a:path>
              </a:pathLst>
            </a:custGeom>
            <a:solidFill>
              <a:srgbClr val="FF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181099" y="2819399"/>
              <a:ext cx="38100" cy="571500"/>
            </a:xfrm>
            <a:custGeom>
              <a:avLst/>
              <a:gdLst/>
              <a:ahLst/>
              <a:cxnLst/>
              <a:rect l="l" t="t" r="r" b="b"/>
              <a:pathLst>
                <a:path w="38100" h="571500">
                  <a:moveTo>
                    <a:pt x="3809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571499"/>
                  </a:lnTo>
                  <a:close/>
                </a:path>
              </a:pathLst>
            </a:custGeom>
            <a:solidFill>
              <a:srgbClr val="E43D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1650736"/>
              <a:ext cx="214312" cy="16562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7553" y="2324099"/>
              <a:ext cx="178593" cy="190202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446" y="3008746"/>
              <a:ext cx="240431" cy="192806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1168399" y="1010285"/>
            <a:ext cx="6058535" cy="22237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325" b="1">
                <a:solidFill>
                  <a:srgbClr val="1F2937"/>
                </a:solidFill>
                <a:latin typeface="Malgun Gothic"/>
                <a:cs typeface="Malgun Gothic"/>
              </a:rPr>
              <a:t>현재</a:t>
            </a:r>
            <a:r>
              <a:rPr dirty="0" sz="1700" spc="-175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F2937"/>
                </a:solidFill>
                <a:latin typeface="Malgun Gothic"/>
                <a:cs typeface="Malgun Gothic"/>
              </a:rPr>
              <a:t>상황의</a:t>
            </a:r>
            <a:r>
              <a:rPr dirty="0" sz="1700" spc="-175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700" spc="-350" b="1">
                <a:solidFill>
                  <a:srgbClr val="1F2937"/>
                </a:solidFill>
                <a:latin typeface="Malgun Gothic"/>
                <a:cs typeface="Malgun Gothic"/>
              </a:rPr>
              <a:t>문제점</a:t>
            </a:r>
            <a:endParaRPr sz="17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Malgun Gothic"/>
              <a:cs typeface="Malgun Gothic"/>
            </a:endParaRPr>
          </a:p>
          <a:p>
            <a:pPr marL="531495">
              <a:lnSpc>
                <a:spcPct val="100000"/>
              </a:lnSpc>
            </a:pPr>
            <a:r>
              <a:rPr dirty="0" sz="1500" spc="-270" b="1">
                <a:solidFill>
                  <a:srgbClr val="1F2937"/>
                </a:solidFill>
                <a:latin typeface="Malgun Gothic"/>
                <a:cs typeface="Malgun Gothic"/>
              </a:rPr>
              <a:t>비용</a:t>
            </a:r>
            <a:r>
              <a:rPr dirty="0" sz="1500" spc="-150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500" spc="-204" b="1">
                <a:solidFill>
                  <a:srgbClr val="1F2937"/>
                </a:solidFill>
                <a:latin typeface="Malgun Gothic"/>
                <a:cs typeface="Malgun Gothic"/>
              </a:rPr>
              <a:t>낭비</a:t>
            </a:r>
            <a:r>
              <a:rPr dirty="0" sz="1550" spc="-204">
                <a:solidFill>
                  <a:srgbClr val="1F2937"/>
                </a:solidFill>
                <a:latin typeface="Microsoft Sans Serif"/>
                <a:cs typeface="Microsoft Sans Serif"/>
              </a:rPr>
              <a:t>:</a:t>
            </a:r>
            <a:r>
              <a:rPr dirty="0" sz="1550" spc="-35">
                <a:solidFill>
                  <a:srgbClr val="1F2937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부서별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중복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구매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및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서로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다른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요금제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사용으로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불필요한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비용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1F2937"/>
                </a:solidFill>
                <a:latin typeface="Dotum"/>
                <a:cs typeface="Dotum"/>
              </a:rPr>
              <a:t>발생</a:t>
            </a:r>
            <a:endParaRPr sz="1500">
              <a:latin typeface="Dotum"/>
              <a:cs typeface="Dotum"/>
            </a:endParaRPr>
          </a:p>
          <a:p>
            <a:pPr marL="554990" marR="513080" indent="-47625">
              <a:lnSpc>
                <a:spcPct val="290300"/>
              </a:lnSpc>
            </a:pPr>
            <a:r>
              <a:rPr dirty="0" sz="1500" spc="-270" b="1">
                <a:solidFill>
                  <a:srgbClr val="1F2937"/>
                </a:solidFill>
                <a:latin typeface="Malgun Gothic"/>
                <a:cs typeface="Malgun Gothic"/>
              </a:rPr>
              <a:t>보안</a:t>
            </a:r>
            <a:r>
              <a:rPr dirty="0" sz="1500" spc="-145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500" spc="-225" b="1">
                <a:solidFill>
                  <a:srgbClr val="1F2937"/>
                </a:solidFill>
                <a:latin typeface="Malgun Gothic"/>
                <a:cs typeface="Malgun Gothic"/>
              </a:rPr>
              <a:t>리스크</a:t>
            </a:r>
            <a:r>
              <a:rPr dirty="0" sz="1550" spc="-225">
                <a:solidFill>
                  <a:srgbClr val="1F2937"/>
                </a:solidFill>
                <a:latin typeface="Microsoft Sans Serif"/>
                <a:cs typeface="Microsoft Sans Serif"/>
              </a:rPr>
              <a:t>:</a:t>
            </a:r>
            <a:r>
              <a:rPr dirty="0" sz="1550" spc="-25">
                <a:solidFill>
                  <a:srgbClr val="1F2937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민감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정보</a:t>
            </a:r>
            <a:r>
              <a:rPr dirty="0" sz="1500" spc="-114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유출</a:t>
            </a:r>
            <a:r>
              <a:rPr dirty="0" sz="1500" spc="-114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25">
                <a:solidFill>
                  <a:srgbClr val="1F2937"/>
                </a:solidFill>
                <a:latin typeface="Dotum"/>
                <a:cs typeface="Dotum"/>
              </a:rPr>
              <a:t>가능성</a:t>
            </a:r>
            <a:r>
              <a:rPr dirty="0" sz="1550" spc="-225">
                <a:solidFill>
                  <a:srgbClr val="1F2937"/>
                </a:solidFill>
                <a:latin typeface="Microsoft Sans Serif"/>
                <a:cs typeface="Microsoft Sans Serif"/>
              </a:rPr>
              <a:t>,</a:t>
            </a:r>
            <a:r>
              <a:rPr dirty="0" sz="1550" spc="-30">
                <a:solidFill>
                  <a:srgbClr val="1F2937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사용</a:t>
            </a:r>
            <a:r>
              <a:rPr dirty="0" sz="1500" spc="-114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내역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추적</a:t>
            </a:r>
            <a:r>
              <a:rPr dirty="0" sz="1500" spc="-114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04">
                <a:solidFill>
                  <a:srgbClr val="1F2937"/>
                </a:solidFill>
                <a:latin typeface="Dotum"/>
                <a:cs typeface="Dotum"/>
              </a:rPr>
              <a:t>불가</a:t>
            </a:r>
            <a:r>
              <a:rPr dirty="0" sz="1550" spc="-204">
                <a:solidFill>
                  <a:srgbClr val="1F2937"/>
                </a:solidFill>
                <a:latin typeface="Microsoft Sans Serif"/>
                <a:cs typeface="Microsoft Sans Serif"/>
              </a:rPr>
              <a:t>,</a:t>
            </a:r>
            <a:r>
              <a:rPr dirty="0" sz="1550" spc="-25">
                <a:solidFill>
                  <a:srgbClr val="1F2937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정책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1F2937"/>
                </a:solidFill>
                <a:latin typeface="Dotum"/>
                <a:cs typeface="Dotum"/>
              </a:rPr>
              <a:t>미준수 </a:t>
            </a:r>
            <a:r>
              <a:rPr dirty="0" sz="1500" spc="-270" b="1">
                <a:solidFill>
                  <a:srgbClr val="1F2937"/>
                </a:solidFill>
                <a:latin typeface="Malgun Gothic"/>
                <a:cs typeface="Malgun Gothic"/>
              </a:rPr>
              <a:t>데이터</a:t>
            </a:r>
            <a:r>
              <a:rPr dirty="0" sz="1500" spc="-140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500" spc="-204" b="1">
                <a:solidFill>
                  <a:srgbClr val="1F2937"/>
                </a:solidFill>
                <a:latin typeface="Malgun Gothic"/>
                <a:cs typeface="Malgun Gothic"/>
              </a:rPr>
              <a:t>단절</a:t>
            </a:r>
            <a:r>
              <a:rPr dirty="0" sz="1550" spc="-204">
                <a:solidFill>
                  <a:srgbClr val="1F2937"/>
                </a:solidFill>
                <a:latin typeface="Microsoft Sans Serif"/>
                <a:cs typeface="Microsoft Sans Serif"/>
              </a:rPr>
              <a:t>:</a:t>
            </a:r>
            <a:r>
              <a:rPr dirty="0" sz="1550" spc="-25">
                <a:solidFill>
                  <a:srgbClr val="1F2937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부서</a:t>
            </a:r>
            <a:r>
              <a:rPr dirty="0" sz="1500" spc="-11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간</a:t>
            </a:r>
            <a:r>
              <a:rPr dirty="0" sz="1500" spc="-114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50" spc="-135">
                <a:solidFill>
                  <a:srgbClr val="1F2937"/>
                </a:solidFill>
                <a:latin typeface="Microsoft Sans Serif"/>
                <a:cs typeface="Microsoft Sans Serif"/>
              </a:rPr>
              <a:t>AI</a:t>
            </a:r>
            <a:r>
              <a:rPr dirty="0" sz="1550" spc="-25">
                <a:solidFill>
                  <a:srgbClr val="1F2937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활용</a:t>
            </a:r>
            <a:r>
              <a:rPr dirty="0" sz="1500" spc="-11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노하우</a:t>
            </a:r>
            <a:r>
              <a:rPr dirty="0" sz="1500" spc="-114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공유</a:t>
            </a:r>
            <a:r>
              <a:rPr dirty="0" sz="1500" spc="-114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04">
                <a:solidFill>
                  <a:srgbClr val="1F2937"/>
                </a:solidFill>
                <a:latin typeface="Dotum"/>
                <a:cs typeface="Dotum"/>
              </a:rPr>
              <a:t>부재</a:t>
            </a:r>
            <a:r>
              <a:rPr dirty="0" sz="1550" spc="-204">
                <a:solidFill>
                  <a:srgbClr val="1F2937"/>
                </a:solidFill>
                <a:latin typeface="Microsoft Sans Serif"/>
                <a:cs typeface="Microsoft Sans Serif"/>
              </a:rPr>
              <a:t>,</a:t>
            </a:r>
            <a:r>
              <a:rPr dirty="0" sz="1550" spc="-20">
                <a:solidFill>
                  <a:srgbClr val="1F2937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40">
                <a:solidFill>
                  <a:srgbClr val="1F2937"/>
                </a:solidFill>
                <a:latin typeface="Dotum"/>
                <a:cs typeface="Dotum"/>
              </a:rPr>
              <a:t>사일로</a:t>
            </a:r>
            <a:r>
              <a:rPr dirty="0" sz="1550" spc="-140">
                <a:solidFill>
                  <a:srgbClr val="1F2937"/>
                </a:solidFill>
                <a:latin typeface="Microsoft Sans Serif"/>
                <a:cs typeface="Microsoft Sans Serif"/>
              </a:rPr>
              <a:t>(Silo)</a:t>
            </a:r>
            <a:r>
              <a:rPr dirty="0" sz="1550" spc="-25">
                <a:solidFill>
                  <a:srgbClr val="1F2937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현상</a:t>
            </a:r>
            <a:r>
              <a:rPr dirty="0" sz="1500" spc="-11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1F2937"/>
                </a:solidFill>
                <a:latin typeface="Dotum"/>
                <a:cs typeface="Dotum"/>
              </a:rPr>
              <a:t>발생</a:t>
            </a:r>
            <a:endParaRPr sz="1500">
              <a:latin typeface="Dotum"/>
              <a:cs typeface="Dotum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380999" y="3962399"/>
            <a:ext cx="11430000" cy="1676400"/>
            <a:chOff x="380999" y="3962399"/>
            <a:chExt cx="11430000" cy="1676400"/>
          </a:xfrm>
        </p:grpSpPr>
        <p:sp>
          <p:nvSpPr>
            <p:cNvPr id="20" name="object 20" descr=""/>
            <p:cNvSpPr/>
            <p:nvPr/>
          </p:nvSpPr>
          <p:spPr>
            <a:xfrm>
              <a:off x="380999" y="39623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1" y="559195"/>
                  </a:lnTo>
                  <a:lnTo>
                    <a:pt x="163576" y="544064"/>
                  </a:lnTo>
                  <a:lnTo>
                    <a:pt x="126995" y="523341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7"/>
                  </a:lnTo>
                  <a:lnTo>
                    <a:pt x="56233" y="115528"/>
                  </a:lnTo>
                  <a:lnTo>
                    <a:pt x="83694" y="83693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7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1" y="56232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7"/>
                  </a:lnTo>
                  <a:lnTo>
                    <a:pt x="554796" y="189483"/>
                  </a:lnTo>
                  <a:lnTo>
                    <a:pt x="566009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9" y="341496"/>
                  </a:lnTo>
                  <a:lnTo>
                    <a:pt x="554796" y="382015"/>
                  </a:lnTo>
                  <a:lnTo>
                    <a:pt x="537758" y="420451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7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37A1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0071" y="4175328"/>
              <a:ext cx="202837" cy="145687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1200149" y="4381499"/>
              <a:ext cx="10610850" cy="571500"/>
            </a:xfrm>
            <a:custGeom>
              <a:avLst/>
              <a:gdLst/>
              <a:ahLst/>
              <a:cxnLst/>
              <a:rect l="l" t="t" r="r" b="b"/>
              <a:pathLst>
                <a:path w="10610850" h="571500">
                  <a:moveTo>
                    <a:pt x="10539652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10539652" y="0"/>
                  </a:lnTo>
                  <a:lnTo>
                    <a:pt x="10544607" y="488"/>
                  </a:lnTo>
                  <a:lnTo>
                    <a:pt x="10581144" y="15621"/>
                  </a:lnTo>
                  <a:lnTo>
                    <a:pt x="10606963" y="51661"/>
                  </a:lnTo>
                  <a:lnTo>
                    <a:pt x="10610849" y="71196"/>
                  </a:lnTo>
                  <a:lnTo>
                    <a:pt x="10610849" y="500303"/>
                  </a:lnTo>
                  <a:lnTo>
                    <a:pt x="10595226" y="541794"/>
                  </a:lnTo>
                  <a:lnTo>
                    <a:pt x="10559187" y="567613"/>
                  </a:lnTo>
                  <a:lnTo>
                    <a:pt x="10539652" y="571499"/>
                  </a:lnTo>
                  <a:close/>
                </a:path>
              </a:pathLst>
            </a:custGeom>
            <a:solidFill>
              <a:srgbClr val="F0F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181099" y="4381499"/>
              <a:ext cx="38100" cy="571500"/>
            </a:xfrm>
            <a:custGeom>
              <a:avLst/>
              <a:gdLst/>
              <a:ahLst/>
              <a:cxnLst/>
              <a:rect l="l" t="t" r="r" b="b"/>
              <a:pathLst>
                <a:path w="38100" h="571500">
                  <a:moveTo>
                    <a:pt x="3809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571499"/>
                  </a:lnTo>
                  <a:close/>
                </a:path>
              </a:pathLst>
            </a:custGeom>
            <a:solidFill>
              <a:srgbClr val="37A1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200149" y="5067299"/>
              <a:ext cx="10610850" cy="571500"/>
            </a:xfrm>
            <a:custGeom>
              <a:avLst/>
              <a:gdLst/>
              <a:ahLst/>
              <a:cxnLst/>
              <a:rect l="l" t="t" r="r" b="b"/>
              <a:pathLst>
                <a:path w="10610850" h="571500">
                  <a:moveTo>
                    <a:pt x="10539652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10539652" y="0"/>
                  </a:lnTo>
                  <a:lnTo>
                    <a:pt x="10544607" y="488"/>
                  </a:lnTo>
                  <a:lnTo>
                    <a:pt x="10581144" y="15621"/>
                  </a:lnTo>
                  <a:lnTo>
                    <a:pt x="10606963" y="51661"/>
                  </a:lnTo>
                  <a:lnTo>
                    <a:pt x="10610849" y="71196"/>
                  </a:lnTo>
                  <a:lnTo>
                    <a:pt x="10610849" y="500303"/>
                  </a:lnTo>
                  <a:lnTo>
                    <a:pt x="10595226" y="541793"/>
                  </a:lnTo>
                  <a:lnTo>
                    <a:pt x="10559187" y="567612"/>
                  </a:lnTo>
                  <a:lnTo>
                    <a:pt x="10539652" y="571499"/>
                  </a:lnTo>
                  <a:close/>
                </a:path>
              </a:pathLst>
            </a:custGeom>
            <a:solidFill>
              <a:srgbClr val="F0F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181099" y="5067299"/>
              <a:ext cx="38100" cy="571500"/>
            </a:xfrm>
            <a:custGeom>
              <a:avLst/>
              <a:gdLst/>
              <a:ahLst/>
              <a:cxnLst/>
              <a:rect l="l" t="t" r="r" b="b"/>
              <a:pathLst>
                <a:path w="38100" h="571500">
                  <a:moveTo>
                    <a:pt x="3809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571499"/>
                  </a:lnTo>
                  <a:close/>
                </a:path>
              </a:pathLst>
            </a:custGeom>
            <a:solidFill>
              <a:srgbClr val="37A1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553" y="4583892"/>
              <a:ext cx="178593" cy="166715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0707" y="5268664"/>
              <a:ext cx="191392" cy="161776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>
            <a:off x="1168399" y="3943984"/>
            <a:ext cx="6153150" cy="1537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130" b="1">
                <a:solidFill>
                  <a:srgbClr val="1F2937"/>
                </a:solidFill>
                <a:latin typeface="Seriffic Grunge"/>
                <a:cs typeface="Seriffic Grunge"/>
              </a:rPr>
              <a:t>GPT</a:t>
            </a:r>
            <a:r>
              <a:rPr dirty="0" sz="1650" spc="-75" b="1">
                <a:solidFill>
                  <a:srgbClr val="1F2937"/>
                </a:solidFill>
                <a:latin typeface="Seriffic Grunge"/>
                <a:cs typeface="Seriffic Grunge"/>
              </a:rPr>
              <a:t> </a:t>
            </a:r>
            <a:r>
              <a:rPr dirty="0" sz="1700" spc="-325" b="1">
                <a:solidFill>
                  <a:srgbClr val="1F2937"/>
                </a:solidFill>
                <a:latin typeface="Malgun Gothic"/>
                <a:cs typeface="Malgun Gothic"/>
              </a:rPr>
              <a:t>기반</a:t>
            </a:r>
            <a:r>
              <a:rPr dirty="0" sz="1700" spc="-170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F2937"/>
                </a:solidFill>
                <a:latin typeface="Malgun Gothic"/>
                <a:cs typeface="Malgun Gothic"/>
              </a:rPr>
              <a:t>표준</a:t>
            </a:r>
            <a:r>
              <a:rPr dirty="0" sz="1700" spc="-175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F2937"/>
                </a:solidFill>
                <a:latin typeface="Malgun Gothic"/>
                <a:cs typeface="Malgun Gothic"/>
              </a:rPr>
              <a:t>도입의</a:t>
            </a:r>
            <a:r>
              <a:rPr dirty="0" sz="1700" spc="-170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700" spc="-350" b="1">
                <a:solidFill>
                  <a:srgbClr val="1F2937"/>
                </a:solidFill>
                <a:latin typeface="Malgun Gothic"/>
                <a:cs typeface="Malgun Gothic"/>
              </a:rPr>
              <a:t>가치</a:t>
            </a:r>
            <a:endParaRPr sz="17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Malgun Gothic"/>
              <a:cs typeface="Malgun Gothic"/>
            </a:endParaRPr>
          </a:p>
          <a:p>
            <a:pPr marL="507365">
              <a:lnSpc>
                <a:spcPct val="100000"/>
              </a:lnSpc>
            </a:pPr>
            <a:r>
              <a:rPr dirty="0" sz="1500" spc="-270" b="1">
                <a:solidFill>
                  <a:srgbClr val="1F2937"/>
                </a:solidFill>
                <a:latin typeface="Malgun Gothic"/>
                <a:cs typeface="Malgun Gothic"/>
              </a:rPr>
              <a:t>일관된</a:t>
            </a:r>
            <a:r>
              <a:rPr dirty="0" sz="1500" spc="-150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1F2937"/>
                </a:solidFill>
                <a:latin typeface="Malgun Gothic"/>
                <a:cs typeface="Malgun Gothic"/>
              </a:rPr>
              <a:t>도입</a:t>
            </a:r>
            <a:r>
              <a:rPr dirty="0" sz="1500" spc="-145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500" spc="-204" b="1">
                <a:solidFill>
                  <a:srgbClr val="1F2937"/>
                </a:solidFill>
                <a:latin typeface="Malgun Gothic"/>
                <a:cs typeface="Malgun Gothic"/>
              </a:rPr>
              <a:t>기준</a:t>
            </a:r>
            <a:r>
              <a:rPr dirty="0" sz="1550" spc="-204">
                <a:solidFill>
                  <a:srgbClr val="1F2937"/>
                </a:solidFill>
                <a:latin typeface="Microsoft Sans Serif"/>
                <a:cs typeface="Microsoft Sans Serif"/>
              </a:rPr>
              <a:t>:</a:t>
            </a:r>
            <a:r>
              <a:rPr dirty="0" sz="1550" spc="-30">
                <a:solidFill>
                  <a:srgbClr val="1F2937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전사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공통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50" spc="-225">
                <a:solidFill>
                  <a:srgbClr val="1F2937"/>
                </a:solidFill>
                <a:latin typeface="Microsoft Sans Serif"/>
                <a:cs typeface="Microsoft Sans Serif"/>
              </a:rPr>
              <a:t>GPT</a:t>
            </a:r>
            <a:r>
              <a:rPr dirty="0" sz="1550" spc="-35">
                <a:solidFill>
                  <a:srgbClr val="1F2937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표준으로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가이드라인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및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베스트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프랙티스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1F2937"/>
                </a:solidFill>
                <a:latin typeface="Dotum"/>
                <a:cs typeface="Dotum"/>
              </a:rPr>
              <a:t>공유</a:t>
            </a:r>
            <a:endParaRPr sz="1500">
              <a:latin typeface="Dotum"/>
              <a:cs typeface="Dotum"/>
            </a:endParaRPr>
          </a:p>
          <a:p>
            <a:pPr>
              <a:lnSpc>
                <a:spcPct val="100000"/>
              </a:lnSpc>
            </a:pPr>
            <a:endParaRPr sz="135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Dotum"/>
              <a:cs typeface="Dotum"/>
            </a:endParaRPr>
          </a:p>
          <a:p>
            <a:pPr marL="507365">
              <a:lnSpc>
                <a:spcPct val="100000"/>
              </a:lnSpc>
            </a:pPr>
            <a:r>
              <a:rPr dirty="0" sz="1500" spc="-270" b="1">
                <a:solidFill>
                  <a:srgbClr val="1F2937"/>
                </a:solidFill>
                <a:latin typeface="Malgun Gothic"/>
                <a:cs typeface="Malgun Gothic"/>
              </a:rPr>
              <a:t>체계적</a:t>
            </a:r>
            <a:r>
              <a:rPr dirty="0" sz="1500" spc="-145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500" spc="-204" b="1">
                <a:solidFill>
                  <a:srgbClr val="1F2937"/>
                </a:solidFill>
                <a:latin typeface="Malgun Gothic"/>
                <a:cs typeface="Malgun Gothic"/>
              </a:rPr>
              <a:t>운영</a:t>
            </a:r>
            <a:r>
              <a:rPr dirty="0" sz="1550" spc="-204">
                <a:solidFill>
                  <a:srgbClr val="1F2937"/>
                </a:solidFill>
                <a:latin typeface="Microsoft Sans Serif"/>
                <a:cs typeface="Microsoft Sans Serif"/>
              </a:rPr>
              <a:t>:</a:t>
            </a:r>
            <a:r>
              <a:rPr dirty="0" sz="1550" spc="-30">
                <a:solidFill>
                  <a:srgbClr val="1F2937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도입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속도</a:t>
            </a:r>
            <a:r>
              <a:rPr dirty="0" sz="1500" spc="-114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04">
                <a:solidFill>
                  <a:srgbClr val="1F2937"/>
                </a:solidFill>
                <a:latin typeface="Dotum"/>
                <a:cs typeface="Dotum"/>
              </a:rPr>
              <a:t>향상</a:t>
            </a:r>
            <a:r>
              <a:rPr dirty="0" sz="1550" spc="-204">
                <a:solidFill>
                  <a:srgbClr val="1F2937"/>
                </a:solidFill>
                <a:latin typeface="Microsoft Sans Serif"/>
                <a:cs typeface="Microsoft Sans Serif"/>
              </a:rPr>
              <a:t>,</a:t>
            </a:r>
            <a:r>
              <a:rPr dirty="0" sz="1550" spc="-30">
                <a:solidFill>
                  <a:srgbClr val="1F2937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품질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04">
                <a:solidFill>
                  <a:srgbClr val="1F2937"/>
                </a:solidFill>
                <a:latin typeface="Dotum"/>
                <a:cs typeface="Dotum"/>
              </a:rPr>
              <a:t>개선</a:t>
            </a:r>
            <a:r>
              <a:rPr dirty="0" sz="1550" spc="-204">
                <a:solidFill>
                  <a:srgbClr val="1F2937"/>
                </a:solidFill>
                <a:latin typeface="Microsoft Sans Serif"/>
                <a:cs typeface="Microsoft Sans Serif"/>
              </a:rPr>
              <a:t>,</a:t>
            </a:r>
            <a:r>
              <a:rPr dirty="0" sz="1550" spc="-25">
                <a:solidFill>
                  <a:srgbClr val="1F2937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효과적인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통제력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1F2937"/>
                </a:solidFill>
                <a:latin typeface="Dotum"/>
                <a:cs typeface="Dotum"/>
              </a:rPr>
              <a:t>확보</a:t>
            </a:r>
            <a:endParaRPr sz="1500">
              <a:latin typeface="Dotum"/>
              <a:cs typeface="Dotum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3162299" y="5981699"/>
            <a:ext cx="5867400" cy="571500"/>
          </a:xfrm>
          <a:custGeom>
            <a:avLst/>
            <a:gdLst/>
            <a:ahLst/>
            <a:cxnLst/>
            <a:rect l="l" t="t" r="r" b="b"/>
            <a:pathLst>
              <a:path w="5867400" h="571500">
                <a:moveTo>
                  <a:pt x="5796202" y="571499"/>
                </a:moveTo>
                <a:lnTo>
                  <a:pt x="71196" y="571499"/>
                </a:lnTo>
                <a:lnTo>
                  <a:pt x="66241" y="571011"/>
                </a:lnTo>
                <a:lnTo>
                  <a:pt x="29705" y="555878"/>
                </a:lnTo>
                <a:lnTo>
                  <a:pt x="3885" y="519837"/>
                </a:lnTo>
                <a:lnTo>
                  <a:pt x="0" y="500303"/>
                </a:lnTo>
                <a:lnTo>
                  <a:pt x="0" y="495299"/>
                </a:lnTo>
                <a:lnTo>
                  <a:pt x="0" y="71196"/>
                </a:lnTo>
                <a:lnTo>
                  <a:pt x="15621" y="29703"/>
                </a:lnTo>
                <a:lnTo>
                  <a:pt x="51661" y="3885"/>
                </a:lnTo>
                <a:lnTo>
                  <a:pt x="71196" y="0"/>
                </a:lnTo>
                <a:lnTo>
                  <a:pt x="5796202" y="0"/>
                </a:lnTo>
                <a:lnTo>
                  <a:pt x="5837692" y="15621"/>
                </a:lnTo>
                <a:lnTo>
                  <a:pt x="5863512" y="51660"/>
                </a:lnTo>
                <a:lnTo>
                  <a:pt x="5867398" y="71196"/>
                </a:lnTo>
                <a:lnTo>
                  <a:pt x="5867398" y="500303"/>
                </a:lnTo>
                <a:lnTo>
                  <a:pt x="5851776" y="541793"/>
                </a:lnTo>
                <a:lnTo>
                  <a:pt x="5815736" y="567613"/>
                </a:lnTo>
                <a:lnTo>
                  <a:pt x="5801157" y="571011"/>
                </a:lnTo>
                <a:lnTo>
                  <a:pt x="5796202" y="5714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3459013" y="6115684"/>
            <a:ext cx="527431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325" b="1">
                <a:solidFill>
                  <a:srgbClr val="FFFFFF"/>
                </a:solidFill>
                <a:latin typeface="Malgun Gothic"/>
                <a:cs typeface="Malgun Gothic"/>
              </a:rPr>
              <a:t>이제는</a:t>
            </a:r>
            <a:r>
              <a:rPr dirty="0" sz="1700" spc="-17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u="sng" sz="1650" spc="-13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riffic Grunge"/>
                <a:cs typeface="Seriffic Grunge"/>
              </a:rPr>
              <a:t>GPT</a:t>
            </a:r>
            <a:r>
              <a:rPr dirty="0" u="sng" sz="1650" spc="-7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riffic Grunge"/>
                <a:cs typeface="Seriffic Grunge"/>
              </a:rPr>
              <a:t> </a:t>
            </a:r>
            <a:r>
              <a:rPr dirty="0" u="sng" sz="1700" spc="-32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algun Gothic"/>
                <a:cs typeface="Malgun Gothic"/>
              </a:rPr>
              <a:t>기반</a:t>
            </a:r>
            <a:r>
              <a:rPr dirty="0" u="sng" sz="1700" spc="-17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700" spc="-32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algun Gothic"/>
                <a:cs typeface="Malgun Gothic"/>
              </a:rPr>
              <a:t>표준화</a:t>
            </a:r>
            <a:r>
              <a:rPr dirty="0" u="none" sz="1700" spc="-325" b="1">
                <a:solidFill>
                  <a:srgbClr val="FFFFFF"/>
                </a:solidFill>
                <a:latin typeface="Malgun Gothic"/>
                <a:cs typeface="Malgun Gothic"/>
              </a:rPr>
              <a:t>로</a:t>
            </a:r>
            <a:r>
              <a:rPr dirty="0" u="none" sz="1700" spc="-17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u="none" sz="1700" spc="-325" b="1">
                <a:solidFill>
                  <a:srgbClr val="FFFFFF"/>
                </a:solidFill>
                <a:latin typeface="Malgun Gothic"/>
                <a:cs typeface="Malgun Gothic"/>
              </a:rPr>
              <a:t>효율적</a:t>
            </a:r>
            <a:r>
              <a:rPr dirty="0" u="none" sz="1700" spc="-17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u="none" sz="1700" spc="-325" b="1">
                <a:solidFill>
                  <a:srgbClr val="FFFFFF"/>
                </a:solidFill>
                <a:latin typeface="Malgun Gothic"/>
                <a:cs typeface="Malgun Gothic"/>
              </a:rPr>
              <a:t>관리</a:t>
            </a:r>
            <a:r>
              <a:rPr dirty="0" u="none" sz="1700" spc="-17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u="none" sz="1700" spc="-325" b="1">
                <a:solidFill>
                  <a:srgbClr val="FFFFFF"/>
                </a:solidFill>
                <a:latin typeface="Malgun Gothic"/>
                <a:cs typeface="Malgun Gothic"/>
              </a:rPr>
              <a:t>체계를</a:t>
            </a:r>
            <a:r>
              <a:rPr dirty="0" u="none" sz="1700" spc="-17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u="none" sz="1700" spc="-325" b="1">
                <a:solidFill>
                  <a:srgbClr val="FFFFFF"/>
                </a:solidFill>
                <a:latin typeface="Malgun Gothic"/>
                <a:cs typeface="Malgun Gothic"/>
              </a:rPr>
              <a:t>구축할</a:t>
            </a:r>
            <a:r>
              <a:rPr dirty="0" u="none" sz="1700" spc="-17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u="none" sz="1700" spc="-290" b="1">
                <a:solidFill>
                  <a:srgbClr val="FFFFFF"/>
                </a:solidFill>
                <a:latin typeface="Malgun Gothic"/>
                <a:cs typeface="Malgun Gothic"/>
              </a:rPr>
              <a:t>시점입니다</a:t>
            </a:r>
            <a:r>
              <a:rPr dirty="0" u="none" sz="1650" spc="-290" b="1">
                <a:solidFill>
                  <a:srgbClr val="FFFFFF"/>
                </a:solidFill>
                <a:latin typeface="Seriffic Grunge"/>
                <a:cs typeface="Seriffic Grunge"/>
              </a:rPr>
              <a:t>.</a:t>
            </a:r>
            <a:endParaRPr sz="1650">
              <a:latin typeface="Seriffic Grunge"/>
              <a:cs typeface="Seriffic Grunge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10620374" y="6915150"/>
            <a:ext cx="1381125" cy="323850"/>
            <a:chOff x="10620374" y="6915150"/>
            <a:chExt cx="1381125" cy="323850"/>
          </a:xfrm>
        </p:grpSpPr>
        <p:sp>
          <p:nvSpPr>
            <p:cNvPr id="32" name="object 32" descr=""/>
            <p:cNvSpPr/>
            <p:nvPr/>
          </p:nvSpPr>
          <p:spPr>
            <a:xfrm>
              <a:off x="10620374" y="6915150"/>
              <a:ext cx="1381125" cy="323850"/>
            </a:xfrm>
            <a:custGeom>
              <a:avLst/>
              <a:gdLst/>
              <a:ahLst/>
              <a:cxnLst/>
              <a:rect l="l" t="t" r="r" b="b"/>
              <a:pathLst>
                <a:path w="1381125" h="323850">
                  <a:moveTo>
                    <a:pt x="13480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48077" y="0"/>
                  </a:lnTo>
                  <a:lnTo>
                    <a:pt x="1380157" y="28187"/>
                  </a:lnTo>
                  <a:lnTo>
                    <a:pt x="1381124" y="33047"/>
                  </a:lnTo>
                  <a:lnTo>
                    <a:pt x="1381124" y="290802"/>
                  </a:lnTo>
                  <a:lnTo>
                    <a:pt x="1352937" y="322883"/>
                  </a:lnTo>
                  <a:lnTo>
                    <a:pt x="13480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34674" y="7010399"/>
              <a:ext cx="133349" cy="133349"/>
            </a:xfrm>
            <a:prstGeom prst="rect">
              <a:avLst/>
            </a:prstGeom>
          </p:spPr>
        </p:pic>
      </p:grpSp>
      <p:sp>
        <p:nvSpPr>
          <p:cNvPr id="34" name="object 3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09550" rIns="0" bIns="0" rtlCol="0" vert="horz">
            <a:spAutoFit/>
          </a:bodyPr>
          <a:lstStyle/>
          <a:p>
            <a:pPr marL="12700">
              <a:lnSpc>
                <a:spcPts val="869"/>
              </a:lnSpc>
            </a:pPr>
            <a:r>
              <a:rPr dirty="0" spc="-95"/>
              <a:t>Genspark</a:t>
            </a:r>
            <a:r>
              <a:rPr dirty="0" sz="1000" spc="-95">
                <a:latin typeface="Dotum"/>
                <a:cs typeface="Dotum"/>
              </a:rPr>
              <a:t>로</a:t>
            </a:r>
            <a:r>
              <a:rPr dirty="0" sz="1000" spc="-10">
                <a:latin typeface="Dotum"/>
                <a:cs typeface="Dotum"/>
              </a:rPr>
              <a:t> </a:t>
            </a:r>
            <a:r>
              <a:rPr dirty="0" sz="1000" spc="-155">
                <a:latin typeface="Dotum"/>
                <a:cs typeface="Dotum"/>
              </a:rPr>
              <a:t>제작됨</a:t>
            </a:r>
            <a:endParaRPr sz="1000">
              <a:latin typeface="Dotum"/>
              <a:cs typeface="Dotum"/>
            </a:endParaRPr>
          </a:p>
          <a:p>
            <a:pPr algn="r" marR="80645">
              <a:lnSpc>
                <a:spcPts val="1145"/>
              </a:lnSpc>
            </a:pPr>
            <a:fld id="{81D60167-4931-47E6-BA6A-407CBD079E47}" type="slidenum">
              <a:rPr dirty="0" sz="1150" spc="-25">
                <a:solidFill>
                  <a:srgbClr val="6A7280"/>
                </a:solidFill>
                <a:latin typeface="Tahoma"/>
                <a:cs typeface="Tahoma"/>
              </a:rPr>
              <a:t>3</a:t>
            </a:fld>
            <a:r>
              <a:rPr dirty="0" sz="1150" spc="-25">
                <a:solidFill>
                  <a:srgbClr val="6A7280"/>
                </a:solidFill>
                <a:latin typeface="Tahoma"/>
                <a:cs typeface="Tahoma"/>
              </a:rPr>
              <a:t>/</a:t>
            </a:r>
            <a:r>
              <a:rPr dirty="0" sz="1150" spc="-25">
                <a:solidFill>
                  <a:srgbClr val="6A7280"/>
                </a:solidFill>
                <a:latin typeface="Tahoma"/>
                <a:cs typeface="Tahoma"/>
              </a:rPr>
              <a:t>6</a:t>
            </a:r>
            <a:endParaRPr sz="1150">
              <a:latin typeface="Tahoma"/>
              <a:cs typeface="Tahoma"/>
            </a:endParaRPr>
          </a:p>
        </p:txBody>
      </p:sp>
      <p:sp>
        <p:nvSpPr>
          <p:cNvPr id="35" name="object 3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pc="-35">
                <a:latin typeface="Tahoma"/>
                <a:cs typeface="Tahoma"/>
              </a:rPr>
              <a:t>GPT</a:t>
            </a:r>
            <a:r>
              <a:rPr dirty="0" spc="-60">
                <a:latin typeface="Tahoma"/>
                <a:cs typeface="Tahoma"/>
              </a:rPr>
              <a:t> </a:t>
            </a:r>
            <a:r>
              <a:rPr dirty="0" spc="-190"/>
              <a:t>기반</a:t>
            </a:r>
            <a:r>
              <a:rPr dirty="0" spc="-80"/>
              <a:t> </a:t>
            </a:r>
            <a:r>
              <a:rPr dirty="0" spc="-190"/>
              <a:t>생성형</a:t>
            </a:r>
            <a:r>
              <a:rPr dirty="0" spc="-85"/>
              <a:t> </a:t>
            </a:r>
            <a:r>
              <a:rPr dirty="0" spc="-90">
                <a:latin typeface="Tahoma"/>
                <a:cs typeface="Tahoma"/>
              </a:rPr>
              <a:t>AI</a:t>
            </a:r>
            <a:r>
              <a:rPr dirty="0" spc="-55">
                <a:latin typeface="Tahoma"/>
                <a:cs typeface="Tahoma"/>
              </a:rPr>
              <a:t> </a:t>
            </a:r>
            <a:r>
              <a:rPr dirty="0" spc="-190"/>
              <a:t>도입</a:t>
            </a:r>
            <a:r>
              <a:rPr dirty="0" spc="-85"/>
              <a:t> </a:t>
            </a:r>
            <a:r>
              <a:rPr dirty="0" spc="-155"/>
              <a:t>전략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7534275"/>
            <a:chOff x="0" y="0"/>
            <a:chExt cx="12192000" cy="7534275"/>
          </a:xfrm>
        </p:grpSpPr>
        <p:sp>
          <p:nvSpPr>
            <p:cNvPr id="3" name="object 3" descr=""/>
            <p:cNvSpPr/>
            <p:nvPr/>
          </p:nvSpPr>
          <p:spPr>
            <a:xfrm>
              <a:off x="0" y="647699"/>
              <a:ext cx="12192000" cy="6886575"/>
            </a:xfrm>
            <a:custGeom>
              <a:avLst/>
              <a:gdLst/>
              <a:ahLst/>
              <a:cxnLst/>
              <a:rect l="l" t="t" r="r" b="b"/>
              <a:pathLst>
                <a:path w="12192000" h="6886575">
                  <a:moveTo>
                    <a:pt x="0" y="6886574"/>
                  </a:moveTo>
                  <a:lnTo>
                    <a:pt x="12191999" y="6886574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6886574"/>
                  </a:lnTo>
                  <a:close/>
                </a:path>
              </a:pathLst>
            </a:custGeom>
            <a:solidFill>
              <a:srgbClr val="F7F9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12192000" cy="647700"/>
            </a:xfrm>
            <a:custGeom>
              <a:avLst/>
              <a:gdLst/>
              <a:ahLst/>
              <a:cxnLst/>
              <a:rect l="l" t="t" r="r" b="b"/>
              <a:pathLst>
                <a:path w="12192000" h="647700">
                  <a:moveTo>
                    <a:pt x="12191999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647699"/>
                  </a:lnTo>
                  <a:close/>
                </a:path>
              </a:pathLst>
            </a:custGeom>
            <a:solidFill>
              <a:srgbClr val="0A539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00" spc="-204">
                <a:latin typeface="Seriffic Grunge"/>
                <a:cs typeface="Seriffic Grunge"/>
              </a:rPr>
              <a:t>GPT</a:t>
            </a:r>
            <a:r>
              <a:rPr dirty="0" sz="2500" spc="-130">
                <a:latin typeface="Seriffic Grunge"/>
                <a:cs typeface="Seriffic Grunge"/>
              </a:rPr>
              <a:t> </a:t>
            </a:r>
            <a:r>
              <a:rPr dirty="0" spc="-484"/>
              <a:t>요금제</a:t>
            </a:r>
            <a:r>
              <a:rPr dirty="0" spc="-260"/>
              <a:t> </a:t>
            </a:r>
            <a:r>
              <a:rPr dirty="0" spc="-484"/>
              <a:t>활용안</a:t>
            </a:r>
            <a:r>
              <a:rPr dirty="0" spc="-260"/>
              <a:t> </a:t>
            </a:r>
            <a:r>
              <a:rPr dirty="0" spc="-509"/>
              <a:t>제안</a:t>
            </a:r>
            <a:endParaRPr sz="2500">
              <a:latin typeface="Seriffic Grunge"/>
              <a:cs typeface="Seriffic Grunge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380999" y="1066800"/>
            <a:ext cx="5638800" cy="4905375"/>
            <a:chOff x="380999" y="1066800"/>
            <a:chExt cx="5638800" cy="490537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146" y="1066800"/>
              <a:ext cx="190206" cy="19049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99" y="1650206"/>
              <a:ext cx="190499" cy="16668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595" y="4203501"/>
              <a:ext cx="234408" cy="186853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385762" y="4624387"/>
              <a:ext cx="5629275" cy="1343025"/>
            </a:xfrm>
            <a:custGeom>
              <a:avLst/>
              <a:gdLst/>
              <a:ahLst/>
              <a:cxnLst/>
              <a:rect l="l" t="t" r="r" b="b"/>
              <a:pathLst>
                <a:path w="5629275" h="1343025">
                  <a:moveTo>
                    <a:pt x="5562527" y="1343024"/>
                  </a:moveTo>
                  <a:lnTo>
                    <a:pt x="66746" y="1343024"/>
                  </a:lnTo>
                  <a:lnTo>
                    <a:pt x="62101" y="1342566"/>
                  </a:lnTo>
                  <a:lnTo>
                    <a:pt x="24240" y="1325417"/>
                  </a:lnTo>
                  <a:lnTo>
                    <a:pt x="2287" y="1290124"/>
                  </a:lnTo>
                  <a:lnTo>
                    <a:pt x="0" y="1276277"/>
                  </a:lnTo>
                  <a:lnTo>
                    <a:pt x="0" y="12715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5562527" y="0"/>
                  </a:lnTo>
                  <a:lnTo>
                    <a:pt x="5601425" y="14645"/>
                  </a:lnTo>
                  <a:lnTo>
                    <a:pt x="5625631" y="48432"/>
                  </a:lnTo>
                  <a:lnTo>
                    <a:pt x="5629273" y="66746"/>
                  </a:lnTo>
                  <a:lnTo>
                    <a:pt x="5629273" y="1276277"/>
                  </a:lnTo>
                  <a:lnTo>
                    <a:pt x="5614628" y="1315175"/>
                  </a:lnTo>
                  <a:lnTo>
                    <a:pt x="5580840" y="1339380"/>
                  </a:lnTo>
                  <a:lnTo>
                    <a:pt x="5567173" y="1342566"/>
                  </a:lnTo>
                  <a:lnTo>
                    <a:pt x="5562527" y="13430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85762" y="4624387"/>
              <a:ext cx="5629275" cy="1343025"/>
            </a:xfrm>
            <a:custGeom>
              <a:avLst/>
              <a:gdLst/>
              <a:ahLst/>
              <a:cxnLst/>
              <a:rect l="l" t="t" r="r" b="b"/>
              <a:pathLst>
                <a:path w="5629275" h="1343025">
                  <a:moveTo>
                    <a:pt x="0" y="12715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557837" y="0"/>
                  </a:lnTo>
                  <a:lnTo>
                    <a:pt x="5562527" y="0"/>
                  </a:lnTo>
                  <a:lnTo>
                    <a:pt x="5567173" y="457"/>
                  </a:lnTo>
                  <a:lnTo>
                    <a:pt x="5571773" y="1372"/>
                  </a:lnTo>
                  <a:lnTo>
                    <a:pt x="5576373" y="2287"/>
                  </a:lnTo>
                  <a:lnTo>
                    <a:pt x="5580840" y="3642"/>
                  </a:lnTo>
                  <a:lnTo>
                    <a:pt x="5585174" y="5437"/>
                  </a:lnTo>
                  <a:lnTo>
                    <a:pt x="5589508" y="7232"/>
                  </a:lnTo>
                  <a:lnTo>
                    <a:pt x="5608350" y="20923"/>
                  </a:lnTo>
                  <a:lnTo>
                    <a:pt x="5611667" y="24239"/>
                  </a:lnTo>
                  <a:lnTo>
                    <a:pt x="5614628" y="27848"/>
                  </a:lnTo>
                  <a:lnTo>
                    <a:pt x="5617234" y="31748"/>
                  </a:lnTo>
                  <a:lnTo>
                    <a:pt x="5619840" y="35648"/>
                  </a:lnTo>
                  <a:lnTo>
                    <a:pt x="5622041" y="39765"/>
                  </a:lnTo>
                  <a:lnTo>
                    <a:pt x="5623835" y="44099"/>
                  </a:lnTo>
                  <a:lnTo>
                    <a:pt x="5625631" y="48432"/>
                  </a:lnTo>
                  <a:lnTo>
                    <a:pt x="5626986" y="52899"/>
                  </a:lnTo>
                  <a:lnTo>
                    <a:pt x="5627901" y="57499"/>
                  </a:lnTo>
                  <a:lnTo>
                    <a:pt x="5628816" y="62100"/>
                  </a:lnTo>
                  <a:lnTo>
                    <a:pt x="5629273" y="66746"/>
                  </a:lnTo>
                  <a:lnTo>
                    <a:pt x="5629274" y="71437"/>
                  </a:lnTo>
                  <a:lnTo>
                    <a:pt x="5629274" y="1271587"/>
                  </a:lnTo>
                  <a:lnTo>
                    <a:pt x="5629273" y="1276277"/>
                  </a:lnTo>
                  <a:lnTo>
                    <a:pt x="5628816" y="1280923"/>
                  </a:lnTo>
                  <a:lnTo>
                    <a:pt x="5627901" y="1285523"/>
                  </a:lnTo>
                  <a:lnTo>
                    <a:pt x="5626986" y="1290124"/>
                  </a:lnTo>
                  <a:lnTo>
                    <a:pt x="5625631" y="1294590"/>
                  </a:lnTo>
                  <a:lnTo>
                    <a:pt x="5623835" y="1298924"/>
                  </a:lnTo>
                  <a:lnTo>
                    <a:pt x="5622041" y="1303258"/>
                  </a:lnTo>
                  <a:lnTo>
                    <a:pt x="5619840" y="1307375"/>
                  </a:lnTo>
                  <a:lnTo>
                    <a:pt x="5617234" y="1311275"/>
                  </a:lnTo>
                  <a:lnTo>
                    <a:pt x="5614628" y="1315175"/>
                  </a:lnTo>
                  <a:lnTo>
                    <a:pt x="5611667" y="1318784"/>
                  </a:lnTo>
                  <a:lnTo>
                    <a:pt x="5608350" y="1322101"/>
                  </a:lnTo>
                  <a:lnTo>
                    <a:pt x="5605034" y="1325417"/>
                  </a:lnTo>
                  <a:lnTo>
                    <a:pt x="5601425" y="1328378"/>
                  </a:lnTo>
                  <a:lnTo>
                    <a:pt x="5597525" y="1330984"/>
                  </a:lnTo>
                  <a:lnTo>
                    <a:pt x="5593625" y="1333590"/>
                  </a:lnTo>
                  <a:lnTo>
                    <a:pt x="5557837" y="1343024"/>
                  </a:lnTo>
                  <a:lnTo>
                    <a:pt x="71437" y="1343024"/>
                  </a:lnTo>
                  <a:lnTo>
                    <a:pt x="31748" y="1330984"/>
                  </a:lnTo>
                  <a:lnTo>
                    <a:pt x="27848" y="1328378"/>
                  </a:lnTo>
                  <a:lnTo>
                    <a:pt x="24240" y="1325417"/>
                  </a:lnTo>
                  <a:lnTo>
                    <a:pt x="20923" y="1322101"/>
                  </a:lnTo>
                  <a:lnTo>
                    <a:pt x="17606" y="1318784"/>
                  </a:lnTo>
                  <a:lnTo>
                    <a:pt x="457" y="1280923"/>
                  </a:lnTo>
                  <a:lnTo>
                    <a:pt x="0" y="1276277"/>
                  </a:lnTo>
                  <a:lnTo>
                    <a:pt x="0" y="1271587"/>
                  </a:lnTo>
                  <a:close/>
                </a:path>
              </a:pathLst>
            </a:custGeom>
            <a:ln w="9524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42924" y="5467349"/>
              <a:ext cx="5314950" cy="342900"/>
            </a:xfrm>
            <a:custGeom>
              <a:avLst/>
              <a:gdLst/>
              <a:ahLst/>
              <a:cxnLst/>
              <a:rect l="l" t="t" r="r" b="b"/>
              <a:pathLst>
                <a:path w="5314950" h="342900">
                  <a:moveTo>
                    <a:pt x="5281901" y="342899"/>
                  </a:moveTo>
                  <a:lnTo>
                    <a:pt x="33047" y="342899"/>
                  </a:lnTo>
                  <a:lnTo>
                    <a:pt x="28187" y="341932"/>
                  </a:lnTo>
                  <a:lnTo>
                    <a:pt x="966" y="314711"/>
                  </a:lnTo>
                  <a:lnTo>
                    <a:pt x="0" y="309852"/>
                  </a:lnTo>
                  <a:lnTo>
                    <a:pt x="0" y="3047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5281901" y="0"/>
                  </a:lnTo>
                  <a:lnTo>
                    <a:pt x="5313981" y="28187"/>
                  </a:lnTo>
                  <a:lnTo>
                    <a:pt x="5314949" y="33047"/>
                  </a:lnTo>
                  <a:lnTo>
                    <a:pt x="5314949" y="309852"/>
                  </a:lnTo>
                  <a:lnTo>
                    <a:pt x="5286761" y="341932"/>
                  </a:lnTo>
                  <a:lnTo>
                    <a:pt x="5281901" y="3428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42924" y="478154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8"/>
                  </a:lnTo>
                  <a:lnTo>
                    <a:pt x="67730" y="279114"/>
                  </a:lnTo>
                  <a:lnTo>
                    <a:pt x="34591" y="249082"/>
                  </a:lnTo>
                  <a:lnTo>
                    <a:pt x="11600" y="210720"/>
                  </a:lnTo>
                  <a:lnTo>
                    <a:pt x="732" y="167338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5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6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3" y="8904"/>
                  </a:lnTo>
                  <a:lnTo>
                    <a:pt x="243192" y="29995"/>
                  </a:lnTo>
                  <a:lnTo>
                    <a:pt x="274804" y="61606"/>
                  </a:lnTo>
                  <a:lnTo>
                    <a:pt x="295895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7"/>
                  </a:lnTo>
                  <a:lnTo>
                    <a:pt x="295895" y="203732"/>
                  </a:lnTo>
                  <a:lnTo>
                    <a:pt x="274804" y="243191"/>
                  </a:lnTo>
                  <a:lnTo>
                    <a:pt x="243192" y="274803"/>
                  </a:lnTo>
                  <a:lnTo>
                    <a:pt x="203733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634999" y="1031811"/>
            <a:ext cx="10160000" cy="8337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dirty="0" sz="1450" spc="-215" b="0">
                <a:solidFill>
                  <a:srgbClr val="1F2937"/>
                </a:solidFill>
                <a:latin typeface="Helvetica Neue World 45 Lt"/>
                <a:cs typeface="Helvetica Neue World 45 Lt"/>
              </a:rPr>
              <a:t>DX</a:t>
            </a:r>
            <a:r>
              <a:rPr dirty="0" sz="1500" spc="-215">
                <a:solidFill>
                  <a:srgbClr val="1F2937"/>
                </a:solidFill>
                <a:latin typeface="Dotum"/>
                <a:cs typeface="Dotum"/>
              </a:rPr>
              <a:t>전략팀은</a:t>
            </a:r>
            <a:r>
              <a:rPr dirty="0" sz="1500" spc="-114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120" b="1">
                <a:solidFill>
                  <a:srgbClr val="1C4ED8"/>
                </a:solidFill>
                <a:latin typeface="Tahoma"/>
                <a:cs typeface="Tahoma"/>
              </a:rPr>
              <a:t>GPT</a:t>
            </a:r>
            <a:r>
              <a:rPr dirty="0" sz="1500" spc="-55" b="1">
                <a:solidFill>
                  <a:srgbClr val="1C4ED8"/>
                </a:solidFill>
                <a:latin typeface="Tahoma"/>
                <a:cs typeface="Tahoma"/>
              </a:rPr>
              <a:t> </a:t>
            </a:r>
            <a:r>
              <a:rPr dirty="0" sz="1500" spc="-150" b="1">
                <a:solidFill>
                  <a:srgbClr val="1C4ED8"/>
                </a:solidFill>
                <a:latin typeface="Tahoma"/>
                <a:cs typeface="Tahoma"/>
              </a:rPr>
              <a:t>Teams</a:t>
            </a:r>
            <a:r>
              <a:rPr dirty="0" sz="1500" spc="-55" b="1">
                <a:solidFill>
                  <a:srgbClr val="1C4ED8"/>
                </a:solidFill>
                <a:latin typeface="Tahoma"/>
                <a:cs typeface="Tahoma"/>
              </a:rPr>
              <a:t> </a:t>
            </a:r>
            <a:r>
              <a:rPr dirty="0" sz="1500" spc="-270" b="1">
                <a:solidFill>
                  <a:srgbClr val="1C4ED8"/>
                </a:solidFill>
                <a:latin typeface="Malgun Gothic"/>
                <a:cs typeface="Malgun Gothic"/>
              </a:rPr>
              <a:t>요금제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를</a:t>
            </a:r>
            <a:r>
              <a:rPr dirty="0" sz="1500" spc="-114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기본</a:t>
            </a:r>
            <a:r>
              <a:rPr dirty="0" sz="1500" spc="-114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도입안으로</a:t>
            </a:r>
            <a:r>
              <a:rPr dirty="0" sz="1500" spc="-11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35">
                <a:solidFill>
                  <a:srgbClr val="1F2937"/>
                </a:solidFill>
                <a:latin typeface="Dotum"/>
                <a:cs typeface="Dotum"/>
              </a:rPr>
              <a:t>제안합니다</a:t>
            </a:r>
            <a:r>
              <a:rPr dirty="0" sz="1450" spc="-235" b="0">
                <a:solidFill>
                  <a:srgbClr val="1F2937"/>
                </a:solidFill>
                <a:latin typeface="Helvetica Neue World 45 Lt"/>
                <a:cs typeface="Helvetica Neue World 45 Lt"/>
              </a:rPr>
              <a:t>.</a:t>
            </a:r>
            <a:r>
              <a:rPr dirty="0" sz="1450" spc="-20" b="0">
                <a:solidFill>
                  <a:srgbClr val="1F2937"/>
                </a:solidFill>
                <a:latin typeface="Helvetica Neue World 45 Lt"/>
                <a:cs typeface="Helvetica Neue World 45 Lt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보안이</a:t>
            </a:r>
            <a:r>
              <a:rPr dirty="0" sz="1500" spc="-114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29">
                <a:solidFill>
                  <a:srgbClr val="1F2937"/>
                </a:solidFill>
                <a:latin typeface="Dotum"/>
                <a:cs typeface="Dotum"/>
              </a:rPr>
              <a:t>강화되고</a:t>
            </a:r>
            <a:r>
              <a:rPr dirty="0" sz="1450" spc="-229" b="0">
                <a:solidFill>
                  <a:srgbClr val="1F2937"/>
                </a:solidFill>
                <a:latin typeface="Helvetica Neue World 45 Lt"/>
                <a:cs typeface="Helvetica Neue World 45 Lt"/>
              </a:rPr>
              <a:t>,</a:t>
            </a:r>
            <a:r>
              <a:rPr dirty="0" sz="1450" spc="-20" b="0">
                <a:solidFill>
                  <a:srgbClr val="1F2937"/>
                </a:solidFill>
                <a:latin typeface="Helvetica Neue World 45 Lt"/>
                <a:cs typeface="Helvetica Neue World 45 Lt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관리</a:t>
            </a:r>
            <a:r>
              <a:rPr dirty="0" sz="1500" spc="-114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기능</a:t>
            </a:r>
            <a:r>
              <a:rPr dirty="0" sz="1500" spc="-114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및</a:t>
            </a:r>
            <a:r>
              <a:rPr dirty="0" sz="1500" spc="-11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협업이</a:t>
            </a:r>
            <a:r>
              <a:rPr dirty="0" sz="1500" spc="-114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가능하여</a:t>
            </a:r>
            <a:r>
              <a:rPr dirty="0" sz="1500" spc="-114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조직</a:t>
            </a:r>
            <a:r>
              <a:rPr dirty="0" sz="1500" spc="-114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단위</a:t>
            </a:r>
            <a:r>
              <a:rPr dirty="0" sz="1500" spc="-114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운영에</a:t>
            </a:r>
            <a:r>
              <a:rPr dirty="0" sz="1500" spc="-11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100">
                <a:solidFill>
                  <a:srgbClr val="1F2937"/>
                </a:solidFill>
                <a:latin typeface="Dotum"/>
                <a:cs typeface="Dotum"/>
              </a:rPr>
              <a:t>적합합니다</a:t>
            </a:r>
            <a:r>
              <a:rPr dirty="0" sz="1450" spc="-100" b="0">
                <a:solidFill>
                  <a:srgbClr val="1F2937"/>
                </a:solidFill>
                <a:latin typeface="Helvetica Neue World 45 Lt"/>
                <a:cs typeface="Helvetica Neue World 45 Lt"/>
              </a:rPr>
              <a:t>.</a:t>
            </a:r>
            <a:endParaRPr sz="1450">
              <a:latin typeface="Helvetica Neue World 45 Lt"/>
              <a:cs typeface="Helvetica Neue World 45 Lt"/>
            </a:endParaRPr>
          </a:p>
          <a:p>
            <a:pPr marL="12700">
              <a:lnSpc>
                <a:spcPct val="100000"/>
              </a:lnSpc>
              <a:spcBef>
                <a:spcPts val="2500"/>
              </a:spcBef>
            </a:pPr>
            <a:r>
              <a:rPr dirty="0" sz="1700" spc="645" b="1">
                <a:solidFill>
                  <a:srgbClr val="1F2937"/>
                </a:solidFill>
                <a:latin typeface="BIZ UDPGothic"/>
                <a:cs typeface="BIZ UDPGothic"/>
              </a:rPr>
              <a:t>▶</a:t>
            </a:r>
            <a:r>
              <a:rPr dirty="0" sz="1700" spc="-145" b="1">
                <a:solidFill>
                  <a:srgbClr val="1F2937"/>
                </a:solidFill>
                <a:latin typeface="BIZ UDPGothic"/>
                <a:cs typeface="BIZ UDPGothic"/>
              </a:rPr>
              <a:t> </a:t>
            </a:r>
            <a:r>
              <a:rPr dirty="0" sz="1650" spc="-125" b="1">
                <a:solidFill>
                  <a:srgbClr val="1F2937"/>
                </a:solidFill>
                <a:latin typeface="Tahoma"/>
                <a:cs typeface="Tahoma"/>
              </a:rPr>
              <a:t>GPT</a:t>
            </a:r>
            <a:r>
              <a:rPr dirty="0" sz="1650" spc="-55" b="1">
                <a:solidFill>
                  <a:srgbClr val="1F2937"/>
                </a:solidFill>
                <a:latin typeface="Tahoma"/>
                <a:cs typeface="Tahoma"/>
              </a:rPr>
              <a:t> </a:t>
            </a:r>
            <a:r>
              <a:rPr dirty="0" sz="1700" spc="-325" b="1">
                <a:solidFill>
                  <a:srgbClr val="1F2937"/>
                </a:solidFill>
                <a:latin typeface="Malgun Gothic"/>
                <a:cs typeface="Malgun Gothic"/>
              </a:rPr>
              <a:t>요금제</a:t>
            </a:r>
            <a:r>
              <a:rPr dirty="0" sz="1700" spc="-175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700" spc="-350" b="1">
                <a:solidFill>
                  <a:srgbClr val="1F2937"/>
                </a:solidFill>
                <a:latin typeface="Malgun Gothic"/>
                <a:cs typeface="Malgun Gothic"/>
              </a:rPr>
              <a:t>비교</a:t>
            </a:r>
            <a:endParaRPr sz="1700">
              <a:latin typeface="Malgun Gothic"/>
              <a:cs typeface="Malgun Gothic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400049" y="2924174"/>
            <a:ext cx="11410950" cy="933450"/>
            <a:chOff x="400049" y="2924174"/>
            <a:chExt cx="11410950" cy="933450"/>
          </a:xfrm>
        </p:grpSpPr>
        <p:sp>
          <p:nvSpPr>
            <p:cNvPr id="16" name="object 16" descr=""/>
            <p:cNvSpPr/>
            <p:nvPr/>
          </p:nvSpPr>
          <p:spPr>
            <a:xfrm>
              <a:off x="400037" y="2924174"/>
              <a:ext cx="11410950" cy="466725"/>
            </a:xfrm>
            <a:custGeom>
              <a:avLst/>
              <a:gdLst/>
              <a:ahLst/>
              <a:cxnLst/>
              <a:rect l="l" t="t" r="r" b="b"/>
              <a:pathLst>
                <a:path w="11410950" h="466725">
                  <a:moveTo>
                    <a:pt x="11410950" y="0"/>
                  </a:moveTo>
                  <a:lnTo>
                    <a:pt x="11410950" y="0"/>
                  </a:lnTo>
                  <a:lnTo>
                    <a:pt x="0" y="0"/>
                  </a:lnTo>
                  <a:lnTo>
                    <a:pt x="0" y="466725"/>
                  </a:lnTo>
                  <a:lnTo>
                    <a:pt x="11410950" y="466725"/>
                  </a:lnTo>
                  <a:lnTo>
                    <a:pt x="11410950" y="0"/>
                  </a:lnTo>
                  <a:close/>
                </a:path>
              </a:pathLst>
            </a:custGeom>
            <a:solidFill>
              <a:srgbClr val="F1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248024" y="3390899"/>
              <a:ext cx="3810000" cy="466725"/>
            </a:xfrm>
            <a:custGeom>
              <a:avLst/>
              <a:gdLst/>
              <a:ahLst/>
              <a:cxnLst/>
              <a:rect l="l" t="t" r="r" b="b"/>
              <a:pathLst>
                <a:path w="3810000" h="466725">
                  <a:moveTo>
                    <a:pt x="3809999" y="466724"/>
                  </a:moveTo>
                  <a:lnTo>
                    <a:pt x="0" y="466724"/>
                  </a:lnTo>
                  <a:lnTo>
                    <a:pt x="0" y="0"/>
                  </a:lnTo>
                  <a:lnTo>
                    <a:pt x="3809999" y="0"/>
                  </a:lnTo>
                  <a:lnTo>
                    <a:pt x="3809999" y="466724"/>
                  </a:lnTo>
                  <a:close/>
                </a:path>
              </a:pathLst>
            </a:custGeom>
            <a:solidFill>
              <a:srgbClr val="E6F0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867274" y="3505199"/>
              <a:ext cx="438150" cy="228600"/>
            </a:xfrm>
            <a:custGeom>
              <a:avLst/>
              <a:gdLst/>
              <a:ahLst/>
              <a:cxnLst/>
              <a:rect l="l" t="t" r="r" b="b"/>
              <a:pathLst>
                <a:path w="438150" h="228600">
                  <a:moveTo>
                    <a:pt x="331354" y="228599"/>
                  </a:moveTo>
                  <a:lnTo>
                    <a:pt x="106795" y="228599"/>
                  </a:lnTo>
                  <a:lnTo>
                    <a:pt x="99361" y="227867"/>
                  </a:lnTo>
                  <a:lnTo>
                    <a:pt x="57037" y="213505"/>
                  </a:lnTo>
                  <a:lnTo>
                    <a:pt x="23431" y="184041"/>
                  </a:lnTo>
                  <a:lnTo>
                    <a:pt x="3659" y="143959"/>
                  </a:lnTo>
                  <a:lnTo>
                    <a:pt x="0" y="121804"/>
                  </a:lnTo>
                  <a:lnTo>
                    <a:pt x="0" y="114299"/>
                  </a:lnTo>
                  <a:lnTo>
                    <a:pt x="0" y="106794"/>
                  </a:lnTo>
                  <a:lnTo>
                    <a:pt x="11571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331354" y="0"/>
                  </a:lnTo>
                  <a:lnTo>
                    <a:pt x="374523" y="11572"/>
                  </a:lnTo>
                  <a:lnTo>
                    <a:pt x="409978" y="38784"/>
                  </a:lnTo>
                  <a:lnTo>
                    <a:pt x="432320" y="77492"/>
                  </a:lnTo>
                  <a:lnTo>
                    <a:pt x="438149" y="106794"/>
                  </a:lnTo>
                  <a:lnTo>
                    <a:pt x="438149" y="121804"/>
                  </a:lnTo>
                  <a:lnTo>
                    <a:pt x="426576" y="164973"/>
                  </a:lnTo>
                  <a:lnTo>
                    <a:pt x="399364" y="200428"/>
                  </a:lnTo>
                  <a:lnTo>
                    <a:pt x="360656" y="222770"/>
                  </a:lnTo>
                  <a:lnTo>
                    <a:pt x="338787" y="227867"/>
                  </a:lnTo>
                  <a:lnTo>
                    <a:pt x="331354" y="2285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9" name="object 19" descr=""/>
          <p:cNvGraphicFramePr>
            <a:graphicFrameLocks noGrp="1"/>
          </p:cNvGraphicFramePr>
          <p:nvPr/>
        </p:nvGraphicFramePr>
        <p:xfrm>
          <a:off x="385762" y="1981199"/>
          <a:ext cx="11515725" cy="1864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2975"/>
                <a:gridCol w="1905000"/>
                <a:gridCol w="3800475"/>
                <a:gridCol w="1905000"/>
                <a:gridCol w="2847975"/>
              </a:tblGrid>
              <a:tr h="466090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350" spc="-28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구분</a:t>
                      </a:r>
                      <a:endParaRPr sz="1350">
                        <a:latin typeface="Malgun Gothic"/>
                        <a:cs typeface="Malgun Gothic"/>
                      </a:endParaRPr>
                    </a:p>
                  </a:txBody>
                  <a:tcPr marL="0" marR="0" marB="0" marT="12827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0A5394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350" spc="-28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요금제</a:t>
                      </a:r>
                      <a:endParaRPr sz="1350">
                        <a:latin typeface="Malgun Gothic"/>
                        <a:cs typeface="Malgun Gothic"/>
                      </a:endParaRPr>
                    </a:p>
                  </a:txBody>
                  <a:tcPr marL="0" marR="0" marB="0" marT="12827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0A5394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350" spc="-28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특징</a:t>
                      </a:r>
                      <a:endParaRPr sz="1350">
                        <a:latin typeface="Malgun Gothic"/>
                        <a:cs typeface="Malgun Gothic"/>
                      </a:endParaRPr>
                    </a:p>
                  </a:txBody>
                  <a:tcPr marL="0" marR="0" marB="0" marT="12827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0A5394"/>
                    </a:solidFill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350" spc="-2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월비용</a:t>
                      </a:r>
                      <a:r>
                        <a:rPr dirty="0" sz="1300" spc="-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(1</a:t>
                      </a:r>
                      <a:r>
                        <a:rPr dirty="0" sz="1350" spc="-2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인</a:t>
                      </a:r>
                      <a:r>
                        <a:rPr dirty="0" sz="1300" spc="-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)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12827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0A5394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350" spc="-26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적합</a:t>
                      </a:r>
                      <a:r>
                        <a:rPr dirty="0" sz="1350" spc="-13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350" spc="-29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대상</a:t>
                      </a:r>
                      <a:endParaRPr sz="1350">
                        <a:latin typeface="Malgun Gothic"/>
                        <a:cs typeface="Malgun Gothic"/>
                      </a:endParaRPr>
                    </a:p>
                  </a:txBody>
                  <a:tcPr marL="0" marR="0" marB="0" marT="12827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0A5394"/>
                    </a:solidFill>
                  </a:tcPr>
                </a:tc>
              </a:tr>
              <a:tr h="466090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350" spc="-260">
                          <a:latin typeface="Dotum"/>
                          <a:cs typeface="Dotum"/>
                        </a:rPr>
                        <a:t>안</a:t>
                      </a:r>
                      <a:r>
                        <a:rPr dirty="0" sz="1350" spc="-114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400" spc="-5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12192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F7F9FB"/>
                    </a:solidFill>
                  </a:tcPr>
                </a:tc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400" spc="-95">
                          <a:latin typeface="Tahoma"/>
                          <a:cs typeface="Tahoma"/>
                        </a:rPr>
                        <a:t>GPT</a:t>
                      </a:r>
                      <a:r>
                        <a:rPr dirty="0" sz="1400" spc="-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20">
                          <a:latin typeface="Tahoma"/>
                          <a:cs typeface="Tahoma"/>
                        </a:rPr>
                        <a:t>Free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12192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F7F9FB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350" spc="-260">
                          <a:latin typeface="Dotum"/>
                          <a:cs typeface="Dotum"/>
                        </a:rPr>
                        <a:t>제한적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latin typeface="Dotum"/>
                          <a:cs typeface="Dotum"/>
                        </a:rPr>
                        <a:t>기능</a:t>
                      </a:r>
                      <a:r>
                        <a:rPr dirty="0" sz="1350" spc="-105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400" spc="-75">
                          <a:latin typeface="Tahoma"/>
                          <a:cs typeface="Tahoma"/>
                        </a:rPr>
                        <a:t>/</a:t>
                      </a:r>
                      <a:r>
                        <a:rPr dirty="0" sz="1400" spc="-1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350" spc="-285">
                          <a:latin typeface="Dotum"/>
                          <a:cs typeface="Dotum"/>
                        </a:rPr>
                        <a:t>체험용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2192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F7F9FB"/>
                    </a:solidFill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350" spc="-25" b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350" spc="-25" b="1">
                          <a:latin typeface="Malgun Gothic"/>
                          <a:cs typeface="Malgun Gothic"/>
                        </a:rPr>
                        <a:t>원</a:t>
                      </a:r>
                      <a:endParaRPr sz="1350">
                        <a:latin typeface="Malgun Gothic"/>
                        <a:cs typeface="Malgun Gothic"/>
                      </a:endParaRPr>
                    </a:p>
                  </a:txBody>
                  <a:tcPr marL="0" marR="0" marB="0" marT="12827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F7F9FB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350" spc="-260">
                          <a:latin typeface="Dotum"/>
                          <a:cs typeface="Dotum"/>
                        </a:rPr>
                        <a:t>실험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95">
                          <a:latin typeface="Dotum"/>
                          <a:cs typeface="Dotum"/>
                        </a:rPr>
                        <a:t>목적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2827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F7F9FB"/>
                    </a:solidFill>
                  </a:tcPr>
                </a:tc>
              </a:tr>
              <a:tr h="466090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350" spc="-260">
                          <a:latin typeface="Dotum"/>
                          <a:cs typeface="Dotum"/>
                        </a:rPr>
                        <a:t>안</a:t>
                      </a:r>
                      <a:r>
                        <a:rPr dirty="0" sz="1350" spc="-114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400" spc="-5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12192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F1F5F9"/>
                    </a:solidFill>
                  </a:tcPr>
                </a:tc>
                <a:tc>
                  <a:txBody>
                    <a:bodyPr/>
                    <a:lstStyle/>
                    <a:p>
                      <a:pPr marL="38798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400" spc="-95">
                          <a:latin typeface="Tahoma"/>
                          <a:cs typeface="Tahoma"/>
                        </a:rPr>
                        <a:t>GPT</a:t>
                      </a:r>
                      <a:r>
                        <a:rPr dirty="0" sz="1400" spc="-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20">
                          <a:latin typeface="Tahoma"/>
                          <a:cs typeface="Tahoma"/>
                        </a:rPr>
                        <a:t>Plus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12192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F1F5F9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400" spc="-100">
                          <a:latin typeface="Tahoma"/>
                          <a:cs typeface="Tahoma"/>
                        </a:rPr>
                        <a:t>GPT-4</a:t>
                      </a:r>
                      <a:r>
                        <a:rPr dirty="0" sz="1400" spc="-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350" spc="-260">
                          <a:latin typeface="Dotum"/>
                          <a:cs typeface="Dotum"/>
                        </a:rPr>
                        <a:t>사용</a:t>
                      </a:r>
                      <a:r>
                        <a:rPr dirty="0" sz="1350" spc="-10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400" spc="-75">
                          <a:latin typeface="Tahoma"/>
                          <a:cs typeface="Tahoma"/>
                        </a:rPr>
                        <a:t>/</a:t>
                      </a:r>
                      <a:r>
                        <a:rPr dirty="0" sz="1400" spc="-8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350" spc="-285">
                          <a:latin typeface="Dotum"/>
                          <a:cs typeface="Dotum"/>
                        </a:rPr>
                        <a:t>개인용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2192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F1F5F9"/>
                    </a:solidFill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350" spc="-260" b="1">
                          <a:latin typeface="Malgun Gothic"/>
                          <a:cs typeface="Malgun Gothic"/>
                        </a:rPr>
                        <a:t>약</a:t>
                      </a:r>
                      <a:r>
                        <a:rPr dirty="0" sz="1350" spc="-140" b="1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350" spc="-25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350" spc="-25" b="1">
                          <a:latin typeface="Malgun Gothic"/>
                          <a:cs typeface="Malgun Gothic"/>
                        </a:rPr>
                        <a:t>만원</a:t>
                      </a:r>
                      <a:endParaRPr sz="1350">
                        <a:latin typeface="Malgun Gothic"/>
                        <a:cs typeface="Malgun Gothic"/>
                      </a:endParaRPr>
                    </a:p>
                  </a:txBody>
                  <a:tcPr marL="0" marR="0" marB="0" marT="12827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F1F5F9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350" spc="-260">
                          <a:latin typeface="Dotum"/>
                          <a:cs typeface="Dotum"/>
                        </a:rPr>
                        <a:t>단독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latin typeface="Dotum"/>
                          <a:cs typeface="Dotum"/>
                        </a:rPr>
                        <a:t>사용자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2827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F1F5F9"/>
                    </a:solidFill>
                  </a:tcPr>
                </a:tc>
              </a:tr>
              <a:tr h="466090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350" spc="-260">
                          <a:latin typeface="Dotum"/>
                          <a:cs typeface="Dotum"/>
                        </a:rPr>
                        <a:t>안</a:t>
                      </a:r>
                      <a:r>
                        <a:rPr dirty="0" sz="1350" spc="-114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400" spc="-5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121920">
                    <a:lnL w="38100">
                      <a:solidFill>
                        <a:srgbClr val="0A5394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E6F0FD"/>
                    </a:solidFill>
                  </a:tcPr>
                </a:tc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350" spc="-140" b="1">
                          <a:latin typeface="Arial"/>
                          <a:cs typeface="Arial"/>
                        </a:rPr>
                        <a:t>GPT</a:t>
                      </a:r>
                      <a:r>
                        <a:rPr dirty="0" sz="135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 spc="-10" b="1">
                          <a:latin typeface="Arial"/>
                          <a:cs typeface="Arial"/>
                        </a:rPr>
                        <a:t>Teams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12827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E6F0FD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1010"/>
                        </a:spcBef>
                        <a:tabLst>
                          <a:tab pos="1728470" algn="l"/>
                        </a:tabLst>
                      </a:pPr>
                      <a:r>
                        <a:rPr dirty="0" sz="1350" spc="-220" b="1">
                          <a:latin typeface="Malgun Gothic"/>
                          <a:cs typeface="Malgun Gothic"/>
                        </a:rPr>
                        <a:t>보안</a:t>
                      </a:r>
                      <a:r>
                        <a:rPr dirty="0" sz="1350" spc="-220" b="1">
                          <a:latin typeface="Arial"/>
                          <a:cs typeface="Arial"/>
                        </a:rPr>
                        <a:t>+</a:t>
                      </a:r>
                      <a:r>
                        <a:rPr dirty="0" sz="1350" spc="-220" b="1">
                          <a:latin typeface="Malgun Gothic"/>
                          <a:cs typeface="Malgun Gothic"/>
                        </a:rPr>
                        <a:t>공유</a:t>
                      </a:r>
                      <a:r>
                        <a:rPr dirty="0" sz="1350" spc="-220" b="1">
                          <a:latin typeface="Arial"/>
                          <a:cs typeface="Arial"/>
                        </a:rPr>
                        <a:t>+</a:t>
                      </a:r>
                      <a:r>
                        <a:rPr dirty="0" sz="1350" spc="-220" b="1">
                          <a:latin typeface="Malgun Gothic"/>
                          <a:cs typeface="Malgun Gothic"/>
                        </a:rPr>
                        <a:t>관리</a:t>
                      </a:r>
                      <a:r>
                        <a:rPr dirty="0" sz="1350" spc="-95" b="1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350" spc="-285" b="1">
                          <a:latin typeface="Malgun Gothic"/>
                          <a:cs typeface="Malgun Gothic"/>
                        </a:rPr>
                        <a:t>기능</a:t>
                      </a:r>
                      <a:r>
                        <a:rPr dirty="0" sz="1350" b="1">
                          <a:latin typeface="Malgun Gothic"/>
                          <a:cs typeface="Malgun Gothic"/>
                        </a:rPr>
                        <a:t>	</a:t>
                      </a:r>
                      <a:r>
                        <a:rPr dirty="0" baseline="8333" sz="1500" spc="-37">
                          <a:solidFill>
                            <a:srgbClr val="FFFFFF"/>
                          </a:solidFill>
                          <a:latin typeface="Dotum"/>
                          <a:cs typeface="Dotum"/>
                        </a:rPr>
                        <a:t>권장</a:t>
                      </a:r>
                      <a:endParaRPr baseline="8333" sz="1500">
                        <a:latin typeface="Dotum"/>
                        <a:cs typeface="Dotum"/>
                      </a:endParaRPr>
                    </a:p>
                  </a:txBody>
                  <a:tcPr marL="0" marR="0" marB="0" marT="12827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350" spc="-260" b="1">
                          <a:latin typeface="Malgun Gothic"/>
                          <a:cs typeface="Malgun Gothic"/>
                        </a:rPr>
                        <a:t>약</a:t>
                      </a:r>
                      <a:r>
                        <a:rPr dirty="0" sz="1350" spc="-140" b="1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350" spc="-10" b="1">
                          <a:latin typeface="Arial"/>
                          <a:cs typeface="Arial"/>
                        </a:rPr>
                        <a:t>3.3</a:t>
                      </a:r>
                      <a:r>
                        <a:rPr dirty="0" sz="1350" spc="-10" b="1">
                          <a:latin typeface="Malgun Gothic"/>
                          <a:cs typeface="Malgun Gothic"/>
                        </a:rPr>
                        <a:t>만원</a:t>
                      </a:r>
                      <a:endParaRPr sz="1350">
                        <a:latin typeface="Malgun Gothic"/>
                        <a:cs typeface="Malgun Gothic"/>
                      </a:endParaRPr>
                    </a:p>
                  </a:txBody>
                  <a:tcPr marL="0" marR="0" marB="0" marT="12827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E6F0FD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350" spc="-225" b="1">
                          <a:solidFill>
                            <a:srgbClr val="1D40AF"/>
                          </a:solidFill>
                          <a:latin typeface="Malgun Gothic"/>
                          <a:cs typeface="Malgun Gothic"/>
                        </a:rPr>
                        <a:t>부서</a:t>
                      </a:r>
                      <a:r>
                        <a:rPr dirty="0" sz="1350" spc="-225" b="1">
                          <a:solidFill>
                            <a:srgbClr val="1D40AF"/>
                          </a:solidFill>
                          <a:latin typeface="Trebuchet MS"/>
                          <a:cs typeface="Trebuchet MS"/>
                        </a:rPr>
                        <a:t>/</a:t>
                      </a:r>
                      <a:r>
                        <a:rPr dirty="0" sz="1350" spc="-225" b="1">
                          <a:solidFill>
                            <a:srgbClr val="1D40AF"/>
                          </a:solidFill>
                          <a:latin typeface="Malgun Gothic"/>
                          <a:cs typeface="Malgun Gothic"/>
                        </a:rPr>
                        <a:t>조직</a:t>
                      </a:r>
                      <a:r>
                        <a:rPr dirty="0" sz="1350" spc="-100" b="1">
                          <a:solidFill>
                            <a:srgbClr val="1D40A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350" spc="-285" b="1">
                          <a:solidFill>
                            <a:srgbClr val="1D40AF"/>
                          </a:solidFill>
                          <a:latin typeface="Malgun Gothic"/>
                          <a:cs typeface="Malgun Gothic"/>
                        </a:rPr>
                        <a:t>사용</a:t>
                      </a:r>
                      <a:endParaRPr sz="1350">
                        <a:latin typeface="Malgun Gothic"/>
                        <a:cs typeface="Malgun Gothic"/>
                      </a:endParaRPr>
                    </a:p>
                  </a:txBody>
                  <a:tcPr marL="0" marR="0" marB="0" marT="12827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E6F0FD"/>
                    </a:solidFill>
                  </a:tcPr>
                </a:tc>
              </a:tr>
            </a:tbl>
          </a:graphicData>
        </a:graphic>
      </p:graphicFrame>
      <p:pic>
        <p:nvPicPr>
          <p:cNvPr id="20" name="object 2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04949" y="2609849"/>
            <a:ext cx="190499" cy="152399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04949" y="3076574"/>
            <a:ext cx="152399" cy="152399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04949" y="3543300"/>
            <a:ext cx="190499" cy="152399"/>
          </a:xfrm>
          <a:prstGeom prst="rect">
            <a:avLst/>
          </a:prstGeom>
        </p:spPr>
      </p:pic>
      <p:sp>
        <p:nvSpPr>
          <p:cNvPr id="23" name="object 23" descr=""/>
          <p:cNvSpPr txBox="1"/>
          <p:nvPr/>
        </p:nvSpPr>
        <p:spPr>
          <a:xfrm>
            <a:off x="682624" y="4144009"/>
            <a:ext cx="227457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645" b="1">
                <a:solidFill>
                  <a:srgbClr val="1F2937"/>
                </a:solidFill>
                <a:latin typeface="BIZ UDPGothic"/>
                <a:cs typeface="BIZ UDPGothic"/>
              </a:rPr>
              <a:t>▶</a:t>
            </a:r>
            <a:r>
              <a:rPr dirty="0" sz="1700" spc="-145" b="1">
                <a:solidFill>
                  <a:srgbClr val="1F2937"/>
                </a:solidFill>
                <a:latin typeface="BIZ UDPGothic"/>
                <a:cs typeface="BIZ UDPGothic"/>
              </a:rPr>
              <a:t> </a:t>
            </a:r>
            <a:r>
              <a:rPr dirty="0" sz="1650" spc="-145" b="1">
                <a:solidFill>
                  <a:srgbClr val="1F2937"/>
                </a:solidFill>
                <a:latin typeface="Tahoma"/>
                <a:cs typeface="Tahoma"/>
              </a:rPr>
              <a:t>Teams</a:t>
            </a:r>
            <a:r>
              <a:rPr dirty="0" sz="1650" spc="-55" b="1">
                <a:solidFill>
                  <a:srgbClr val="1F2937"/>
                </a:solidFill>
                <a:latin typeface="Tahoma"/>
                <a:cs typeface="Tahoma"/>
              </a:rPr>
              <a:t> </a:t>
            </a:r>
            <a:r>
              <a:rPr dirty="0" sz="1700" spc="-325" b="1">
                <a:solidFill>
                  <a:srgbClr val="1F2937"/>
                </a:solidFill>
                <a:latin typeface="Malgun Gothic"/>
                <a:cs typeface="Malgun Gothic"/>
              </a:rPr>
              <a:t>내부</a:t>
            </a:r>
            <a:r>
              <a:rPr dirty="0" sz="1700" spc="-170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F2937"/>
                </a:solidFill>
                <a:latin typeface="Malgun Gothic"/>
                <a:cs typeface="Malgun Gothic"/>
              </a:rPr>
              <a:t>옵션</a:t>
            </a:r>
            <a:r>
              <a:rPr dirty="0" sz="1700" spc="-170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650" spc="-200" b="1">
                <a:solidFill>
                  <a:srgbClr val="1F2937"/>
                </a:solidFill>
                <a:latin typeface="Tahoma"/>
                <a:cs typeface="Tahoma"/>
              </a:rPr>
              <a:t>&amp;</a:t>
            </a:r>
            <a:r>
              <a:rPr dirty="0" sz="1650" spc="-55" b="1">
                <a:solidFill>
                  <a:srgbClr val="1F2937"/>
                </a:solidFill>
                <a:latin typeface="Tahoma"/>
                <a:cs typeface="Tahoma"/>
              </a:rPr>
              <a:t> </a:t>
            </a:r>
            <a:r>
              <a:rPr dirty="0" sz="1700" spc="-350" b="1">
                <a:solidFill>
                  <a:srgbClr val="1F2937"/>
                </a:solidFill>
                <a:latin typeface="Malgun Gothic"/>
                <a:cs typeface="Malgun Gothic"/>
              </a:rPr>
              <a:t>예시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30225" y="4815712"/>
            <a:ext cx="2058035" cy="575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18110">
              <a:lnSpc>
                <a:spcPct val="100000"/>
              </a:lnSpc>
              <a:spcBef>
                <a:spcPts val="105"/>
              </a:spcBef>
              <a:tabLst>
                <a:tab pos="393065" algn="l"/>
              </a:tabLst>
            </a:pPr>
            <a:r>
              <a:rPr dirty="0" sz="1300" spc="-50">
                <a:solidFill>
                  <a:srgbClr val="FFFFFF"/>
                </a:solidFill>
                <a:latin typeface="Bodoni"/>
                <a:cs typeface="Bodoni"/>
              </a:rPr>
              <a:t>A</a:t>
            </a:r>
            <a:r>
              <a:rPr dirty="0" sz="1300">
                <a:solidFill>
                  <a:srgbClr val="FFFFFF"/>
                </a:solidFill>
                <a:latin typeface="Bodoni"/>
                <a:cs typeface="Bodoni"/>
              </a:rPr>
              <a:t>	</a:t>
            </a:r>
            <a:r>
              <a:rPr dirty="0" sz="1350" spc="-260" b="1">
                <a:latin typeface="Malgun Gothic"/>
                <a:cs typeface="Malgun Gothic"/>
              </a:rPr>
              <a:t>단일</a:t>
            </a:r>
            <a:r>
              <a:rPr dirty="0" sz="1350" spc="-135" b="1">
                <a:latin typeface="Malgun Gothic"/>
                <a:cs typeface="Malgun Gothic"/>
              </a:rPr>
              <a:t> </a:t>
            </a:r>
            <a:r>
              <a:rPr dirty="0" sz="1350" spc="-280" b="1">
                <a:latin typeface="Malgun Gothic"/>
                <a:cs typeface="Malgun Gothic"/>
              </a:rPr>
              <a:t>사용자형</a:t>
            </a:r>
            <a:endParaRPr sz="13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각자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00" spc="-85">
                <a:solidFill>
                  <a:srgbClr val="374050"/>
                </a:solidFill>
                <a:latin typeface="Arial"/>
                <a:cs typeface="Arial"/>
              </a:rPr>
              <a:t>Teams</a:t>
            </a:r>
            <a:r>
              <a:rPr dirty="0" sz="130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계정으로</a:t>
            </a:r>
            <a:r>
              <a:rPr dirty="0" sz="1350" spc="-9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개별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사용</a:t>
            </a:r>
            <a:endParaRPr sz="1350">
              <a:latin typeface="Dotum"/>
              <a:cs typeface="Dotum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06424" y="5527926"/>
            <a:ext cx="1445895" cy="2120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-200">
                <a:latin typeface="Dotum"/>
                <a:cs typeface="Dotum"/>
              </a:rPr>
              <a:t>예시</a:t>
            </a:r>
            <a:r>
              <a:rPr dirty="0" sz="1200" spc="-200" i="1">
                <a:latin typeface="Lucida Sans"/>
                <a:cs typeface="Lucida Sans"/>
              </a:rPr>
              <a:t>:</a:t>
            </a:r>
            <a:r>
              <a:rPr dirty="0" sz="1200" spc="-80" i="1">
                <a:latin typeface="Lucida Sans"/>
                <a:cs typeface="Lucida Sans"/>
              </a:rPr>
              <a:t> </a:t>
            </a:r>
            <a:r>
              <a:rPr dirty="0" sz="1200" spc="-240">
                <a:latin typeface="Dotum"/>
                <a:cs typeface="Dotum"/>
              </a:rPr>
              <a:t>팀원</a:t>
            </a:r>
            <a:r>
              <a:rPr dirty="0" sz="1200" spc="-100">
                <a:latin typeface="Dotum"/>
                <a:cs typeface="Dotum"/>
              </a:rPr>
              <a:t> </a:t>
            </a:r>
            <a:r>
              <a:rPr dirty="0" sz="1200" spc="-240">
                <a:latin typeface="Dotum"/>
                <a:cs typeface="Dotum"/>
              </a:rPr>
              <a:t>각자</a:t>
            </a:r>
            <a:r>
              <a:rPr dirty="0" sz="1200" spc="-95">
                <a:latin typeface="Dotum"/>
                <a:cs typeface="Dotum"/>
              </a:rPr>
              <a:t> </a:t>
            </a:r>
            <a:r>
              <a:rPr dirty="0" sz="1200" spc="-110" i="1">
                <a:latin typeface="Lucida Sans"/>
                <a:cs typeface="Lucida Sans"/>
              </a:rPr>
              <a:t>GPT</a:t>
            </a:r>
            <a:r>
              <a:rPr dirty="0" sz="1200" spc="-80" i="1">
                <a:latin typeface="Lucida Sans"/>
                <a:cs typeface="Lucida Sans"/>
              </a:rPr>
              <a:t> </a:t>
            </a:r>
            <a:r>
              <a:rPr dirty="0" sz="1200" spc="-170">
                <a:latin typeface="Dotum"/>
                <a:cs typeface="Dotum"/>
              </a:rPr>
              <a:t>사용</a:t>
            </a:r>
            <a:endParaRPr sz="1200">
              <a:latin typeface="Dotum"/>
              <a:cs typeface="Dotum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6172198" y="4619624"/>
            <a:ext cx="5638800" cy="1352550"/>
            <a:chOff x="6172198" y="4619624"/>
            <a:chExt cx="5638800" cy="1352550"/>
          </a:xfrm>
        </p:grpSpPr>
        <p:sp>
          <p:nvSpPr>
            <p:cNvPr id="27" name="object 27" descr=""/>
            <p:cNvSpPr/>
            <p:nvPr/>
          </p:nvSpPr>
          <p:spPr>
            <a:xfrm>
              <a:off x="6176961" y="4624387"/>
              <a:ext cx="5629275" cy="1343025"/>
            </a:xfrm>
            <a:custGeom>
              <a:avLst/>
              <a:gdLst/>
              <a:ahLst/>
              <a:cxnLst/>
              <a:rect l="l" t="t" r="r" b="b"/>
              <a:pathLst>
                <a:path w="5629275" h="1343025">
                  <a:moveTo>
                    <a:pt x="5562528" y="1343024"/>
                  </a:moveTo>
                  <a:lnTo>
                    <a:pt x="66747" y="1343024"/>
                  </a:lnTo>
                  <a:lnTo>
                    <a:pt x="62100" y="1342566"/>
                  </a:lnTo>
                  <a:lnTo>
                    <a:pt x="24240" y="1325417"/>
                  </a:lnTo>
                  <a:lnTo>
                    <a:pt x="2287" y="1290124"/>
                  </a:lnTo>
                  <a:lnTo>
                    <a:pt x="0" y="1276277"/>
                  </a:lnTo>
                  <a:lnTo>
                    <a:pt x="0" y="12715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7" y="0"/>
                  </a:lnTo>
                  <a:lnTo>
                    <a:pt x="5562528" y="0"/>
                  </a:lnTo>
                  <a:lnTo>
                    <a:pt x="5601425" y="14645"/>
                  </a:lnTo>
                  <a:lnTo>
                    <a:pt x="5625631" y="48432"/>
                  </a:lnTo>
                  <a:lnTo>
                    <a:pt x="5629273" y="66746"/>
                  </a:lnTo>
                  <a:lnTo>
                    <a:pt x="5629273" y="1276277"/>
                  </a:lnTo>
                  <a:lnTo>
                    <a:pt x="5614629" y="1315175"/>
                  </a:lnTo>
                  <a:lnTo>
                    <a:pt x="5580842" y="1339380"/>
                  </a:lnTo>
                  <a:lnTo>
                    <a:pt x="5567173" y="1342566"/>
                  </a:lnTo>
                  <a:lnTo>
                    <a:pt x="5562528" y="13430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176961" y="4624387"/>
              <a:ext cx="5629275" cy="1343025"/>
            </a:xfrm>
            <a:custGeom>
              <a:avLst/>
              <a:gdLst/>
              <a:ahLst/>
              <a:cxnLst/>
              <a:rect l="l" t="t" r="r" b="b"/>
              <a:pathLst>
                <a:path w="5629275" h="1343025">
                  <a:moveTo>
                    <a:pt x="0" y="12715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499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4"/>
                  </a:lnTo>
                  <a:lnTo>
                    <a:pt x="31748" y="12038"/>
                  </a:lnTo>
                  <a:lnTo>
                    <a:pt x="35648" y="9432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5557837" y="0"/>
                  </a:lnTo>
                  <a:lnTo>
                    <a:pt x="5562528" y="0"/>
                  </a:lnTo>
                  <a:lnTo>
                    <a:pt x="5567173" y="457"/>
                  </a:lnTo>
                  <a:lnTo>
                    <a:pt x="5597524" y="12039"/>
                  </a:lnTo>
                  <a:lnTo>
                    <a:pt x="5601425" y="14645"/>
                  </a:lnTo>
                  <a:lnTo>
                    <a:pt x="5617235" y="31748"/>
                  </a:lnTo>
                  <a:lnTo>
                    <a:pt x="5619840" y="35648"/>
                  </a:lnTo>
                  <a:lnTo>
                    <a:pt x="5622041" y="39765"/>
                  </a:lnTo>
                  <a:lnTo>
                    <a:pt x="5623835" y="44099"/>
                  </a:lnTo>
                  <a:lnTo>
                    <a:pt x="5625631" y="48432"/>
                  </a:lnTo>
                  <a:lnTo>
                    <a:pt x="5629275" y="71437"/>
                  </a:lnTo>
                  <a:lnTo>
                    <a:pt x="5629275" y="1271587"/>
                  </a:lnTo>
                  <a:lnTo>
                    <a:pt x="5629273" y="1276277"/>
                  </a:lnTo>
                  <a:lnTo>
                    <a:pt x="5628815" y="1280923"/>
                  </a:lnTo>
                  <a:lnTo>
                    <a:pt x="5627900" y="1285523"/>
                  </a:lnTo>
                  <a:lnTo>
                    <a:pt x="5626985" y="1290124"/>
                  </a:lnTo>
                  <a:lnTo>
                    <a:pt x="5625631" y="1294590"/>
                  </a:lnTo>
                  <a:lnTo>
                    <a:pt x="5623835" y="1298924"/>
                  </a:lnTo>
                  <a:lnTo>
                    <a:pt x="5622041" y="1303258"/>
                  </a:lnTo>
                  <a:lnTo>
                    <a:pt x="5597524" y="1330984"/>
                  </a:lnTo>
                  <a:lnTo>
                    <a:pt x="5593624" y="1333590"/>
                  </a:lnTo>
                  <a:lnTo>
                    <a:pt x="5557837" y="1343024"/>
                  </a:lnTo>
                  <a:lnTo>
                    <a:pt x="71438" y="1343024"/>
                  </a:lnTo>
                  <a:lnTo>
                    <a:pt x="31748" y="1330984"/>
                  </a:lnTo>
                  <a:lnTo>
                    <a:pt x="27848" y="1328378"/>
                  </a:lnTo>
                  <a:lnTo>
                    <a:pt x="24240" y="1325417"/>
                  </a:lnTo>
                  <a:lnTo>
                    <a:pt x="20923" y="1322101"/>
                  </a:lnTo>
                  <a:lnTo>
                    <a:pt x="17607" y="1318784"/>
                  </a:lnTo>
                  <a:lnTo>
                    <a:pt x="1372" y="1285523"/>
                  </a:lnTo>
                  <a:lnTo>
                    <a:pt x="457" y="1280923"/>
                  </a:lnTo>
                  <a:lnTo>
                    <a:pt x="0" y="1276277"/>
                  </a:lnTo>
                  <a:lnTo>
                    <a:pt x="0" y="1271587"/>
                  </a:lnTo>
                  <a:close/>
                </a:path>
              </a:pathLst>
            </a:custGeom>
            <a:ln w="9524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334123" y="5467349"/>
              <a:ext cx="5314950" cy="342900"/>
            </a:xfrm>
            <a:custGeom>
              <a:avLst/>
              <a:gdLst/>
              <a:ahLst/>
              <a:cxnLst/>
              <a:rect l="l" t="t" r="r" b="b"/>
              <a:pathLst>
                <a:path w="5314950" h="342900">
                  <a:moveTo>
                    <a:pt x="5281902" y="342899"/>
                  </a:moveTo>
                  <a:lnTo>
                    <a:pt x="33047" y="342899"/>
                  </a:lnTo>
                  <a:lnTo>
                    <a:pt x="28187" y="341932"/>
                  </a:lnTo>
                  <a:lnTo>
                    <a:pt x="966" y="314711"/>
                  </a:lnTo>
                  <a:lnTo>
                    <a:pt x="0" y="309852"/>
                  </a:lnTo>
                  <a:lnTo>
                    <a:pt x="0" y="3047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5281902" y="0"/>
                  </a:lnTo>
                  <a:lnTo>
                    <a:pt x="5313981" y="28187"/>
                  </a:lnTo>
                  <a:lnTo>
                    <a:pt x="5314949" y="33047"/>
                  </a:lnTo>
                  <a:lnTo>
                    <a:pt x="5314949" y="309852"/>
                  </a:lnTo>
                  <a:lnTo>
                    <a:pt x="5286761" y="341932"/>
                  </a:lnTo>
                  <a:lnTo>
                    <a:pt x="5281902" y="3428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334124" y="478154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8"/>
                  </a:lnTo>
                  <a:lnTo>
                    <a:pt x="67730" y="279114"/>
                  </a:lnTo>
                  <a:lnTo>
                    <a:pt x="34591" y="249082"/>
                  </a:lnTo>
                  <a:lnTo>
                    <a:pt x="11599" y="210720"/>
                  </a:lnTo>
                  <a:lnTo>
                    <a:pt x="731" y="167338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3" y="101065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3" y="8904"/>
                  </a:lnTo>
                  <a:lnTo>
                    <a:pt x="243191" y="29995"/>
                  </a:lnTo>
                  <a:lnTo>
                    <a:pt x="274803" y="61606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7"/>
                  </a:lnTo>
                  <a:lnTo>
                    <a:pt x="295894" y="203732"/>
                  </a:lnTo>
                  <a:lnTo>
                    <a:pt x="274803" y="243191"/>
                  </a:lnTo>
                  <a:lnTo>
                    <a:pt x="243191" y="274803"/>
                  </a:lnTo>
                  <a:lnTo>
                    <a:pt x="203733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6321424" y="4815712"/>
            <a:ext cx="2350135" cy="575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14935">
              <a:lnSpc>
                <a:spcPct val="100000"/>
              </a:lnSpc>
              <a:spcBef>
                <a:spcPts val="105"/>
              </a:spcBef>
              <a:tabLst>
                <a:tab pos="393065" algn="l"/>
              </a:tabLst>
            </a:pPr>
            <a:r>
              <a:rPr dirty="0" sz="1300" spc="-50">
                <a:solidFill>
                  <a:srgbClr val="FFFFFF"/>
                </a:solidFill>
                <a:latin typeface="Bodoni"/>
                <a:cs typeface="Bodoni"/>
              </a:rPr>
              <a:t>B</a:t>
            </a:r>
            <a:r>
              <a:rPr dirty="0" sz="1300">
                <a:solidFill>
                  <a:srgbClr val="FFFFFF"/>
                </a:solidFill>
                <a:latin typeface="Bodoni"/>
                <a:cs typeface="Bodoni"/>
              </a:rPr>
              <a:t>	</a:t>
            </a:r>
            <a:r>
              <a:rPr dirty="0" sz="1350" spc="-260" b="1">
                <a:latin typeface="Malgun Gothic"/>
                <a:cs typeface="Malgun Gothic"/>
              </a:rPr>
              <a:t>공유</a:t>
            </a:r>
            <a:r>
              <a:rPr dirty="0" sz="1350" spc="-135" b="1">
                <a:latin typeface="Malgun Gothic"/>
                <a:cs typeface="Malgun Gothic"/>
              </a:rPr>
              <a:t> </a:t>
            </a:r>
            <a:r>
              <a:rPr dirty="0" sz="1350" spc="-270" b="1">
                <a:latin typeface="Malgun Gothic"/>
                <a:cs typeface="Malgun Gothic"/>
              </a:rPr>
              <a:t>워크스페이스형</a:t>
            </a:r>
            <a:endParaRPr sz="13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여러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명이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하나의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00" spc="-150">
                <a:solidFill>
                  <a:srgbClr val="374050"/>
                </a:solidFill>
                <a:latin typeface="Arial"/>
                <a:cs typeface="Arial"/>
              </a:rPr>
              <a:t>GPT</a:t>
            </a:r>
            <a:r>
              <a:rPr dirty="0" sz="1300" spc="-2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환경에서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협업</a:t>
            </a:r>
            <a:endParaRPr sz="1350">
              <a:latin typeface="Dotum"/>
              <a:cs typeface="Dotum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6397624" y="5527926"/>
            <a:ext cx="1807210" cy="2120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-200">
                <a:latin typeface="Dotum"/>
                <a:cs typeface="Dotum"/>
              </a:rPr>
              <a:t>예시</a:t>
            </a:r>
            <a:r>
              <a:rPr dirty="0" sz="1200" spc="-200" i="1">
                <a:latin typeface="Lucida Sans"/>
                <a:cs typeface="Lucida Sans"/>
              </a:rPr>
              <a:t>:</a:t>
            </a:r>
            <a:r>
              <a:rPr dirty="0" sz="1200" spc="-85" i="1">
                <a:latin typeface="Lucida Sans"/>
                <a:cs typeface="Lucida Sans"/>
              </a:rPr>
              <a:t> </a:t>
            </a:r>
            <a:r>
              <a:rPr dirty="0" sz="1200" spc="-240">
                <a:latin typeface="Dotum"/>
                <a:cs typeface="Dotum"/>
              </a:rPr>
              <a:t>마케팅팀</a:t>
            </a:r>
            <a:r>
              <a:rPr dirty="0" sz="1200" spc="-105">
                <a:latin typeface="Dotum"/>
                <a:cs typeface="Dotum"/>
              </a:rPr>
              <a:t> </a:t>
            </a:r>
            <a:r>
              <a:rPr dirty="0" sz="1200" spc="-240">
                <a:latin typeface="Dotum"/>
                <a:cs typeface="Dotum"/>
              </a:rPr>
              <a:t>공동</a:t>
            </a:r>
            <a:r>
              <a:rPr dirty="0" sz="1200" spc="-105">
                <a:latin typeface="Dotum"/>
                <a:cs typeface="Dotum"/>
              </a:rPr>
              <a:t> </a:t>
            </a:r>
            <a:r>
              <a:rPr dirty="0" sz="1200" spc="-240">
                <a:latin typeface="Dotum"/>
                <a:cs typeface="Dotum"/>
              </a:rPr>
              <a:t>보고서</a:t>
            </a:r>
            <a:r>
              <a:rPr dirty="0" sz="1200" spc="-100">
                <a:latin typeface="Dotum"/>
                <a:cs typeface="Dotum"/>
              </a:rPr>
              <a:t> </a:t>
            </a:r>
            <a:r>
              <a:rPr dirty="0" sz="1200" spc="-165">
                <a:latin typeface="Dotum"/>
                <a:cs typeface="Dotum"/>
              </a:rPr>
              <a:t>작성</a:t>
            </a:r>
            <a:endParaRPr sz="1200">
              <a:latin typeface="Dotum"/>
              <a:cs typeface="Dotum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380999" y="6200774"/>
            <a:ext cx="11430000" cy="457200"/>
            <a:chOff x="380999" y="6200774"/>
            <a:chExt cx="11430000" cy="457200"/>
          </a:xfrm>
        </p:grpSpPr>
        <p:sp>
          <p:nvSpPr>
            <p:cNvPr id="34" name="object 34" descr=""/>
            <p:cNvSpPr/>
            <p:nvPr/>
          </p:nvSpPr>
          <p:spPr>
            <a:xfrm>
              <a:off x="400049" y="6200774"/>
              <a:ext cx="11410950" cy="457200"/>
            </a:xfrm>
            <a:custGeom>
              <a:avLst/>
              <a:gdLst/>
              <a:ahLst/>
              <a:cxnLst/>
              <a:rect l="l" t="t" r="r" b="b"/>
              <a:pathLst>
                <a:path w="11410950" h="457200">
                  <a:moveTo>
                    <a:pt x="11377901" y="457199"/>
                  </a:moveTo>
                  <a:lnTo>
                    <a:pt x="0" y="457199"/>
                  </a:lnTo>
                  <a:lnTo>
                    <a:pt x="0" y="0"/>
                  </a:lnTo>
                  <a:lnTo>
                    <a:pt x="11377901" y="0"/>
                  </a:lnTo>
                  <a:lnTo>
                    <a:pt x="11382760" y="966"/>
                  </a:lnTo>
                  <a:lnTo>
                    <a:pt x="11409981" y="28187"/>
                  </a:lnTo>
                  <a:lnTo>
                    <a:pt x="11410949" y="33047"/>
                  </a:lnTo>
                  <a:lnTo>
                    <a:pt x="11410949" y="424151"/>
                  </a:lnTo>
                  <a:lnTo>
                    <a:pt x="11382760" y="456232"/>
                  </a:lnTo>
                  <a:lnTo>
                    <a:pt x="11377901" y="4571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80999" y="6200774"/>
              <a:ext cx="38100" cy="457200"/>
            </a:xfrm>
            <a:custGeom>
              <a:avLst/>
              <a:gdLst/>
              <a:ahLst/>
              <a:cxnLst/>
              <a:rect l="l" t="t" r="r" b="b"/>
              <a:pathLst>
                <a:path w="38100" h="457200">
                  <a:moveTo>
                    <a:pt x="38099" y="457199"/>
                  </a:moveTo>
                  <a:lnTo>
                    <a:pt x="0" y="4571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4571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520700" y="6311137"/>
            <a:ext cx="752729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1F2937"/>
                </a:solidFill>
                <a:latin typeface="Dotum"/>
                <a:cs typeface="Dotum"/>
              </a:rPr>
              <a:t>조직의</a:t>
            </a:r>
            <a:r>
              <a:rPr dirty="0" sz="1350" spc="-10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F2937"/>
                </a:solidFill>
                <a:latin typeface="Dotum"/>
                <a:cs typeface="Dotum"/>
              </a:rPr>
              <a:t>성격에</a:t>
            </a:r>
            <a:r>
              <a:rPr dirty="0" sz="1350" spc="-10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F2937"/>
                </a:solidFill>
                <a:latin typeface="Dotum"/>
                <a:cs typeface="Dotum"/>
              </a:rPr>
              <a:t>따라</a:t>
            </a:r>
            <a:r>
              <a:rPr dirty="0" sz="1350" spc="-10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300" spc="-70">
                <a:solidFill>
                  <a:srgbClr val="1F2937"/>
                </a:solidFill>
                <a:latin typeface="Tahoma"/>
                <a:cs typeface="Tahoma"/>
              </a:rPr>
              <a:t>A</a:t>
            </a:r>
            <a:r>
              <a:rPr dirty="0" sz="1300" spc="-60">
                <a:solidFill>
                  <a:srgbClr val="1F2937"/>
                </a:solidFill>
                <a:latin typeface="Tahoma"/>
                <a:cs typeface="Tahoma"/>
              </a:rPr>
              <a:t> </a:t>
            </a:r>
            <a:r>
              <a:rPr dirty="0" sz="1350" spc="-260">
                <a:solidFill>
                  <a:srgbClr val="1F2937"/>
                </a:solidFill>
                <a:latin typeface="Dotum"/>
                <a:cs typeface="Dotum"/>
              </a:rPr>
              <a:t>또는</a:t>
            </a:r>
            <a:r>
              <a:rPr dirty="0" sz="1350" spc="-10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300">
                <a:solidFill>
                  <a:srgbClr val="1F2937"/>
                </a:solidFill>
                <a:latin typeface="Tahoma"/>
                <a:cs typeface="Tahoma"/>
              </a:rPr>
              <a:t>B</a:t>
            </a:r>
            <a:r>
              <a:rPr dirty="0" sz="1300" spc="-65">
                <a:solidFill>
                  <a:srgbClr val="1F2937"/>
                </a:solidFill>
                <a:latin typeface="Tahoma"/>
                <a:cs typeface="Tahoma"/>
              </a:rPr>
              <a:t> </a:t>
            </a:r>
            <a:r>
              <a:rPr dirty="0" sz="1350" spc="-260">
                <a:solidFill>
                  <a:srgbClr val="1F2937"/>
                </a:solidFill>
                <a:latin typeface="Dotum"/>
                <a:cs typeface="Dotum"/>
              </a:rPr>
              <a:t>옵션</a:t>
            </a:r>
            <a:r>
              <a:rPr dirty="0" sz="1350" spc="-10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F2937"/>
                </a:solidFill>
                <a:latin typeface="Dotum"/>
                <a:cs typeface="Dotum"/>
              </a:rPr>
              <a:t>중</a:t>
            </a:r>
            <a:r>
              <a:rPr dirty="0" sz="1350" spc="-10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F2937"/>
                </a:solidFill>
                <a:latin typeface="Dotum"/>
                <a:cs typeface="Dotum"/>
              </a:rPr>
              <a:t>선택</a:t>
            </a:r>
            <a:r>
              <a:rPr dirty="0" sz="1350" spc="-10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350" spc="-225">
                <a:solidFill>
                  <a:srgbClr val="1F2937"/>
                </a:solidFill>
                <a:latin typeface="Dotum"/>
                <a:cs typeface="Dotum"/>
              </a:rPr>
              <a:t>가능합니다</a:t>
            </a:r>
            <a:r>
              <a:rPr dirty="0" sz="1300" spc="-225">
                <a:solidFill>
                  <a:srgbClr val="1F2937"/>
                </a:solidFill>
                <a:latin typeface="Tahoma"/>
                <a:cs typeface="Tahoma"/>
              </a:rPr>
              <a:t>.</a:t>
            </a:r>
            <a:r>
              <a:rPr dirty="0" sz="1300" spc="-65">
                <a:solidFill>
                  <a:srgbClr val="1F2937"/>
                </a:solidFill>
                <a:latin typeface="Tahoma"/>
                <a:cs typeface="Tahoma"/>
              </a:rPr>
              <a:t> </a:t>
            </a:r>
            <a:r>
              <a:rPr dirty="0" sz="1300" spc="-215">
                <a:solidFill>
                  <a:srgbClr val="1F2937"/>
                </a:solidFill>
                <a:latin typeface="Tahoma"/>
                <a:cs typeface="Tahoma"/>
              </a:rPr>
              <a:t>DX</a:t>
            </a:r>
            <a:r>
              <a:rPr dirty="0" sz="1350" spc="-215">
                <a:solidFill>
                  <a:srgbClr val="1F2937"/>
                </a:solidFill>
                <a:latin typeface="Dotum"/>
                <a:cs typeface="Dotum"/>
              </a:rPr>
              <a:t>전략팀에서</a:t>
            </a:r>
            <a:r>
              <a:rPr dirty="0" sz="1350" spc="-10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F2937"/>
                </a:solidFill>
                <a:latin typeface="Dotum"/>
                <a:cs typeface="Dotum"/>
              </a:rPr>
              <a:t>신청</a:t>
            </a:r>
            <a:r>
              <a:rPr dirty="0" sz="1350" spc="-10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F2937"/>
                </a:solidFill>
                <a:latin typeface="Dotum"/>
                <a:cs typeface="Dotum"/>
              </a:rPr>
              <a:t>가이드와</a:t>
            </a:r>
            <a:r>
              <a:rPr dirty="0" sz="1350" spc="-10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F2937"/>
                </a:solidFill>
                <a:latin typeface="Dotum"/>
                <a:cs typeface="Dotum"/>
              </a:rPr>
              <a:t>계정</a:t>
            </a:r>
            <a:r>
              <a:rPr dirty="0" sz="1350" spc="-10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F2937"/>
                </a:solidFill>
                <a:latin typeface="Dotum"/>
                <a:cs typeface="Dotum"/>
              </a:rPr>
              <a:t>발급</a:t>
            </a:r>
            <a:r>
              <a:rPr dirty="0" sz="1350" spc="-10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F2937"/>
                </a:solidFill>
                <a:latin typeface="Dotum"/>
                <a:cs typeface="Dotum"/>
              </a:rPr>
              <a:t>절차를</a:t>
            </a:r>
            <a:r>
              <a:rPr dirty="0" sz="1350" spc="-10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F2937"/>
                </a:solidFill>
                <a:latin typeface="Dotum"/>
                <a:cs typeface="Dotum"/>
              </a:rPr>
              <a:t>함께</a:t>
            </a:r>
            <a:r>
              <a:rPr dirty="0" sz="1350" spc="-10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350" spc="-135">
                <a:solidFill>
                  <a:srgbClr val="1F2937"/>
                </a:solidFill>
                <a:latin typeface="Dotum"/>
                <a:cs typeface="Dotum"/>
              </a:rPr>
              <a:t>제공합니다</a:t>
            </a:r>
            <a:r>
              <a:rPr dirty="0" sz="1300" spc="-135">
                <a:solidFill>
                  <a:srgbClr val="1F2937"/>
                </a:solidFill>
                <a:latin typeface="Tahoma"/>
                <a:cs typeface="Tahoma"/>
              </a:rPr>
              <a:t>.</a:t>
            </a:r>
            <a:endParaRPr sz="1300">
              <a:latin typeface="Tahoma"/>
              <a:cs typeface="Tahoma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10620374" y="7029450"/>
            <a:ext cx="1381125" cy="323850"/>
            <a:chOff x="10620374" y="7029450"/>
            <a:chExt cx="1381125" cy="323850"/>
          </a:xfrm>
        </p:grpSpPr>
        <p:sp>
          <p:nvSpPr>
            <p:cNvPr id="38" name="object 38" descr=""/>
            <p:cNvSpPr/>
            <p:nvPr/>
          </p:nvSpPr>
          <p:spPr>
            <a:xfrm>
              <a:off x="10620374" y="7029450"/>
              <a:ext cx="1381125" cy="323850"/>
            </a:xfrm>
            <a:custGeom>
              <a:avLst/>
              <a:gdLst/>
              <a:ahLst/>
              <a:cxnLst/>
              <a:rect l="l" t="t" r="r" b="b"/>
              <a:pathLst>
                <a:path w="1381125" h="323850">
                  <a:moveTo>
                    <a:pt x="13480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48077" y="0"/>
                  </a:lnTo>
                  <a:lnTo>
                    <a:pt x="1380157" y="28187"/>
                  </a:lnTo>
                  <a:lnTo>
                    <a:pt x="1381124" y="33047"/>
                  </a:lnTo>
                  <a:lnTo>
                    <a:pt x="1381124" y="290802"/>
                  </a:lnTo>
                  <a:lnTo>
                    <a:pt x="1352937" y="322883"/>
                  </a:lnTo>
                  <a:lnTo>
                    <a:pt x="13480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34674" y="7124699"/>
              <a:ext cx="133349" cy="133349"/>
            </a:xfrm>
            <a:prstGeom prst="rect">
              <a:avLst/>
            </a:prstGeom>
          </p:spPr>
        </p:pic>
      </p:grpSp>
      <p:sp>
        <p:nvSpPr>
          <p:cNvPr id="40" name="object 40" descr=""/>
          <p:cNvSpPr txBox="1"/>
          <p:nvPr/>
        </p:nvSpPr>
        <p:spPr>
          <a:xfrm>
            <a:off x="10916046" y="7125715"/>
            <a:ext cx="984250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-95">
                <a:solidFill>
                  <a:srgbClr val="FFFFFF"/>
                </a:solidFill>
                <a:latin typeface="Arial"/>
                <a:cs typeface="Arial"/>
              </a:rPr>
              <a:t>Genspark</a:t>
            </a:r>
            <a:r>
              <a:rPr dirty="0" sz="1000" spc="-95">
                <a:solidFill>
                  <a:srgbClr val="FFFFFF"/>
                </a:solidFill>
                <a:latin typeface="Dotum"/>
                <a:cs typeface="Dotum"/>
              </a:rPr>
              <a:t>로</a:t>
            </a:r>
            <a:r>
              <a:rPr dirty="0" sz="1000" spc="-1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000" spc="-155">
                <a:solidFill>
                  <a:srgbClr val="FFFFFF"/>
                </a:solidFill>
                <a:latin typeface="Dotum"/>
                <a:cs typeface="Dotum"/>
              </a:rPr>
              <a:t>제작됨</a:t>
            </a:r>
            <a:endParaRPr sz="1000">
              <a:latin typeface="Dotum"/>
              <a:cs typeface="Dotum"/>
            </a:endParaRPr>
          </a:p>
        </p:txBody>
      </p:sp>
      <p:sp>
        <p:nvSpPr>
          <p:cNvPr id="41" name="object 4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04775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pc="-35">
                <a:latin typeface="Tahoma"/>
                <a:cs typeface="Tahoma"/>
              </a:rPr>
              <a:t>GPT</a:t>
            </a:r>
            <a:r>
              <a:rPr dirty="0" spc="-60">
                <a:latin typeface="Tahoma"/>
                <a:cs typeface="Tahoma"/>
              </a:rPr>
              <a:t> </a:t>
            </a:r>
            <a:r>
              <a:rPr dirty="0" spc="-190"/>
              <a:t>기반</a:t>
            </a:r>
            <a:r>
              <a:rPr dirty="0" spc="-80"/>
              <a:t> </a:t>
            </a:r>
            <a:r>
              <a:rPr dirty="0" spc="-190"/>
              <a:t>생성형</a:t>
            </a:r>
            <a:r>
              <a:rPr dirty="0" spc="-85"/>
              <a:t> </a:t>
            </a:r>
            <a:r>
              <a:rPr dirty="0" spc="-90">
                <a:latin typeface="Tahoma"/>
                <a:cs typeface="Tahoma"/>
              </a:rPr>
              <a:t>AI</a:t>
            </a:r>
            <a:r>
              <a:rPr dirty="0" spc="-55">
                <a:latin typeface="Tahoma"/>
                <a:cs typeface="Tahoma"/>
              </a:rPr>
              <a:t> </a:t>
            </a:r>
            <a:r>
              <a:rPr dirty="0" spc="-190"/>
              <a:t>도입</a:t>
            </a:r>
            <a:r>
              <a:rPr dirty="0" spc="-85"/>
              <a:t> </a:t>
            </a:r>
            <a:r>
              <a:rPr dirty="0" spc="-155"/>
              <a:t>전략</a:t>
            </a:r>
          </a:p>
        </p:txBody>
      </p:sp>
      <p:sp>
        <p:nvSpPr>
          <p:cNvPr id="42" name="object 42" descr=""/>
          <p:cNvSpPr txBox="1"/>
          <p:nvPr/>
        </p:nvSpPr>
        <p:spPr>
          <a:xfrm>
            <a:off x="11572427" y="7213726"/>
            <a:ext cx="25146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 sz="1150" spc="-25">
                <a:solidFill>
                  <a:srgbClr val="6A7280"/>
                </a:solidFill>
                <a:latin typeface="Tahoma"/>
                <a:cs typeface="Tahoma"/>
              </a:rPr>
              <a:t>4</a:t>
            </a:fld>
            <a:r>
              <a:rPr dirty="0" sz="1150" spc="-25">
                <a:solidFill>
                  <a:srgbClr val="6A7280"/>
                </a:solidFill>
                <a:latin typeface="Tahoma"/>
                <a:cs typeface="Tahoma"/>
              </a:rPr>
              <a:t>/</a:t>
            </a:r>
            <a:r>
              <a:rPr dirty="0" sz="1150" spc="-25">
                <a:solidFill>
                  <a:srgbClr val="6A7280"/>
                </a:solidFill>
                <a:latin typeface="Tahoma"/>
                <a:cs typeface="Tahoma"/>
              </a:rPr>
              <a:t>6</a:t>
            </a:r>
            <a:endParaRPr sz="1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7648575"/>
            <a:chOff x="0" y="0"/>
            <a:chExt cx="12192000" cy="7648575"/>
          </a:xfrm>
        </p:grpSpPr>
        <p:sp>
          <p:nvSpPr>
            <p:cNvPr id="3" name="object 3" descr=""/>
            <p:cNvSpPr/>
            <p:nvPr/>
          </p:nvSpPr>
          <p:spPr>
            <a:xfrm>
              <a:off x="0" y="647699"/>
              <a:ext cx="12192000" cy="7000875"/>
            </a:xfrm>
            <a:custGeom>
              <a:avLst/>
              <a:gdLst/>
              <a:ahLst/>
              <a:cxnLst/>
              <a:rect l="l" t="t" r="r" b="b"/>
              <a:pathLst>
                <a:path w="12192000" h="7000875">
                  <a:moveTo>
                    <a:pt x="0" y="7000874"/>
                  </a:moveTo>
                  <a:lnTo>
                    <a:pt x="12191999" y="7000874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7000874"/>
                  </a:lnTo>
                  <a:close/>
                </a:path>
              </a:pathLst>
            </a:custGeom>
            <a:solidFill>
              <a:srgbClr val="F7F9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12192000" cy="647700"/>
            </a:xfrm>
            <a:custGeom>
              <a:avLst/>
              <a:gdLst/>
              <a:ahLst/>
              <a:cxnLst/>
              <a:rect l="l" t="t" r="r" b="b"/>
              <a:pathLst>
                <a:path w="12192000" h="647700">
                  <a:moveTo>
                    <a:pt x="12191999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647699"/>
                  </a:lnTo>
                  <a:close/>
                </a:path>
              </a:pathLst>
            </a:custGeom>
            <a:solidFill>
              <a:srgbClr val="0A539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484"/>
              <a:t>운영</a:t>
            </a:r>
            <a:r>
              <a:rPr dirty="0" spc="-275"/>
              <a:t> </a:t>
            </a:r>
            <a:r>
              <a:rPr dirty="0" spc="-420"/>
              <a:t>가이드라인</a:t>
            </a:r>
            <a:r>
              <a:rPr dirty="0" sz="2450" spc="-420">
                <a:latin typeface="Arial"/>
                <a:cs typeface="Arial"/>
              </a:rPr>
              <a:t>:</a:t>
            </a:r>
            <a:r>
              <a:rPr dirty="0" sz="2450" spc="-50">
                <a:latin typeface="Arial"/>
                <a:cs typeface="Arial"/>
              </a:rPr>
              <a:t> </a:t>
            </a:r>
            <a:r>
              <a:rPr dirty="0" sz="2450" spc="-390">
                <a:latin typeface="Arial"/>
                <a:cs typeface="Arial"/>
              </a:rPr>
              <a:t>DX</a:t>
            </a:r>
            <a:r>
              <a:rPr dirty="0" spc="-390"/>
              <a:t>전략팀</a:t>
            </a:r>
            <a:r>
              <a:rPr dirty="0" spc="-260"/>
              <a:t> </a:t>
            </a:r>
            <a:r>
              <a:rPr dirty="0" spc="-484"/>
              <a:t>승인</a:t>
            </a:r>
            <a:r>
              <a:rPr dirty="0" spc="-265"/>
              <a:t> </a:t>
            </a:r>
            <a:r>
              <a:rPr dirty="0" spc="-509"/>
              <a:t>체계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380107" y="1066799"/>
            <a:ext cx="2858770" cy="2124075"/>
            <a:chOff x="380107" y="1066799"/>
            <a:chExt cx="2858770" cy="212407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99" y="1066799"/>
              <a:ext cx="190499" cy="19049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107" y="1725364"/>
              <a:ext cx="191392" cy="161776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390524" y="2066924"/>
              <a:ext cx="2838450" cy="1114425"/>
            </a:xfrm>
            <a:custGeom>
              <a:avLst/>
              <a:gdLst/>
              <a:ahLst/>
              <a:cxnLst/>
              <a:rect l="l" t="t" r="r" b="b"/>
              <a:pathLst>
                <a:path w="2838450" h="1114425">
                  <a:moveTo>
                    <a:pt x="2776152" y="1114424"/>
                  </a:moveTo>
                  <a:lnTo>
                    <a:pt x="62297" y="1114424"/>
                  </a:lnTo>
                  <a:lnTo>
                    <a:pt x="57961" y="1113997"/>
                  </a:lnTo>
                  <a:lnTo>
                    <a:pt x="22624" y="1097991"/>
                  </a:lnTo>
                  <a:lnTo>
                    <a:pt x="2135" y="1065050"/>
                  </a:lnTo>
                  <a:lnTo>
                    <a:pt x="0" y="1052127"/>
                  </a:lnTo>
                  <a:lnTo>
                    <a:pt x="0" y="1047749"/>
                  </a:lnTo>
                  <a:lnTo>
                    <a:pt x="0" y="62296"/>
                  </a:lnTo>
                  <a:lnTo>
                    <a:pt x="13669" y="25992"/>
                  </a:lnTo>
                  <a:lnTo>
                    <a:pt x="45204" y="3399"/>
                  </a:lnTo>
                  <a:lnTo>
                    <a:pt x="62297" y="0"/>
                  </a:lnTo>
                  <a:lnTo>
                    <a:pt x="2776152" y="0"/>
                  </a:lnTo>
                  <a:lnTo>
                    <a:pt x="2812457" y="13668"/>
                  </a:lnTo>
                  <a:lnTo>
                    <a:pt x="2835049" y="45204"/>
                  </a:lnTo>
                  <a:lnTo>
                    <a:pt x="2838449" y="62296"/>
                  </a:lnTo>
                  <a:lnTo>
                    <a:pt x="2838449" y="1052127"/>
                  </a:lnTo>
                  <a:lnTo>
                    <a:pt x="2824780" y="1088432"/>
                  </a:lnTo>
                  <a:lnTo>
                    <a:pt x="2793245" y="1111024"/>
                  </a:lnTo>
                  <a:lnTo>
                    <a:pt x="2780488" y="1113997"/>
                  </a:lnTo>
                  <a:lnTo>
                    <a:pt x="2776152" y="1114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90524" y="2066924"/>
              <a:ext cx="2838450" cy="1114425"/>
            </a:xfrm>
            <a:custGeom>
              <a:avLst/>
              <a:gdLst/>
              <a:ahLst/>
              <a:cxnLst/>
              <a:rect l="l" t="t" r="r" b="b"/>
              <a:pathLst>
                <a:path w="2838450" h="1114425">
                  <a:moveTo>
                    <a:pt x="0" y="1047749"/>
                  </a:moveTo>
                  <a:lnTo>
                    <a:pt x="0" y="66674"/>
                  </a:lnTo>
                  <a:lnTo>
                    <a:pt x="0" y="62296"/>
                  </a:lnTo>
                  <a:lnTo>
                    <a:pt x="427" y="57960"/>
                  </a:lnTo>
                  <a:lnTo>
                    <a:pt x="1281" y="53667"/>
                  </a:lnTo>
                  <a:lnTo>
                    <a:pt x="2135" y="49373"/>
                  </a:lnTo>
                  <a:lnTo>
                    <a:pt x="3399" y="45204"/>
                  </a:lnTo>
                  <a:lnTo>
                    <a:pt x="5075" y="41159"/>
                  </a:lnTo>
                  <a:lnTo>
                    <a:pt x="6750" y="37114"/>
                  </a:lnTo>
                  <a:lnTo>
                    <a:pt x="8804" y="33272"/>
                  </a:lnTo>
                  <a:lnTo>
                    <a:pt x="11236" y="29632"/>
                  </a:lnTo>
                  <a:lnTo>
                    <a:pt x="13669" y="25992"/>
                  </a:lnTo>
                  <a:lnTo>
                    <a:pt x="16432" y="22624"/>
                  </a:lnTo>
                  <a:lnTo>
                    <a:pt x="19528" y="19528"/>
                  </a:lnTo>
                  <a:lnTo>
                    <a:pt x="22624" y="16432"/>
                  </a:lnTo>
                  <a:lnTo>
                    <a:pt x="25992" y="13668"/>
                  </a:lnTo>
                  <a:lnTo>
                    <a:pt x="29632" y="11236"/>
                  </a:lnTo>
                  <a:lnTo>
                    <a:pt x="33272" y="8804"/>
                  </a:lnTo>
                  <a:lnTo>
                    <a:pt x="37114" y="6750"/>
                  </a:lnTo>
                  <a:lnTo>
                    <a:pt x="41159" y="5075"/>
                  </a:lnTo>
                  <a:lnTo>
                    <a:pt x="45204" y="3399"/>
                  </a:lnTo>
                  <a:lnTo>
                    <a:pt x="49373" y="2135"/>
                  </a:lnTo>
                  <a:lnTo>
                    <a:pt x="53667" y="1281"/>
                  </a:lnTo>
                  <a:lnTo>
                    <a:pt x="57961" y="427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2771774" y="0"/>
                  </a:lnTo>
                  <a:lnTo>
                    <a:pt x="2776152" y="0"/>
                  </a:lnTo>
                  <a:lnTo>
                    <a:pt x="2780488" y="427"/>
                  </a:lnTo>
                  <a:lnTo>
                    <a:pt x="2784782" y="1281"/>
                  </a:lnTo>
                  <a:lnTo>
                    <a:pt x="2789075" y="2135"/>
                  </a:lnTo>
                  <a:lnTo>
                    <a:pt x="2808817" y="11236"/>
                  </a:lnTo>
                  <a:lnTo>
                    <a:pt x="2812457" y="13668"/>
                  </a:lnTo>
                  <a:lnTo>
                    <a:pt x="2827212" y="29632"/>
                  </a:lnTo>
                  <a:lnTo>
                    <a:pt x="2829644" y="33272"/>
                  </a:lnTo>
                  <a:lnTo>
                    <a:pt x="2831698" y="37114"/>
                  </a:lnTo>
                  <a:lnTo>
                    <a:pt x="2833374" y="41159"/>
                  </a:lnTo>
                  <a:lnTo>
                    <a:pt x="2835049" y="45204"/>
                  </a:lnTo>
                  <a:lnTo>
                    <a:pt x="2836314" y="49373"/>
                  </a:lnTo>
                  <a:lnTo>
                    <a:pt x="2837168" y="53667"/>
                  </a:lnTo>
                  <a:lnTo>
                    <a:pt x="2838022" y="57960"/>
                  </a:lnTo>
                  <a:lnTo>
                    <a:pt x="2838449" y="62296"/>
                  </a:lnTo>
                  <a:lnTo>
                    <a:pt x="2838449" y="66674"/>
                  </a:lnTo>
                  <a:lnTo>
                    <a:pt x="2838449" y="1047749"/>
                  </a:lnTo>
                  <a:lnTo>
                    <a:pt x="2838449" y="1052127"/>
                  </a:lnTo>
                  <a:lnTo>
                    <a:pt x="2838022" y="1056463"/>
                  </a:lnTo>
                  <a:lnTo>
                    <a:pt x="2837168" y="1060757"/>
                  </a:lnTo>
                  <a:lnTo>
                    <a:pt x="2836314" y="1065050"/>
                  </a:lnTo>
                  <a:lnTo>
                    <a:pt x="2835049" y="1069220"/>
                  </a:lnTo>
                  <a:lnTo>
                    <a:pt x="2833374" y="1073264"/>
                  </a:lnTo>
                  <a:lnTo>
                    <a:pt x="2831698" y="1077309"/>
                  </a:lnTo>
                  <a:lnTo>
                    <a:pt x="2829644" y="1081151"/>
                  </a:lnTo>
                  <a:lnTo>
                    <a:pt x="2827212" y="1084791"/>
                  </a:lnTo>
                  <a:lnTo>
                    <a:pt x="2824780" y="1088432"/>
                  </a:lnTo>
                  <a:lnTo>
                    <a:pt x="2808817" y="1103187"/>
                  </a:lnTo>
                  <a:lnTo>
                    <a:pt x="2805177" y="1105619"/>
                  </a:lnTo>
                  <a:lnTo>
                    <a:pt x="2801334" y="1107673"/>
                  </a:lnTo>
                  <a:lnTo>
                    <a:pt x="2797289" y="1109349"/>
                  </a:lnTo>
                  <a:lnTo>
                    <a:pt x="2793245" y="1111024"/>
                  </a:lnTo>
                  <a:lnTo>
                    <a:pt x="2789075" y="1112289"/>
                  </a:lnTo>
                  <a:lnTo>
                    <a:pt x="2784782" y="1113143"/>
                  </a:lnTo>
                  <a:lnTo>
                    <a:pt x="2780488" y="1113997"/>
                  </a:lnTo>
                  <a:lnTo>
                    <a:pt x="2776152" y="1114424"/>
                  </a:lnTo>
                  <a:lnTo>
                    <a:pt x="2771774" y="1114424"/>
                  </a:lnTo>
                  <a:lnTo>
                    <a:pt x="66675" y="1114424"/>
                  </a:lnTo>
                  <a:lnTo>
                    <a:pt x="62297" y="1114424"/>
                  </a:lnTo>
                  <a:lnTo>
                    <a:pt x="57961" y="1113997"/>
                  </a:lnTo>
                  <a:lnTo>
                    <a:pt x="53667" y="1113143"/>
                  </a:lnTo>
                  <a:lnTo>
                    <a:pt x="49373" y="1112289"/>
                  </a:lnTo>
                  <a:lnTo>
                    <a:pt x="45204" y="1111024"/>
                  </a:lnTo>
                  <a:lnTo>
                    <a:pt x="41159" y="1109349"/>
                  </a:lnTo>
                  <a:lnTo>
                    <a:pt x="37114" y="1107673"/>
                  </a:lnTo>
                  <a:lnTo>
                    <a:pt x="8804" y="1081151"/>
                  </a:lnTo>
                  <a:lnTo>
                    <a:pt x="5075" y="1073264"/>
                  </a:lnTo>
                  <a:lnTo>
                    <a:pt x="3399" y="1069220"/>
                  </a:lnTo>
                  <a:lnTo>
                    <a:pt x="2135" y="1065050"/>
                  </a:lnTo>
                  <a:lnTo>
                    <a:pt x="1281" y="1060757"/>
                  </a:lnTo>
                  <a:lnTo>
                    <a:pt x="427" y="1056463"/>
                  </a:lnTo>
                  <a:lnTo>
                    <a:pt x="0" y="1052127"/>
                  </a:lnTo>
                  <a:lnTo>
                    <a:pt x="0" y="1047749"/>
                  </a:lnTo>
                  <a:close/>
                </a:path>
              </a:pathLst>
            </a:custGeom>
            <a:ln w="19049">
              <a:solidFill>
                <a:srgbClr val="0A53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704974" y="2228849"/>
              <a:ext cx="214629" cy="285750"/>
            </a:xfrm>
            <a:custGeom>
              <a:avLst/>
              <a:gdLst/>
              <a:ahLst/>
              <a:cxnLst/>
              <a:rect l="l" t="t" r="r" b="b"/>
              <a:pathLst>
                <a:path w="214630" h="285750">
                  <a:moveTo>
                    <a:pt x="178593" y="285750"/>
                  </a:moveTo>
                  <a:lnTo>
                    <a:pt x="35718" y="285750"/>
                  </a:lnTo>
                  <a:lnTo>
                    <a:pt x="21826" y="282939"/>
                  </a:lnTo>
                  <a:lnTo>
                    <a:pt x="10471" y="275278"/>
                  </a:lnTo>
                  <a:lnTo>
                    <a:pt x="2810" y="263923"/>
                  </a:lnTo>
                  <a:lnTo>
                    <a:pt x="0" y="250031"/>
                  </a:lnTo>
                  <a:lnTo>
                    <a:pt x="0" y="35718"/>
                  </a:lnTo>
                  <a:lnTo>
                    <a:pt x="2810" y="21826"/>
                  </a:lnTo>
                  <a:lnTo>
                    <a:pt x="10471" y="10471"/>
                  </a:lnTo>
                  <a:lnTo>
                    <a:pt x="21826" y="2810"/>
                  </a:lnTo>
                  <a:lnTo>
                    <a:pt x="35718" y="0"/>
                  </a:lnTo>
                  <a:lnTo>
                    <a:pt x="125015" y="0"/>
                  </a:lnTo>
                  <a:lnTo>
                    <a:pt x="125015" y="81315"/>
                  </a:lnTo>
                  <a:lnTo>
                    <a:pt x="132996" y="89296"/>
                  </a:lnTo>
                  <a:lnTo>
                    <a:pt x="214312" y="89296"/>
                  </a:lnTo>
                  <a:lnTo>
                    <a:pt x="214312" y="142875"/>
                  </a:lnTo>
                  <a:lnTo>
                    <a:pt x="57596" y="142875"/>
                  </a:lnTo>
                  <a:lnTo>
                    <a:pt x="53578" y="146893"/>
                  </a:lnTo>
                  <a:lnTo>
                    <a:pt x="53578" y="156716"/>
                  </a:lnTo>
                  <a:lnTo>
                    <a:pt x="57596" y="160734"/>
                  </a:lnTo>
                  <a:lnTo>
                    <a:pt x="214312" y="160734"/>
                  </a:lnTo>
                  <a:lnTo>
                    <a:pt x="214312" y="178593"/>
                  </a:lnTo>
                  <a:lnTo>
                    <a:pt x="57596" y="178593"/>
                  </a:lnTo>
                  <a:lnTo>
                    <a:pt x="53578" y="182612"/>
                  </a:lnTo>
                  <a:lnTo>
                    <a:pt x="53578" y="192434"/>
                  </a:lnTo>
                  <a:lnTo>
                    <a:pt x="57596" y="196453"/>
                  </a:lnTo>
                  <a:lnTo>
                    <a:pt x="214312" y="196453"/>
                  </a:lnTo>
                  <a:lnTo>
                    <a:pt x="214312" y="214312"/>
                  </a:lnTo>
                  <a:lnTo>
                    <a:pt x="57596" y="214312"/>
                  </a:lnTo>
                  <a:lnTo>
                    <a:pt x="53578" y="218330"/>
                  </a:lnTo>
                  <a:lnTo>
                    <a:pt x="53578" y="228153"/>
                  </a:lnTo>
                  <a:lnTo>
                    <a:pt x="57596" y="232171"/>
                  </a:lnTo>
                  <a:lnTo>
                    <a:pt x="214312" y="232171"/>
                  </a:lnTo>
                  <a:lnTo>
                    <a:pt x="214312" y="250031"/>
                  </a:lnTo>
                  <a:lnTo>
                    <a:pt x="211501" y="263923"/>
                  </a:lnTo>
                  <a:lnTo>
                    <a:pt x="203841" y="275278"/>
                  </a:lnTo>
                  <a:lnTo>
                    <a:pt x="192486" y="282939"/>
                  </a:lnTo>
                  <a:lnTo>
                    <a:pt x="178593" y="285750"/>
                  </a:lnTo>
                  <a:close/>
                </a:path>
                <a:path w="214630" h="285750">
                  <a:moveTo>
                    <a:pt x="214312" y="71437"/>
                  </a:moveTo>
                  <a:lnTo>
                    <a:pt x="142875" y="71437"/>
                  </a:lnTo>
                  <a:lnTo>
                    <a:pt x="142875" y="0"/>
                  </a:lnTo>
                  <a:lnTo>
                    <a:pt x="214312" y="71437"/>
                  </a:lnTo>
                  <a:close/>
                </a:path>
                <a:path w="214630" h="285750">
                  <a:moveTo>
                    <a:pt x="214312" y="160734"/>
                  </a:moveTo>
                  <a:lnTo>
                    <a:pt x="156716" y="160734"/>
                  </a:lnTo>
                  <a:lnTo>
                    <a:pt x="160734" y="156716"/>
                  </a:lnTo>
                  <a:lnTo>
                    <a:pt x="160734" y="146893"/>
                  </a:lnTo>
                  <a:lnTo>
                    <a:pt x="156716" y="142875"/>
                  </a:lnTo>
                  <a:lnTo>
                    <a:pt x="214312" y="142875"/>
                  </a:lnTo>
                  <a:lnTo>
                    <a:pt x="214312" y="160734"/>
                  </a:lnTo>
                  <a:close/>
                </a:path>
                <a:path w="214630" h="285750">
                  <a:moveTo>
                    <a:pt x="214312" y="196453"/>
                  </a:moveTo>
                  <a:lnTo>
                    <a:pt x="156716" y="196453"/>
                  </a:lnTo>
                  <a:lnTo>
                    <a:pt x="160734" y="192434"/>
                  </a:lnTo>
                  <a:lnTo>
                    <a:pt x="160734" y="182612"/>
                  </a:lnTo>
                  <a:lnTo>
                    <a:pt x="156716" y="178593"/>
                  </a:lnTo>
                  <a:lnTo>
                    <a:pt x="214312" y="178593"/>
                  </a:lnTo>
                  <a:lnTo>
                    <a:pt x="214312" y="196453"/>
                  </a:lnTo>
                  <a:close/>
                </a:path>
                <a:path w="214630" h="285750">
                  <a:moveTo>
                    <a:pt x="214312" y="232171"/>
                  </a:moveTo>
                  <a:lnTo>
                    <a:pt x="156716" y="232171"/>
                  </a:lnTo>
                  <a:lnTo>
                    <a:pt x="160734" y="228153"/>
                  </a:lnTo>
                  <a:lnTo>
                    <a:pt x="160734" y="218330"/>
                  </a:lnTo>
                  <a:lnTo>
                    <a:pt x="156716" y="214312"/>
                  </a:lnTo>
                  <a:lnTo>
                    <a:pt x="214312" y="214312"/>
                  </a:lnTo>
                  <a:lnTo>
                    <a:pt x="214312" y="232171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634999" y="1025751"/>
            <a:ext cx="5823585" cy="91630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 spc="-145" b="1">
                <a:solidFill>
                  <a:srgbClr val="1F2937"/>
                </a:solidFill>
                <a:latin typeface="Arial"/>
                <a:cs typeface="Arial"/>
              </a:rPr>
              <a:t>GPT</a:t>
            </a:r>
            <a:r>
              <a:rPr dirty="0" sz="1500" spc="-35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500" spc="-270" b="1">
                <a:solidFill>
                  <a:srgbClr val="1F2937"/>
                </a:solidFill>
                <a:latin typeface="Malgun Gothic"/>
                <a:cs typeface="Malgun Gothic"/>
              </a:rPr>
              <a:t>외</a:t>
            </a:r>
            <a:r>
              <a:rPr dirty="0" sz="1500" spc="-140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1F2937"/>
                </a:solidFill>
                <a:latin typeface="Malgun Gothic"/>
                <a:cs typeface="Malgun Gothic"/>
              </a:rPr>
              <a:t>생성형</a:t>
            </a:r>
            <a:r>
              <a:rPr dirty="0" sz="1500" spc="-140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500" spc="-195" b="1">
                <a:solidFill>
                  <a:srgbClr val="1F2937"/>
                </a:solidFill>
                <a:latin typeface="Arial"/>
                <a:cs typeface="Arial"/>
              </a:rPr>
              <a:t>AI</a:t>
            </a:r>
            <a:r>
              <a:rPr dirty="0" sz="1550" spc="-195">
                <a:solidFill>
                  <a:srgbClr val="1F2937"/>
                </a:solidFill>
                <a:latin typeface="Microsoft Sans Serif"/>
                <a:cs typeface="Microsoft Sans Serif"/>
              </a:rPr>
              <a:t>(</a:t>
            </a:r>
            <a:r>
              <a:rPr dirty="0" sz="1500" spc="-195">
                <a:solidFill>
                  <a:srgbClr val="1F2937"/>
                </a:solidFill>
                <a:latin typeface="Dotum"/>
                <a:cs typeface="Dotum"/>
              </a:rPr>
              <a:t>하이퍼클로바</a:t>
            </a:r>
            <a:r>
              <a:rPr dirty="0" sz="1550" spc="-195">
                <a:solidFill>
                  <a:srgbClr val="1F2937"/>
                </a:solidFill>
                <a:latin typeface="Microsoft Sans Serif"/>
                <a:cs typeface="Microsoft Sans Serif"/>
              </a:rPr>
              <a:t>,</a:t>
            </a:r>
            <a:r>
              <a:rPr dirty="0" sz="1550" spc="-25">
                <a:solidFill>
                  <a:srgbClr val="1F2937"/>
                </a:solidFill>
                <a:latin typeface="Microsoft Sans Serif"/>
                <a:cs typeface="Microsoft Sans Serif"/>
              </a:rPr>
              <a:t> </a:t>
            </a:r>
            <a:r>
              <a:rPr dirty="0" sz="1550" spc="-100">
                <a:solidFill>
                  <a:srgbClr val="1F2937"/>
                </a:solidFill>
                <a:latin typeface="Microsoft Sans Serif"/>
                <a:cs typeface="Microsoft Sans Serif"/>
              </a:rPr>
              <a:t>Claude</a:t>
            </a:r>
            <a:r>
              <a:rPr dirty="0" sz="1550" spc="-25">
                <a:solidFill>
                  <a:srgbClr val="1F2937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75">
                <a:solidFill>
                  <a:srgbClr val="1F2937"/>
                </a:solidFill>
                <a:latin typeface="Dotum"/>
                <a:cs typeface="Dotum"/>
              </a:rPr>
              <a:t>등</a:t>
            </a:r>
            <a:r>
              <a:rPr dirty="0" sz="1550" spc="-175">
                <a:solidFill>
                  <a:srgbClr val="1F2937"/>
                </a:solidFill>
                <a:latin typeface="Microsoft Sans Serif"/>
                <a:cs typeface="Microsoft Sans Serif"/>
              </a:rPr>
              <a:t>)</a:t>
            </a:r>
            <a:r>
              <a:rPr dirty="0" sz="1550" spc="-25">
                <a:solidFill>
                  <a:srgbClr val="1F2937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도구</a:t>
            </a:r>
            <a:r>
              <a:rPr dirty="0" sz="1500" spc="-114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사용</a:t>
            </a:r>
            <a:r>
              <a:rPr dirty="0" sz="1500" spc="-114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170">
                <a:solidFill>
                  <a:srgbClr val="1F2937"/>
                </a:solidFill>
                <a:latin typeface="Dotum"/>
                <a:cs typeface="Dotum"/>
              </a:rPr>
              <a:t>시</a:t>
            </a:r>
            <a:r>
              <a:rPr dirty="0" sz="1550" spc="-170">
                <a:solidFill>
                  <a:srgbClr val="1F2937"/>
                </a:solidFill>
                <a:latin typeface="Microsoft Sans Serif"/>
                <a:cs typeface="Microsoft Sans Serif"/>
              </a:rPr>
              <a:t>,</a:t>
            </a:r>
            <a:r>
              <a:rPr dirty="0" sz="1550" spc="-25">
                <a:solidFill>
                  <a:srgbClr val="1F2937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70" b="1">
                <a:solidFill>
                  <a:srgbClr val="DB2525"/>
                </a:solidFill>
                <a:latin typeface="Malgun Gothic"/>
                <a:cs typeface="Malgun Gothic"/>
              </a:rPr>
              <a:t>반드시</a:t>
            </a:r>
            <a:r>
              <a:rPr dirty="0" sz="1500" spc="-140" b="1">
                <a:solidFill>
                  <a:srgbClr val="DB2525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DB2525"/>
                </a:solidFill>
                <a:latin typeface="Malgun Gothic"/>
                <a:cs typeface="Malgun Gothic"/>
              </a:rPr>
              <a:t>사전</a:t>
            </a:r>
            <a:r>
              <a:rPr dirty="0" sz="1500" spc="-140" b="1">
                <a:solidFill>
                  <a:srgbClr val="DB2525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DB2525"/>
                </a:solidFill>
                <a:latin typeface="Malgun Gothic"/>
                <a:cs typeface="Malgun Gothic"/>
              </a:rPr>
              <a:t>승인</a:t>
            </a:r>
            <a:r>
              <a:rPr dirty="0" sz="1500" spc="-140" b="1">
                <a:solidFill>
                  <a:srgbClr val="DB2525"/>
                </a:solidFill>
                <a:latin typeface="Malgun Gothic"/>
                <a:cs typeface="Malgun Gothic"/>
              </a:rPr>
              <a:t> </a:t>
            </a:r>
            <a:r>
              <a:rPr dirty="0" sz="1500" spc="-295" b="1">
                <a:solidFill>
                  <a:srgbClr val="DB2525"/>
                </a:solidFill>
                <a:latin typeface="Malgun Gothic"/>
                <a:cs typeface="Malgun Gothic"/>
              </a:rPr>
              <a:t>필요</a:t>
            </a:r>
            <a:endParaRPr sz="15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5"/>
              </a:spcBef>
            </a:pPr>
            <a:endParaRPr sz="13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700" spc="-325" b="1">
                <a:solidFill>
                  <a:srgbClr val="1F2937"/>
                </a:solidFill>
                <a:latin typeface="Malgun Gothic"/>
                <a:cs typeface="Malgun Gothic"/>
              </a:rPr>
              <a:t>승인</a:t>
            </a:r>
            <a:r>
              <a:rPr dirty="0" sz="1700" spc="-180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700" spc="-345" b="1">
                <a:solidFill>
                  <a:srgbClr val="1F2937"/>
                </a:solidFill>
                <a:latin typeface="Malgun Gothic"/>
                <a:cs typeface="Malgun Gothic"/>
              </a:rPr>
              <a:t>프로세스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311721" y="2579362"/>
            <a:ext cx="996315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350" spc="-260" b="1">
                <a:latin typeface="Malgun Gothic"/>
                <a:cs typeface="Malgun Gothic"/>
              </a:rPr>
              <a:t>신청서</a:t>
            </a:r>
            <a:r>
              <a:rPr dirty="0" sz="1350" spc="-130" b="1">
                <a:latin typeface="Malgun Gothic"/>
                <a:cs typeface="Malgun Gothic"/>
              </a:rPr>
              <a:t> </a:t>
            </a:r>
            <a:r>
              <a:rPr dirty="0" sz="1350" spc="-295" b="1">
                <a:latin typeface="Malgun Gothic"/>
                <a:cs typeface="Malgun Gothic"/>
              </a:rPr>
              <a:t>제출</a:t>
            </a:r>
            <a:endParaRPr sz="13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dirty="0" sz="1150" spc="-150">
                <a:solidFill>
                  <a:srgbClr val="4A5462"/>
                </a:solidFill>
                <a:latin typeface="Dotum"/>
                <a:cs typeface="Dotum"/>
              </a:rPr>
              <a:t>도구명</a:t>
            </a:r>
            <a:r>
              <a:rPr dirty="0" sz="1150" spc="-150">
                <a:solidFill>
                  <a:srgbClr val="4A5462"/>
                </a:solidFill>
                <a:latin typeface="Microsoft Sans Serif"/>
                <a:cs typeface="Microsoft Sans Serif"/>
              </a:rPr>
              <a:t>,</a:t>
            </a:r>
            <a:r>
              <a:rPr dirty="0" sz="115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목적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14">
                <a:solidFill>
                  <a:srgbClr val="4A5462"/>
                </a:solidFill>
                <a:latin typeface="Dotum"/>
                <a:cs typeface="Dotum"/>
              </a:rPr>
              <a:t>명시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3810000" y="2057399"/>
            <a:ext cx="3714750" cy="1133475"/>
            <a:chOff x="3810000" y="2057399"/>
            <a:chExt cx="3714750" cy="1133475"/>
          </a:xfrm>
        </p:grpSpPr>
        <p:sp>
          <p:nvSpPr>
            <p:cNvPr id="15" name="object 15" descr=""/>
            <p:cNvSpPr/>
            <p:nvPr/>
          </p:nvSpPr>
          <p:spPr>
            <a:xfrm>
              <a:off x="3810000" y="2538598"/>
              <a:ext cx="285750" cy="180975"/>
            </a:xfrm>
            <a:custGeom>
              <a:avLst/>
              <a:gdLst/>
              <a:ahLst/>
              <a:cxnLst/>
              <a:rect l="l" t="t" r="r" b="b"/>
              <a:pathLst>
                <a:path w="285750" h="180975">
                  <a:moveTo>
                    <a:pt x="191597" y="180602"/>
                  </a:moveTo>
                  <a:lnTo>
                    <a:pt x="186686" y="178482"/>
                  </a:lnTo>
                  <a:lnTo>
                    <a:pt x="181774" y="176361"/>
                  </a:lnTo>
                  <a:lnTo>
                    <a:pt x="178593" y="171561"/>
                  </a:lnTo>
                  <a:lnTo>
                    <a:pt x="178593" y="126020"/>
                  </a:lnTo>
                  <a:lnTo>
                    <a:pt x="7980" y="126020"/>
                  </a:lnTo>
                  <a:lnTo>
                    <a:pt x="0" y="118039"/>
                  </a:lnTo>
                  <a:lnTo>
                    <a:pt x="0" y="62563"/>
                  </a:lnTo>
                  <a:lnTo>
                    <a:pt x="7980" y="54582"/>
                  </a:lnTo>
                  <a:lnTo>
                    <a:pt x="178593" y="54582"/>
                  </a:lnTo>
                  <a:lnTo>
                    <a:pt x="178593" y="9097"/>
                  </a:lnTo>
                  <a:lnTo>
                    <a:pt x="181774" y="4241"/>
                  </a:lnTo>
                  <a:lnTo>
                    <a:pt x="191597" y="0"/>
                  </a:lnTo>
                  <a:lnTo>
                    <a:pt x="197290" y="1004"/>
                  </a:lnTo>
                  <a:lnTo>
                    <a:pt x="281564" y="80590"/>
                  </a:lnTo>
                  <a:lnTo>
                    <a:pt x="284243" y="83101"/>
                  </a:lnTo>
                  <a:lnTo>
                    <a:pt x="285750" y="86617"/>
                  </a:lnTo>
                  <a:lnTo>
                    <a:pt x="285750" y="93984"/>
                  </a:lnTo>
                  <a:lnTo>
                    <a:pt x="284243" y="97501"/>
                  </a:lnTo>
                  <a:lnTo>
                    <a:pt x="281564" y="100012"/>
                  </a:lnTo>
                  <a:lnTo>
                    <a:pt x="197290" y="179598"/>
                  </a:lnTo>
                  <a:lnTo>
                    <a:pt x="191597" y="180602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676774" y="2066924"/>
              <a:ext cx="2838450" cy="1114425"/>
            </a:xfrm>
            <a:custGeom>
              <a:avLst/>
              <a:gdLst/>
              <a:ahLst/>
              <a:cxnLst/>
              <a:rect l="l" t="t" r="r" b="b"/>
              <a:pathLst>
                <a:path w="2838450" h="1114425">
                  <a:moveTo>
                    <a:pt x="2776153" y="1114424"/>
                  </a:moveTo>
                  <a:lnTo>
                    <a:pt x="62297" y="1114424"/>
                  </a:lnTo>
                  <a:lnTo>
                    <a:pt x="57961" y="1113997"/>
                  </a:lnTo>
                  <a:lnTo>
                    <a:pt x="22624" y="1097991"/>
                  </a:lnTo>
                  <a:lnTo>
                    <a:pt x="2135" y="1065050"/>
                  </a:lnTo>
                  <a:lnTo>
                    <a:pt x="0" y="1052127"/>
                  </a:lnTo>
                  <a:lnTo>
                    <a:pt x="0" y="1047749"/>
                  </a:lnTo>
                  <a:lnTo>
                    <a:pt x="0" y="62296"/>
                  </a:lnTo>
                  <a:lnTo>
                    <a:pt x="13668" y="25992"/>
                  </a:lnTo>
                  <a:lnTo>
                    <a:pt x="45204" y="3399"/>
                  </a:lnTo>
                  <a:lnTo>
                    <a:pt x="62297" y="0"/>
                  </a:lnTo>
                  <a:lnTo>
                    <a:pt x="2776153" y="0"/>
                  </a:lnTo>
                  <a:lnTo>
                    <a:pt x="2812456" y="13668"/>
                  </a:lnTo>
                  <a:lnTo>
                    <a:pt x="2835049" y="45204"/>
                  </a:lnTo>
                  <a:lnTo>
                    <a:pt x="2838450" y="62296"/>
                  </a:lnTo>
                  <a:lnTo>
                    <a:pt x="2838450" y="1052127"/>
                  </a:lnTo>
                  <a:lnTo>
                    <a:pt x="2824780" y="1088432"/>
                  </a:lnTo>
                  <a:lnTo>
                    <a:pt x="2793245" y="1111024"/>
                  </a:lnTo>
                  <a:lnTo>
                    <a:pt x="2780489" y="1113997"/>
                  </a:lnTo>
                  <a:lnTo>
                    <a:pt x="2776153" y="1114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676774" y="2066924"/>
              <a:ext cx="2838450" cy="1114425"/>
            </a:xfrm>
            <a:custGeom>
              <a:avLst/>
              <a:gdLst/>
              <a:ahLst/>
              <a:cxnLst/>
              <a:rect l="l" t="t" r="r" b="b"/>
              <a:pathLst>
                <a:path w="2838450" h="1114425">
                  <a:moveTo>
                    <a:pt x="0" y="1047749"/>
                  </a:moveTo>
                  <a:lnTo>
                    <a:pt x="0" y="66674"/>
                  </a:lnTo>
                  <a:lnTo>
                    <a:pt x="0" y="62296"/>
                  </a:lnTo>
                  <a:lnTo>
                    <a:pt x="427" y="57960"/>
                  </a:lnTo>
                  <a:lnTo>
                    <a:pt x="1281" y="53667"/>
                  </a:lnTo>
                  <a:lnTo>
                    <a:pt x="2135" y="49373"/>
                  </a:lnTo>
                  <a:lnTo>
                    <a:pt x="3400" y="45204"/>
                  </a:lnTo>
                  <a:lnTo>
                    <a:pt x="5075" y="41159"/>
                  </a:lnTo>
                  <a:lnTo>
                    <a:pt x="6750" y="37114"/>
                  </a:lnTo>
                  <a:lnTo>
                    <a:pt x="8804" y="33272"/>
                  </a:lnTo>
                  <a:lnTo>
                    <a:pt x="11236" y="29632"/>
                  </a:lnTo>
                  <a:lnTo>
                    <a:pt x="13668" y="25992"/>
                  </a:lnTo>
                  <a:lnTo>
                    <a:pt x="16432" y="22624"/>
                  </a:lnTo>
                  <a:lnTo>
                    <a:pt x="19528" y="19528"/>
                  </a:lnTo>
                  <a:lnTo>
                    <a:pt x="22624" y="16432"/>
                  </a:lnTo>
                  <a:lnTo>
                    <a:pt x="25992" y="13668"/>
                  </a:lnTo>
                  <a:lnTo>
                    <a:pt x="29632" y="11236"/>
                  </a:lnTo>
                  <a:lnTo>
                    <a:pt x="33272" y="8804"/>
                  </a:lnTo>
                  <a:lnTo>
                    <a:pt x="37114" y="6750"/>
                  </a:lnTo>
                  <a:lnTo>
                    <a:pt x="41159" y="5075"/>
                  </a:lnTo>
                  <a:lnTo>
                    <a:pt x="45204" y="3399"/>
                  </a:lnTo>
                  <a:lnTo>
                    <a:pt x="49373" y="2135"/>
                  </a:lnTo>
                  <a:lnTo>
                    <a:pt x="53667" y="1281"/>
                  </a:lnTo>
                  <a:lnTo>
                    <a:pt x="57961" y="427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2771775" y="0"/>
                  </a:lnTo>
                  <a:lnTo>
                    <a:pt x="2776153" y="0"/>
                  </a:lnTo>
                  <a:lnTo>
                    <a:pt x="2780489" y="427"/>
                  </a:lnTo>
                  <a:lnTo>
                    <a:pt x="2784782" y="1281"/>
                  </a:lnTo>
                  <a:lnTo>
                    <a:pt x="2789075" y="2135"/>
                  </a:lnTo>
                  <a:lnTo>
                    <a:pt x="2808817" y="11236"/>
                  </a:lnTo>
                  <a:lnTo>
                    <a:pt x="2812456" y="13668"/>
                  </a:lnTo>
                  <a:lnTo>
                    <a:pt x="2827212" y="29632"/>
                  </a:lnTo>
                  <a:lnTo>
                    <a:pt x="2829644" y="33272"/>
                  </a:lnTo>
                  <a:lnTo>
                    <a:pt x="2831698" y="37114"/>
                  </a:lnTo>
                  <a:lnTo>
                    <a:pt x="2833373" y="41159"/>
                  </a:lnTo>
                  <a:lnTo>
                    <a:pt x="2835049" y="45204"/>
                  </a:lnTo>
                  <a:lnTo>
                    <a:pt x="2836314" y="49373"/>
                  </a:lnTo>
                  <a:lnTo>
                    <a:pt x="2837168" y="53667"/>
                  </a:lnTo>
                  <a:lnTo>
                    <a:pt x="2838022" y="57960"/>
                  </a:lnTo>
                  <a:lnTo>
                    <a:pt x="2838450" y="62296"/>
                  </a:lnTo>
                  <a:lnTo>
                    <a:pt x="2838450" y="66674"/>
                  </a:lnTo>
                  <a:lnTo>
                    <a:pt x="2838450" y="1047749"/>
                  </a:lnTo>
                  <a:lnTo>
                    <a:pt x="2838450" y="1052127"/>
                  </a:lnTo>
                  <a:lnTo>
                    <a:pt x="2838022" y="1056463"/>
                  </a:lnTo>
                  <a:lnTo>
                    <a:pt x="2837168" y="1060757"/>
                  </a:lnTo>
                  <a:lnTo>
                    <a:pt x="2836314" y="1065050"/>
                  </a:lnTo>
                  <a:lnTo>
                    <a:pt x="2835049" y="1069220"/>
                  </a:lnTo>
                  <a:lnTo>
                    <a:pt x="2833373" y="1073264"/>
                  </a:lnTo>
                  <a:lnTo>
                    <a:pt x="2831698" y="1077309"/>
                  </a:lnTo>
                  <a:lnTo>
                    <a:pt x="2805177" y="1105619"/>
                  </a:lnTo>
                  <a:lnTo>
                    <a:pt x="2797289" y="1109349"/>
                  </a:lnTo>
                  <a:lnTo>
                    <a:pt x="2793245" y="1111024"/>
                  </a:lnTo>
                  <a:lnTo>
                    <a:pt x="2789075" y="1112289"/>
                  </a:lnTo>
                  <a:lnTo>
                    <a:pt x="2784782" y="1113143"/>
                  </a:lnTo>
                  <a:lnTo>
                    <a:pt x="2780489" y="1113997"/>
                  </a:lnTo>
                  <a:lnTo>
                    <a:pt x="2776153" y="1114424"/>
                  </a:lnTo>
                  <a:lnTo>
                    <a:pt x="2771775" y="1114424"/>
                  </a:lnTo>
                  <a:lnTo>
                    <a:pt x="66675" y="1114424"/>
                  </a:lnTo>
                  <a:lnTo>
                    <a:pt x="62297" y="1114424"/>
                  </a:lnTo>
                  <a:lnTo>
                    <a:pt x="57961" y="1113997"/>
                  </a:lnTo>
                  <a:lnTo>
                    <a:pt x="53667" y="1113143"/>
                  </a:lnTo>
                  <a:lnTo>
                    <a:pt x="49373" y="1112289"/>
                  </a:lnTo>
                  <a:lnTo>
                    <a:pt x="45204" y="1111024"/>
                  </a:lnTo>
                  <a:lnTo>
                    <a:pt x="41159" y="1109349"/>
                  </a:lnTo>
                  <a:lnTo>
                    <a:pt x="37114" y="1107673"/>
                  </a:lnTo>
                  <a:lnTo>
                    <a:pt x="33272" y="1105619"/>
                  </a:lnTo>
                  <a:lnTo>
                    <a:pt x="29632" y="1103187"/>
                  </a:lnTo>
                  <a:lnTo>
                    <a:pt x="25992" y="1100755"/>
                  </a:lnTo>
                  <a:lnTo>
                    <a:pt x="22624" y="1097991"/>
                  </a:lnTo>
                  <a:lnTo>
                    <a:pt x="19528" y="1094895"/>
                  </a:lnTo>
                  <a:lnTo>
                    <a:pt x="16432" y="1091800"/>
                  </a:lnTo>
                  <a:lnTo>
                    <a:pt x="13668" y="1088432"/>
                  </a:lnTo>
                  <a:lnTo>
                    <a:pt x="11236" y="1084791"/>
                  </a:lnTo>
                  <a:lnTo>
                    <a:pt x="8804" y="1081151"/>
                  </a:lnTo>
                  <a:lnTo>
                    <a:pt x="6750" y="1077309"/>
                  </a:lnTo>
                  <a:lnTo>
                    <a:pt x="5075" y="1073264"/>
                  </a:lnTo>
                  <a:lnTo>
                    <a:pt x="3400" y="1069220"/>
                  </a:lnTo>
                  <a:lnTo>
                    <a:pt x="2135" y="1065050"/>
                  </a:lnTo>
                  <a:lnTo>
                    <a:pt x="1281" y="1060757"/>
                  </a:lnTo>
                  <a:lnTo>
                    <a:pt x="427" y="1056463"/>
                  </a:lnTo>
                  <a:lnTo>
                    <a:pt x="0" y="1052127"/>
                  </a:lnTo>
                  <a:lnTo>
                    <a:pt x="0" y="1047749"/>
                  </a:lnTo>
                  <a:close/>
                </a:path>
              </a:pathLst>
            </a:custGeom>
            <a:ln w="19049">
              <a:solidFill>
                <a:srgbClr val="0A53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953125" y="2228849"/>
              <a:ext cx="285750" cy="286385"/>
            </a:xfrm>
            <a:custGeom>
              <a:avLst/>
              <a:gdLst/>
              <a:ahLst/>
              <a:cxnLst/>
              <a:rect l="l" t="t" r="r" b="b"/>
              <a:pathLst>
                <a:path w="285750" h="286385">
                  <a:moveTo>
                    <a:pt x="116085" y="232171"/>
                  </a:moveTo>
                  <a:lnTo>
                    <a:pt x="70894" y="223051"/>
                  </a:lnTo>
                  <a:lnTo>
                    <a:pt x="33995" y="198176"/>
                  </a:lnTo>
                  <a:lnTo>
                    <a:pt x="9120" y="161277"/>
                  </a:lnTo>
                  <a:lnTo>
                    <a:pt x="0" y="116085"/>
                  </a:lnTo>
                  <a:lnTo>
                    <a:pt x="9120" y="70894"/>
                  </a:lnTo>
                  <a:lnTo>
                    <a:pt x="33995" y="33995"/>
                  </a:lnTo>
                  <a:lnTo>
                    <a:pt x="70894" y="9120"/>
                  </a:lnTo>
                  <a:lnTo>
                    <a:pt x="116085" y="0"/>
                  </a:lnTo>
                  <a:lnTo>
                    <a:pt x="161277" y="9120"/>
                  </a:lnTo>
                  <a:lnTo>
                    <a:pt x="198176" y="33995"/>
                  </a:lnTo>
                  <a:lnTo>
                    <a:pt x="199337" y="35718"/>
                  </a:lnTo>
                  <a:lnTo>
                    <a:pt x="110808" y="35718"/>
                  </a:lnTo>
                  <a:lnTo>
                    <a:pt x="105582" y="36233"/>
                  </a:lnTo>
                  <a:lnTo>
                    <a:pt x="67048" y="52194"/>
                  </a:lnTo>
                  <a:lnTo>
                    <a:pt x="39816" y="90206"/>
                  </a:lnTo>
                  <a:lnTo>
                    <a:pt x="35718" y="110808"/>
                  </a:lnTo>
                  <a:lnTo>
                    <a:pt x="35718" y="121362"/>
                  </a:lnTo>
                  <a:lnTo>
                    <a:pt x="52194" y="165123"/>
                  </a:lnTo>
                  <a:lnTo>
                    <a:pt x="90206" y="192354"/>
                  </a:lnTo>
                  <a:lnTo>
                    <a:pt x="110808" y="196453"/>
                  </a:lnTo>
                  <a:lnTo>
                    <a:pt x="221725" y="196453"/>
                  </a:lnTo>
                  <a:lnTo>
                    <a:pt x="235109" y="209847"/>
                  </a:lnTo>
                  <a:lnTo>
                    <a:pt x="184565" y="209847"/>
                  </a:lnTo>
                  <a:lnTo>
                    <a:pt x="169368" y="219269"/>
                  </a:lnTo>
                  <a:lnTo>
                    <a:pt x="152732" y="226283"/>
                  </a:lnTo>
                  <a:lnTo>
                    <a:pt x="134893" y="230661"/>
                  </a:lnTo>
                  <a:lnTo>
                    <a:pt x="116085" y="232171"/>
                  </a:lnTo>
                  <a:close/>
                </a:path>
                <a:path w="285750" h="286385">
                  <a:moveTo>
                    <a:pt x="221725" y="196453"/>
                  </a:moveTo>
                  <a:lnTo>
                    <a:pt x="121362" y="196453"/>
                  </a:lnTo>
                  <a:lnTo>
                    <a:pt x="126589" y="195938"/>
                  </a:lnTo>
                  <a:lnTo>
                    <a:pt x="136940" y="193879"/>
                  </a:lnTo>
                  <a:lnTo>
                    <a:pt x="176645" y="169182"/>
                  </a:lnTo>
                  <a:lnTo>
                    <a:pt x="195938" y="126589"/>
                  </a:lnTo>
                  <a:lnTo>
                    <a:pt x="196453" y="121362"/>
                  </a:lnTo>
                  <a:lnTo>
                    <a:pt x="196453" y="110808"/>
                  </a:lnTo>
                  <a:lnTo>
                    <a:pt x="179977" y="67048"/>
                  </a:lnTo>
                  <a:lnTo>
                    <a:pt x="141965" y="39816"/>
                  </a:lnTo>
                  <a:lnTo>
                    <a:pt x="121362" y="35718"/>
                  </a:lnTo>
                  <a:lnTo>
                    <a:pt x="199337" y="35718"/>
                  </a:lnTo>
                  <a:lnTo>
                    <a:pt x="223051" y="70894"/>
                  </a:lnTo>
                  <a:lnTo>
                    <a:pt x="232171" y="116085"/>
                  </a:lnTo>
                  <a:lnTo>
                    <a:pt x="230653" y="134893"/>
                  </a:lnTo>
                  <a:lnTo>
                    <a:pt x="226262" y="152732"/>
                  </a:lnTo>
                  <a:lnTo>
                    <a:pt x="219323" y="169182"/>
                  </a:lnTo>
                  <a:lnTo>
                    <a:pt x="219245" y="169368"/>
                  </a:lnTo>
                  <a:lnTo>
                    <a:pt x="209847" y="184565"/>
                  </a:lnTo>
                  <a:lnTo>
                    <a:pt x="221725" y="196453"/>
                  </a:lnTo>
                  <a:close/>
                </a:path>
                <a:path w="285750" h="286385">
                  <a:moveTo>
                    <a:pt x="267862" y="285791"/>
                  </a:moveTo>
                  <a:lnTo>
                    <a:pt x="261134" y="284483"/>
                  </a:lnTo>
                  <a:lnTo>
                    <a:pt x="255221" y="280559"/>
                  </a:lnTo>
                  <a:lnTo>
                    <a:pt x="184565" y="209847"/>
                  </a:lnTo>
                  <a:lnTo>
                    <a:pt x="235109" y="209847"/>
                  </a:lnTo>
                  <a:lnTo>
                    <a:pt x="280503" y="255277"/>
                  </a:lnTo>
                  <a:lnTo>
                    <a:pt x="284427" y="261189"/>
                  </a:lnTo>
                  <a:lnTo>
                    <a:pt x="285736" y="267918"/>
                  </a:lnTo>
                  <a:lnTo>
                    <a:pt x="284427" y="274647"/>
                  </a:lnTo>
                  <a:lnTo>
                    <a:pt x="280503" y="280559"/>
                  </a:lnTo>
                  <a:lnTo>
                    <a:pt x="274591" y="284483"/>
                  </a:lnTo>
                  <a:lnTo>
                    <a:pt x="267862" y="285791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5611663" y="2579362"/>
            <a:ext cx="969010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00" spc="-190" b="1">
                <a:latin typeface="Cambria"/>
                <a:cs typeface="Cambria"/>
              </a:rPr>
              <a:t>DX</a:t>
            </a:r>
            <a:r>
              <a:rPr dirty="0" sz="1350" spc="-190" b="1">
                <a:latin typeface="Malgun Gothic"/>
                <a:cs typeface="Malgun Gothic"/>
              </a:rPr>
              <a:t>전략팀</a:t>
            </a:r>
            <a:r>
              <a:rPr dirty="0" sz="1350" spc="-114" b="1">
                <a:latin typeface="Malgun Gothic"/>
                <a:cs typeface="Malgun Gothic"/>
              </a:rPr>
              <a:t> </a:t>
            </a:r>
            <a:r>
              <a:rPr dirty="0" sz="1350" spc="-285" b="1">
                <a:latin typeface="Malgun Gothic"/>
                <a:cs typeface="Malgun Gothic"/>
              </a:rPr>
              <a:t>검토</a:t>
            </a:r>
            <a:endParaRPr sz="1350">
              <a:latin typeface="Malgun Gothic"/>
              <a:cs typeface="Malgun Gothic"/>
            </a:endParaRPr>
          </a:p>
          <a:p>
            <a:pPr marL="7874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승인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기준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35">
                <a:solidFill>
                  <a:srgbClr val="4A5462"/>
                </a:solidFill>
                <a:latin typeface="Dotum"/>
                <a:cs typeface="Dotum"/>
              </a:rPr>
              <a:t>적용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8096250" y="2057399"/>
            <a:ext cx="3714750" cy="1133475"/>
            <a:chOff x="8096250" y="2057399"/>
            <a:chExt cx="3714750" cy="1133475"/>
          </a:xfrm>
        </p:grpSpPr>
        <p:sp>
          <p:nvSpPr>
            <p:cNvPr id="21" name="object 21" descr=""/>
            <p:cNvSpPr/>
            <p:nvPr/>
          </p:nvSpPr>
          <p:spPr>
            <a:xfrm>
              <a:off x="8096250" y="2538598"/>
              <a:ext cx="285750" cy="180975"/>
            </a:xfrm>
            <a:custGeom>
              <a:avLst/>
              <a:gdLst/>
              <a:ahLst/>
              <a:cxnLst/>
              <a:rect l="l" t="t" r="r" b="b"/>
              <a:pathLst>
                <a:path w="285750" h="180975">
                  <a:moveTo>
                    <a:pt x="191597" y="180602"/>
                  </a:moveTo>
                  <a:lnTo>
                    <a:pt x="186686" y="178482"/>
                  </a:lnTo>
                  <a:lnTo>
                    <a:pt x="181774" y="176361"/>
                  </a:lnTo>
                  <a:lnTo>
                    <a:pt x="178593" y="171561"/>
                  </a:lnTo>
                  <a:lnTo>
                    <a:pt x="178593" y="126020"/>
                  </a:lnTo>
                  <a:lnTo>
                    <a:pt x="7980" y="126020"/>
                  </a:lnTo>
                  <a:lnTo>
                    <a:pt x="0" y="118039"/>
                  </a:lnTo>
                  <a:lnTo>
                    <a:pt x="0" y="62563"/>
                  </a:lnTo>
                  <a:lnTo>
                    <a:pt x="7980" y="54582"/>
                  </a:lnTo>
                  <a:lnTo>
                    <a:pt x="178593" y="54582"/>
                  </a:lnTo>
                  <a:lnTo>
                    <a:pt x="178593" y="9097"/>
                  </a:lnTo>
                  <a:lnTo>
                    <a:pt x="181774" y="4241"/>
                  </a:lnTo>
                  <a:lnTo>
                    <a:pt x="191597" y="0"/>
                  </a:lnTo>
                  <a:lnTo>
                    <a:pt x="197290" y="1004"/>
                  </a:lnTo>
                  <a:lnTo>
                    <a:pt x="281564" y="80590"/>
                  </a:lnTo>
                  <a:lnTo>
                    <a:pt x="284243" y="83101"/>
                  </a:lnTo>
                  <a:lnTo>
                    <a:pt x="285750" y="86617"/>
                  </a:lnTo>
                  <a:lnTo>
                    <a:pt x="285750" y="93984"/>
                  </a:lnTo>
                  <a:lnTo>
                    <a:pt x="284243" y="97501"/>
                  </a:lnTo>
                  <a:lnTo>
                    <a:pt x="281564" y="100012"/>
                  </a:lnTo>
                  <a:lnTo>
                    <a:pt x="197290" y="179598"/>
                  </a:lnTo>
                  <a:lnTo>
                    <a:pt x="191597" y="180602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8963024" y="2066924"/>
              <a:ext cx="2838450" cy="1114425"/>
            </a:xfrm>
            <a:custGeom>
              <a:avLst/>
              <a:gdLst/>
              <a:ahLst/>
              <a:cxnLst/>
              <a:rect l="l" t="t" r="r" b="b"/>
              <a:pathLst>
                <a:path w="2838450" h="1114425">
                  <a:moveTo>
                    <a:pt x="2776152" y="1114424"/>
                  </a:moveTo>
                  <a:lnTo>
                    <a:pt x="62296" y="1114424"/>
                  </a:lnTo>
                  <a:lnTo>
                    <a:pt x="57960" y="1113997"/>
                  </a:lnTo>
                  <a:lnTo>
                    <a:pt x="22623" y="1097991"/>
                  </a:lnTo>
                  <a:lnTo>
                    <a:pt x="2134" y="1065050"/>
                  </a:lnTo>
                  <a:lnTo>
                    <a:pt x="0" y="1052127"/>
                  </a:lnTo>
                  <a:lnTo>
                    <a:pt x="0" y="1047749"/>
                  </a:lnTo>
                  <a:lnTo>
                    <a:pt x="0" y="62296"/>
                  </a:lnTo>
                  <a:lnTo>
                    <a:pt x="13667" y="25992"/>
                  </a:lnTo>
                  <a:lnTo>
                    <a:pt x="45203" y="3399"/>
                  </a:lnTo>
                  <a:lnTo>
                    <a:pt x="62296" y="0"/>
                  </a:lnTo>
                  <a:lnTo>
                    <a:pt x="2776152" y="0"/>
                  </a:lnTo>
                  <a:lnTo>
                    <a:pt x="2812457" y="13668"/>
                  </a:lnTo>
                  <a:lnTo>
                    <a:pt x="2835047" y="45204"/>
                  </a:lnTo>
                  <a:lnTo>
                    <a:pt x="2838448" y="62296"/>
                  </a:lnTo>
                  <a:lnTo>
                    <a:pt x="2838448" y="1052127"/>
                  </a:lnTo>
                  <a:lnTo>
                    <a:pt x="2824778" y="1088432"/>
                  </a:lnTo>
                  <a:lnTo>
                    <a:pt x="2793243" y="1111024"/>
                  </a:lnTo>
                  <a:lnTo>
                    <a:pt x="2780488" y="1113997"/>
                  </a:lnTo>
                  <a:lnTo>
                    <a:pt x="2776152" y="1114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8963024" y="2066924"/>
              <a:ext cx="2838450" cy="1114425"/>
            </a:xfrm>
            <a:custGeom>
              <a:avLst/>
              <a:gdLst/>
              <a:ahLst/>
              <a:cxnLst/>
              <a:rect l="l" t="t" r="r" b="b"/>
              <a:pathLst>
                <a:path w="2838450" h="1114425">
                  <a:moveTo>
                    <a:pt x="0" y="1047749"/>
                  </a:moveTo>
                  <a:lnTo>
                    <a:pt x="0" y="66674"/>
                  </a:lnTo>
                  <a:lnTo>
                    <a:pt x="0" y="62296"/>
                  </a:lnTo>
                  <a:lnTo>
                    <a:pt x="426" y="57960"/>
                  </a:lnTo>
                  <a:lnTo>
                    <a:pt x="1280" y="53667"/>
                  </a:lnTo>
                  <a:lnTo>
                    <a:pt x="2134" y="49373"/>
                  </a:lnTo>
                  <a:lnTo>
                    <a:pt x="3399" y="45204"/>
                  </a:lnTo>
                  <a:lnTo>
                    <a:pt x="5074" y="41159"/>
                  </a:lnTo>
                  <a:lnTo>
                    <a:pt x="6749" y="37114"/>
                  </a:lnTo>
                  <a:lnTo>
                    <a:pt x="8803" y="33272"/>
                  </a:lnTo>
                  <a:lnTo>
                    <a:pt x="11235" y="29632"/>
                  </a:lnTo>
                  <a:lnTo>
                    <a:pt x="13667" y="25992"/>
                  </a:lnTo>
                  <a:lnTo>
                    <a:pt x="16432" y="22624"/>
                  </a:lnTo>
                  <a:lnTo>
                    <a:pt x="41158" y="5075"/>
                  </a:lnTo>
                  <a:lnTo>
                    <a:pt x="45203" y="3399"/>
                  </a:lnTo>
                  <a:lnTo>
                    <a:pt x="49371" y="2135"/>
                  </a:lnTo>
                  <a:lnTo>
                    <a:pt x="53666" y="1281"/>
                  </a:lnTo>
                  <a:lnTo>
                    <a:pt x="57960" y="427"/>
                  </a:lnTo>
                  <a:lnTo>
                    <a:pt x="62296" y="0"/>
                  </a:lnTo>
                  <a:lnTo>
                    <a:pt x="66674" y="0"/>
                  </a:lnTo>
                  <a:lnTo>
                    <a:pt x="2771774" y="0"/>
                  </a:lnTo>
                  <a:lnTo>
                    <a:pt x="2776152" y="0"/>
                  </a:lnTo>
                  <a:lnTo>
                    <a:pt x="2780488" y="427"/>
                  </a:lnTo>
                  <a:lnTo>
                    <a:pt x="2784782" y="1281"/>
                  </a:lnTo>
                  <a:lnTo>
                    <a:pt x="2789074" y="2135"/>
                  </a:lnTo>
                  <a:lnTo>
                    <a:pt x="2793243" y="3399"/>
                  </a:lnTo>
                  <a:lnTo>
                    <a:pt x="2797288" y="5075"/>
                  </a:lnTo>
                  <a:lnTo>
                    <a:pt x="2801333" y="6750"/>
                  </a:lnTo>
                  <a:lnTo>
                    <a:pt x="2805176" y="8804"/>
                  </a:lnTo>
                  <a:lnTo>
                    <a:pt x="2808816" y="11236"/>
                  </a:lnTo>
                  <a:lnTo>
                    <a:pt x="2812457" y="13668"/>
                  </a:lnTo>
                  <a:lnTo>
                    <a:pt x="2815824" y="16432"/>
                  </a:lnTo>
                  <a:lnTo>
                    <a:pt x="2818919" y="19528"/>
                  </a:lnTo>
                  <a:lnTo>
                    <a:pt x="2822014" y="22624"/>
                  </a:lnTo>
                  <a:lnTo>
                    <a:pt x="2824778" y="25992"/>
                  </a:lnTo>
                  <a:lnTo>
                    <a:pt x="2827210" y="29632"/>
                  </a:lnTo>
                  <a:lnTo>
                    <a:pt x="2829643" y="33272"/>
                  </a:lnTo>
                  <a:lnTo>
                    <a:pt x="2831696" y="37114"/>
                  </a:lnTo>
                  <a:lnTo>
                    <a:pt x="2833372" y="41159"/>
                  </a:lnTo>
                  <a:lnTo>
                    <a:pt x="2835047" y="45204"/>
                  </a:lnTo>
                  <a:lnTo>
                    <a:pt x="2838449" y="66674"/>
                  </a:lnTo>
                  <a:lnTo>
                    <a:pt x="2838449" y="1047749"/>
                  </a:lnTo>
                  <a:lnTo>
                    <a:pt x="2833372" y="1073264"/>
                  </a:lnTo>
                  <a:lnTo>
                    <a:pt x="2831696" y="1077309"/>
                  </a:lnTo>
                  <a:lnTo>
                    <a:pt x="2818919" y="1094895"/>
                  </a:lnTo>
                  <a:lnTo>
                    <a:pt x="2815824" y="1097991"/>
                  </a:lnTo>
                  <a:lnTo>
                    <a:pt x="2797288" y="1109349"/>
                  </a:lnTo>
                  <a:lnTo>
                    <a:pt x="2793243" y="1111024"/>
                  </a:lnTo>
                  <a:lnTo>
                    <a:pt x="2789074" y="1112289"/>
                  </a:lnTo>
                  <a:lnTo>
                    <a:pt x="2784782" y="1113143"/>
                  </a:lnTo>
                  <a:lnTo>
                    <a:pt x="2780488" y="1113997"/>
                  </a:lnTo>
                  <a:lnTo>
                    <a:pt x="2776152" y="1114424"/>
                  </a:lnTo>
                  <a:lnTo>
                    <a:pt x="2771774" y="1114424"/>
                  </a:lnTo>
                  <a:lnTo>
                    <a:pt x="66674" y="1114424"/>
                  </a:lnTo>
                  <a:lnTo>
                    <a:pt x="62296" y="1114424"/>
                  </a:lnTo>
                  <a:lnTo>
                    <a:pt x="57960" y="1113997"/>
                  </a:lnTo>
                  <a:lnTo>
                    <a:pt x="53666" y="1113143"/>
                  </a:lnTo>
                  <a:lnTo>
                    <a:pt x="49371" y="1112289"/>
                  </a:lnTo>
                  <a:lnTo>
                    <a:pt x="45203" y="1111024"/>
                  </a:lnTo>
                  <a:lnTo>
                    <a:pt x="41158" y="1109349"/>
                  </a:lnTo>
                  <a:lnTo>
                    <a:pt x="37113" y="1107673"/>
                  </a:lnTo>
                  <a:lnTo>
                    <a:pt x="33271" y="1105619"/>
                  </a:lnTo>
                  <a:lnTo>
                    <a:pt x="29631" y="1103187"/>
                  </a:lnTo>
                  <a:lnTo>
                    <a:pt x="25991" y="1100755"/>
                  </a:lnTo>
                  <a:lnTo>
                    <a:pt x="5074" y="1073264"/>
                  </a:lnTo>
                  <a:lnTo>
                    <a:pt x="3399" y="1069220"/>
                  </a:lnTo>
                  <a:lnTo>
                    <a:pt x="2134" y="1065050"/>
                  </a:lnTo>
                  <a:lnTo>
                    <a:pt x="1280" y="1060757"/>
                  </a:lnTo>
                  <a:lnTo>
                    <a:pt x="426" y="1056463"/>
                  </a:lnTo>
                  <a:lnTo>
                    <a:pt x="0" y="1052127"/>
                  </a:lnTo>
                  <a:lnTo>
                    <a:pt x="0" y="1047749"/>
                  </a:lnTo>
                  <a:close/>
                </a:path>
              </a:pathLst>
            </a:custGeom>
            <a:ln w="19049">
              <a:solidFill>
                <a:srgbClr val="0A53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0239546" y="2228849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142703" y="285750"/>
                  </a:moveTo>
                  <a:lnTo>
                    <a:pt x="101228" y="279599"/>
                  </a:lnTo>
                  <a:lnTo>
                    <a:pt x="63326" y="261671"/>
                  </a:lnTo>
                  <a:lnTo>
                    <a:pt x="32258" y="233514"/>
                  </a:lnTo>
                  <a:lnTo>
                    <a:pt x="10704" y="197550"/>
                  </a:lnTo>
                  <a:lnTo>
                    <a:pt x="514" y="156879"/>
                  </a:lnTo>
                  <a:lnTo>
                    <a:pt x="0" y="149894"/>
                  </a:lnTo>
                  <a:lnTo>
                    <a:pt x="0" y="135855"/>
                  </a:lnTo>
                  <a:lnTo>
                    <a:pt x="8176" y="94749"/>
                  </a:lnTo>
                  <a:lnTo>
                    <a:pt x="27949" y="57757"/>
                  </a:lnTo>
                  <a:lnTo>
                    <a:pt x="57585" y="28121"/>
                  </a:lnTo>
                  <a:lnTo>
                    <a:pt x="94577" y="8348"/>
                  </a:lnTo>
                  <a:lnTo>
                    <a:pt x="135684" y="171"/>
                  </a:lnTo>
                  <a:lnTo>
                    <a:pt x="142703" y="0"/>
                  </a:lnTo>
                  <a:lnTo>
                    <a:pt x="149722" y="171"/>
                  </a:lnTo>
                  <a:lnTo>
                    <a:pt x="190828" y="8348"/>
                  </a:lnTo>
                  <a:lnTo>
                    <a:pt x="227821" y="28121"/>
                  </a:lnTo>
                  <a:lnTo>
                    <a:pt x="257457" y="57757"/>
                  </a:lnTo>
                  <a:lnTo>
                    <a:pt x="276332" y="92422"/>
                  </a:lnTo>
                  <a:lnTo>
                    <a:pt x="192039" y="92422"/>
                  </a:lnTo>
                  <a:lnTo>
                    <a:pt x="156295" y="128196"/>
                  </a:lnTo>
                  <a:lnTo>
                    <a:pt x="84995" y="128196"/>
                  </a:lnTo>
                  <a:lnTo>
                    <a:pt x="74447" y="138633"/>
                  </a:lnTo>
                  <a:lnTo>
                    <a:pt x="74447" y="147116"/>
                  </a:lnTo>
                  <a:lnTo>
                    <a:pt x="115412" y="188081"/>
                  </a:lnTo>
                  <a:lnTo>
                    <a:pt x="120602" y="193327"/>
                  </a:lnTo>
                  <a:lnTo>
                    <a:pt x="276332" y="193327"/>
                  </a:lnTo>
                  <a:lnTo>
                    <a:pt x="274702" y="197550"/>
                  </a:lnTo>
                  <a:lnTo>
                    <a:pt x="253148" y="233514"/>
                  </a:lnTo>
                  <a:lnTo>
                    <a:pt x="222080" y="261671"/>
                  </a:lnTo>
                  <a:lnTo>
                    <a:pt x="184178" y="279599"/>
                  </a:lnTo>
                  <a:lnTo>
                    <a:pt x="149722" y="285578"/>
                  </a:lnTo>
                  <a:lnTo>
                    <a:pt x="142703" y="285750"/>
                  </a:lnTo>
                  <a:close/>
                </a:path>
                <a:path w="285750" h="285750">
                  <a:moveTo>
                    <a:pt x="210959" y="111397"/>
                  </a:moveTo>
                  <a:lnTo>
                    <a:pt x="210903" y="102914"/>
                  </a:lnTo>
                  <a:lnTo>
                    <a:pt x="200523" y="92422"/>
                  </a:lnTo>
                  <a:lnTo>
                    <a:pt x="276332" y="92422"/>
                  </a:lnTo>
                  <a:lnTo>
                    <a:pt x="277230" y="94749"/>
                  </a:lnTo>
                  <a:lnTo>
                    <a:pt x="279427" y="101400"/>
                  </a:lnTo>
                  <a:lnTo>
                    <a:pt x="280758" y="106208"/>
                  </a:lnTo>
                  <a:lnTo>
                    <a:pt x="216204" y="106208"/>
                  </a:lnTo>
                  <a:lnTo>
                    <a:pt x="210959" y="111397"/>
                  </a:lnTo>
                  <a:close/>
                </a:path>
                <a:path w="285750" h="285750">
                  <a:moveTo>
                    <a:pt x="276332" y="193327"/>
                  </a:moveTo>
                  <a:lnTo>
                    <a:pt x="129085" y="193327"/>
                  </a:lnTo>
                  <a:lnTo>
                    <a:pt x="216204" y="106208"/>
                  </a:lnTo>
                  <a:lnTo>
                    <a:pt x="280758" y="106208"/>
                  </a:lnTo>
                  <a:lnTo>
                    <a:pt x="281295" y="108150"/>
                  </a:lnTo>
                  <a:lnTo>
                    <a:pt x="282833" y="115001"/>
                  </a:lnTo>
                  <a:lnTo>
                    <a:pt x="284034" y="121919"/>
                  </a:lnTo>
                  <a:lnTo>
                    <a:pt x="284808" y="128196"/>
                  </a:lnTo>
                  <a:lnTo>
                    <a:pt x="284892" y="128870"/>
                  </a:lnTo>
                  <a:lnTo>
                    <a:pt x="285406" y="135855"/>
                  </a:lnTo>
                  <a:lnTo>
                    <a:pt x="285406" y="149894"/>
                  </a:lnTo>
                  <a:lnTo>
                    <a:pt x="284892" y="156879"/>
                  </a:lnTo>
                  <a:lnTo>
                    <a:pt x="277230" y="191000"/>
                  </a:lnTo>
                  <a:lnTo>
                    <a:pt x="276332" y="193327"/>
                  </a:lnTo>
                  <a:close/>
                </a:path>
                <a:path w="285750" h="285750">
                  <a:moveTo>
                    <a:pt x="124844" y="159673"/>
                  </a:moveTo>
                  <a:lnTo>
                    <a:pt x="98613" y="133443"/>
                  </a:lnTo>
                  <a:lnTo>
                    <a:pt x="93422" y="128196"/>
                  </a:lnTo>
                  <a:lnTo>
                    <a:pt x="156295" y="128196"/>
                  </a:lnTo>
                  <a:lnTo>
                    <a:pt x="124844" y="159673"/>
                  </a:lnTo>
                  <a:close/>
                </a:path>
              </a:pathLst>
            </a:custGeom>
            <a:solidFill>
              <a:srgbClr val="04956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9884071" y="2579362"/>
            <a:ext cx="996315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350" spc="-260" b="1">
                <a:latin typeface="Malgun Gothic"/>
                <a:cs typeface="Malgun Gothic"/>
              </a:rPr>
              <a:t>승인</a:t>
            </a:r>
            <a:r>
              <a:rPr dirty="0" sz="1350" spc="-135" b="1">
                <a:latin typeface="Malgun Gothic"/>
                <a:cs typeface="Malgun Gothic"/>
              </a:rPr>
              <a:t> </a:t>
            </a:r>
            <a:r>
              <a:rPr dirty="0" sz="1350" spc="-260" b="1">
                <a:latin typeface="Malgun Gothic"/>
                <a:cs typeface="Malgun Gothic"/>
              </a:rPr>
              <a:t>및</a:t>
            </a:r>
            <a:r>
              <a:rPr dirty="0" sz="1350" spc="-135" b="1">
                <a:latin typeface="Malgun Gothic"/>
                <a:cs typeface="Malgun Gothic"/>
              </a:rPr>
              <a:t> </a:t>
            </a:r>
            <a:r>
              <a:rPr dirty="0" sz="1350" spc="-295" b="1">
                <a:latin typeface="Malgun Gothic"/>
                <a:cs typeface="Malgun Gothic"/>
              </a:rPr>
              <a:t>도입</a:t>
            </a:r>
            <a:endParaRPr sz="13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계정</a:t>
            </a:r>
            <a:r>
              <a:rPr dirty="0" sz="11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발급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14">
                <a:solidFill>
                  <a:srgbClr val="4A5462"/>
                </a:solidFill>
                <a:latin typeface="Dotum"/>
                <a:cs typeface="Dotum"/>
              </a:rPr>
              <a:t>관리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380999" y="3762374"/>
            <a:ext cx="5638800" cy="990600"/>
            <a:chOff x="380999" y="3762374"/>
            <a:chExt cx="5638800" cy="990600"/>
          </a:xfrm>
        </p:grpSpPr>
        <p:pic>
          <p:nvPicPr>
            <p:cNvPr id="27" name="object 2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99" y="3762374"/>
              <a:ext cx="142874" cy="190499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380999" y="4105274"/>
              <a:ext cx="5638800" cy="647700"/>
            </a:xfrm>
            <a:custGeom>
              <a:avLst/>
              <a:gdLst/>
              <a:ahLst/>
              <a:cxnLst/>
              <a:rect l="l" t="t" r="r" b="b"/>
              <a:pathLst>
                <a:path w="5638800" h="647700">
                  <a:moveTo>
                    <a:pt x="5638799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5638799" y="0"/>
                  </a:lnTo>
                  <a:lnTo>
                    <a:pt x="5638799" y="647699"/>
                  </a:lnTo>
                  <a:close/>
                </a:path>
              </a:pathLst>
            </a:custGeom>
            <a:solidFill>
              <a:srgbClr val="F1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80999" y="4105274"/>
              <a:ext cx="38100" cy="647700"/>
            </a:xfrm>
            <a:custGeom>
              <a:avLst/>
              <a:gdLst/>
              <a:ahLst/>
              <a:cxnLst/>
              <a:rect l="l" t="t" r="r" b="b"/>
              <a:pathLst>
                <a:path w="38100" h="647700">
                  <a:moveTo>
                    <a:pt x="38099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47699"/>
                  </a:lnTo>
                  <a:close/>
                </a:path>
              </a:pathLst>
            </a:custGeom>
            <a:solidFill>
              <a:srgbClr val="0A53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33399" y="42386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5"/>
                  </a:lnTo>
                  <a:lnTo>
                    <a:pt x="353904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0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699" y="4352924"/>
              <a:ext cx="152399" cy="152399"/>
            </a:xfrm>
            <a:prstGeom prst="rect">
              <a:avLst/>
            </a:prstGeom>
          </p:spPr>
        </p:pic>
      </p:grpSp>
      <p:sp>
        <p:nvSpPr>
          <p:cNvPr id="32" name="object 32" descr=""/>
          <p:cNvSpPr txBox="1"/>
          <p:nvPr/>
        </p:nvSpPr>
        <p:spPr>
          <a:xfrm>
            <a:off x="587374" y="3705859"/>
            <a:ext cx="77978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325" b="1">
                <a:solidFill>
                  <a:srgbClr val="1F2937"/>
                </a:solidFill>
                <a:latin typeface="Malgun Gothic"/>
                <a:cs typeface="Malgun Gothic"/>
              </a:rPr>
              <a:t>승인</a:t>
            </a:r>
            <a:r>
              <a:rPr dirty="0" sz="1700" spc="-180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700" spc="-360" b="1">
                <a:solidFill>
                  <a:srgbClr val="1F2937"/>
                </a:solidFill>
                <a:latin typeface="Malgun Gothic"/>
                <a:cs typeface="Malgun Gothic"/>
              </a:rPr>
              <a:t>기준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016000" y="4198612"/>
            <a:ext cx="1524635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260" b="1">
                <a:latin typeface="Malgun Gothic"/>
                <a:cs typeface="Malgun Gothic"/>
              </a:rPr>
              <a:t>기술</a:t>
            </a:r>
            <a:r>
              <a:rPr dirty="0" sz="1350" spc="-135" b="1">
                <a:latin typeface="Malgun Gothic"/>
                <a:cs typeface="Malgun Gothic"/>
              </a:rPr>
              <a:t> </a:t>
            </a:r>
            <a:r>
              <a:rPr dirty="0" sz="1350" spc="-285" b="1">
                <a:latin typeface="Malgun Gothic"/>
                <a:cs typeface="Malgun Gothic"/>
              </a:rPr>
              <a:t>중복성</a:t>
            </a:r>
            <a:endParaRPr sz="13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기존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도구와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기능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중복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4A5462"/>
                </a:solidFill>
                <a:latin typeface="Dotum"/>
                <a:cs typeface="Dotum"/>
              </a:rPr>
              <a:t>여부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6172199" y="4105274"/>
            <a:ext cx="5638800" cy="647700"/>
            <a:chOff x="6172199" y="4105274"/>
            <a:chExt cx="5638800" cy="647700"/>
          </a:xfrm>
        </p:grpSpPr>
        <p:sp>
          <p:nvSpPr>
            <p:cNvPr id="35" name="object 35" descr=""/>
            <p:cNvSpPr/>
            <p:nvPr/>
          </p:nvSpPr>
          <p:spPr>
            <a:xfrm>
              <a:off x="6172199" y="4105274"/>
              <a:ext cx="5638800" cy="647700"/>
            </a:xfrm>
            <a:custGeom>
              <a:avLst/>
              <a:gdLst/>
              <a:ahLst/>
              <a:cxnLst/>
              <a:rect l="l" t="t" r="r" b="b"/>
              <a:pathLst>
                <a:path w="5638800" h="647700">
                  <a:moveTo>
                    <a:pt x="5638799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5638799" y="0"/>
                  </a:lnTo>
                  <a:lnTo>
                    <a:pt x="5638799" y="647699"/>
                  </a:lnTo>
                  <a:close/>
                </a:path>
              </a:pathLst>
            </a:custGeom>
            <a:solidFill>
              <a:srgbClr val="F1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172199" y="4105274"/>
              <a:ext cx="38100" cy="647700"/>
            </a:xfrm>
            <a:custGeom>
              <a:avLst/>
              <a:gdLst/>
              <a:ahLst/>
              <a:cxnLst/>
              <a:rect l="l" t="t" r="r" b="b"/>
              <a:pathLst>
                <a:path w="38100" h="647700">
                  <a:moveTo>
                    <a:pt x="38099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47699"/>
                  </a:lnTo>
                  <a:close/>
                </a:path>
              </a:pathLst>
            </a:custGeom>
            <a:solidFill>
              <a:srgbClr val="0A53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6324599" y="42386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6" y="358507"/>
                  </a:lnTo>
                  <a:lnTo>
                    <a:pt x="62575" y="331659"/>
                  </a:lnTo>
                  <a:lnTo>
                    <a:pt x="32105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5"/>
                  </a:lnTo>
                  <a:lnTo>
                    <a:pt x="353904" y="92572"/>
                  </a:lnTo>
                  <a:lnTo>
                    <a:pt x="372798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4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0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43632" y="4352924"/>
              <a:ext cx="142934" cy="152161"/>
            </a:xfrm>
            <a:prstGeom prst="rect">
              <a:avLst/>
            </a:prstGeom>
          </p:spPr>
        </p:pic>
      </p:grpSp>
      <p:sp>
        <p:nvSpPr>
          <p:cNvPr id="39" name="object 39" descr=""/>
          <p:cNvSpPr txBox="1"/>
          <p:nvPr/>
        </p:nvSpPr>
        <p:spPr>
          <a:xfrm>
            <a:off x="6807200" y="4198612"/>
            <a:ext cx="1684655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260" b="1">
                <a:latin typeface="Malgun Gothic"/>
                <a:cs typeface="Malgun Gothic"/>
              </a:rPr>
              <a:t>보안</a:t>
            </a:r>
            <a:r>
              <a:rPr dirty="0" sz="1350" spc="-135" b="1">
                <a:latin typeface="Malgun Gothic"/>
                <a:cs typeface="Malgun Gothic"/>
              </a:rPr>
              <a:t> </a:t>
            </a:r>
            <a:r>
              <a:rPr dirty="0" sz="1350" spc="-285" b="1">
                <a:latin typeface="Malgun Gothic"/>
                <a:cs typeface="Malgun Gothic"/>
              </a:rPr>
              <a:t>위험성</a:t>
            </a:r>
            <a:endParaRPr sz="13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데이터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보호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보안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요건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4A5462"/>
                </a:solidFill>
                <a:latin typeface="Dotum"/>
                <a:cs typeface="Dotum"/>
              </a:rPr>
              <a:t>충족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380999" y="4905374"/>
            <a:ext cx="5638800" cy="647700"/>
            <a:chOff x="380999" y="4905374"/>
            <a:chExt cx="5638800" cy="647700"/>
          </a:xfrm>
        </p:grpSpPr>
        <p:sp>
          <p:nvSpPr>
            <p:cNvPr id="41" name="object 41" descr=""/>
            <p:cNvSpPr/>
            <p:nvPr/>
          </p:nvSpPr>
          <p:spPr>
            <a:xfrm>
              <a:off x="380999" y="4905374"/>
              <a:ext cx="5638800" cy="647700"/>
            </a:xfrm>
            <a:custGeom>
              <a:avLst/>
              <a:gdLst/>
              <a:ahLst/>
              <a:cxnLst/>
              <a:rect l="l" t="t" r="r" b="b"/>
              <a:pathLst>
                <a:path w="5638800" h="647700">
                  <a:moveTo>
                    <a:pt x="5638799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5638799" y="0"/>
                  </a:lnTo>
                  <a:lnTo>
                    <a:pt x="5638799" y="647699"/>
                  </a:lnTo>
                  <a:close/>
                </a:path>
              </a:pathLst>
            </a:custGeom>
            <a:solidFill>
              <a:srgbClr val="F1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380999" y="4905374"/>
              <a:ext cx="38100" cy="647700"/>
            </a:xfrm>
            <a:custGeom>
              <a:avLst/>
              <a:gdLst/>
              <a:ahLst/>
              <a:cxnLst/>
              <a:rect l="l" t="t" r="r" b="b"/>
              <a:pathLst>
                <a:path w="38100" h="647700">
                  <a:moveTo>
                    <a:pt x="38099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47699"/>
                  </a:lnTo>
                  <a:close/>
                </a:path>
              </a:pathLst>
            </a:custGeom>
            <a:solidFill>
              <a:srgbClr val="0A53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533399" y="50387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7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2" y="27094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4"/>
                  </a:lnTo>
                  <a:lnTo>
                    <a:pt x="325203" y="55795"/>
                  </a:lnTo>
                  <a:lnTo>
                    <a:pt x="353904" y="92571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6"/>
                  </a:lnTo>
                  <a:lnTo>
                    <a:pt x="325203" y="325203"/>
                  </a:lnTo>
                  <a:lnTo>
                    <a:pt x="288427" y="353904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699" y="5153024"/>
              <a:ext cx="152399" cy="152399"/>
            </a:xfrm>
            <a:prstGeom prst="rect">
              <a:avLst/>
            </a:prstGeom>
          </p:spPr>
        </p:pic>
      </p:grpSp>
      <p:sp>
        <p:nvSpPr>
          <p:cNvPr id="45" name="object 45" descr=""/>
          <p:cNvSpPr txBox="1"/>
          <p:nvPr/>
        </p:nvSpPr>
        <p:spPr>
          <a:xfrm>
            <a:off x="1016000" y="4998712"/>
            <a:ext cx="1242060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260" b="1">
                <a:latin typeface="Malgun Gothic"/>
                <a:cs typeface="Malgun Gothic"/>
              </a:rPr>
              <a:t>비용</a:t>
            </a:r>
            <a:r>
              <a:rPr dirty="0" sz="1350" spc="-135" b="1">
                <a:latin typeface="Malgun Gothic"/>
                <a:cs typeface="Malgun Gothic"/>
              </a:rPr>
              <a:t> </a:t>
            </a:r>
            <a:r>
              <a:rPr dirty="0" sz="1350" spc="-285" b="1">
                <a:latin typeface="Malgun Gothic"/>
                <a:cs typeface="Malgun Gothic"/>
              </a:rPr>
              <a:t>효율성</a:t>
            </a:r>
            <a:endParaRPr sz="13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투자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대비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효율성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4A5462"/>
                </a:solidFill>
                <a:latin typeface="Dotum"/>
                <a:cs typeface="Dotum"/>
              </a:rPr>
              <a:t>검토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6172199" y="4905374"/>
            <a:ext cx="5638800" cy="647700"/>
            <a:chOff x="6172199" y="4905374"/>
            <a:chExt cx="5638800" cy="647700"/>
          </a:xfrm>
        </p:grpSpPr>
        <p:sp>
          <p:nvSpPr>
            <p:cNvPr id="47" name="object 47" descr=""/>
            <p:cNvSpPr/>
            <p:nvPr/>
          </p:nvSpPr>
          <p:spPr>
            <a:xfrm>
              <a:off x="6172199" y="4905374"/>
              <a:ext cx="5638800" cy="647700"/>
            </a:xfrm>
            <a:custGeom>
              <a:avLst/>
              <a:gdLst/>
              <a:ahLst/>
              <a:cxnLst/>
              <a:rect l="l" t="t" r="r" b="b"/>
              <a:pathLst>
                <a:path w="5638800" h="647700">
                  <a:moveTo>
                    <a:pt x="5638799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5638799" y="0"/>
                  </a:lnTo>
                  <a:lnTo>
                    <a:pt x="5638799" y="647699"/>
                  </a:lnTo>
                  <a:close/>
                </a:path>
              </a:pathLst>
            </a:custGeom>
            <a:solidFill>
              <a:srgbClr val="F1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6172199" y="4905374"/>
              <a:ext cx="38100" cy="647700"/>
            </a:xfrm>
            <a:custGeom>
              <a:avLst/>
              <a:gdLst/>
              <a:ahLst/>
              <a:cxnLst/>
              <a:rect l="l" t="t" r="r" b="b"/>
              <a:pathLst>
                <a:path w="38100" h="647700">
                  <a:moveTo>
                    <a:pt x="38099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47699"/>
                  </a:lnTo>
                  <a:close/>
                </a:path>
              </a:pathLst>
            </a:custGeom>
            <a:solidFill>
              <a:srgbClr val="0A53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6324599" y="50387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6" y="358507"/>
                  </a:lnTo>
                  <a:lnTo>
                    <a:pt x="62575" y="331659"/>
                  </a:lnTo>
                  <a:lnTo>
                    <a:pt x="32105" y="296335"/>
                  </a:lnTo>
                  <a:lnTo>
                    <a:pt x="11130" y="254667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1" y="27094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4"/>
                  </a:lnTo>
                  <a:lnTo>
                    <a:pt x="325203" y="55795"/>
                  </a:lnTo>
                  <a:lnTo>
                    <a:pt x="353904" y="92571"/>
                  </a:lnTo>
                  <a:lnTo>
                    <a:pt x="372798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4" y="288426"/>
                  </a:lnTo>
                  <a:lnTo>
                    <a:pt x="325203" y="325203"/>
                  </a:lnTo>
                  <a:lnTo>
                    <a:pt x="288427" y="353904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57949" y="5153024"/>
              <a:ext cx="114299" cy="152399"/>
            </a:xfrm>
            <a:prstGeom prst="rect">
              <a:avLst/>
            </a:prstGeom>
          </p:spPr>
        </p:pic>
      </p:grpSp>
      <p:sp>
        <p:nvSpPr>
          <p:cNvPr id="51" name="object 51" descr=""/>
          <p:cNvSpPr txBox="1"/>
          <p:nvPr/>
        </p:nvSpPr>
        <p:spPr>
          <a:xfrm>
            <a:off x="6807200" y="4998712"/>
            <a:ext cx="1487170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260" b="1">
                <a:latin typeface="Malgun Gothic"/>
                <a:cs typeface="Malgun Gothic"/>
              </a:rPr>
              <a:t>시스템</a:t>
            </a:r>
            <a:r>
              <a:rPr dirty="0" sz="1350" spc="-135" b="1">
                <a:latin typeface="Malgun Gothic"/>
                <a:cs typeface="Malgun Gothic"/>
              </a:rPr>
              <a:t> </a:t>
            </a:r>
            <a:r>
              <a:rPr dirty="0" sz="1350" spc="-260" b="1">
                <a:latin typeface="Malgun Gothic"/>
                <a:cs typeface="Malgun Gothic"/>
              </a:rPr>
              <a:t>통합</a:t>
            </a:r>
            <a:r>
              <a:rPr dirty="0" sz="1350" spc="-130" b="1">
                <a:latin typeface="Malgun Gothic"/>
                <a:cs typeface="Malgun Gothic"/>
              </a:rPr>
              <a:t> </a:t>
            </a:r>
            <a:r>
              <a:rPr dirty="0" sz="1350" spc="-285" b="1">
                <a:latin typeface="Malgun Gothic"/>
                <a:cs typeface="Malgun Gothic"/>
              </a:rPr>
              <a:t>가능성</a:t>
            </a:r>
            <a:endParaRPr sz="13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기존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시스템과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연동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75">
                <a:solidFill>
                  <a:srgbClr val="4A5462"/>
                </a:solidFill>
                <a:latin typeface="Dotum"/>
                <a:cs typeface="Dotum"/>
              </a:rPr>
              <a:t>용이성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380999" y="6010274"/>
            <a:ext cx="11430000" cy="762000"/>
            <a:chOff x="380999" y="6010274"/>
            <a:chExt cx="11430000" cy="762000"/>
          </a:xfrm>
        </p:grpSpPr>
        <p:sp>
          <p:nvSpPr>
            <p:cNvPr id="53" name="object 53" descr=""/>
            <p:cNvSpPr/>
            <p:nvPr/>
          </p:nvSpPr>
          <p:spPr>
            <a:xfrm>
              <a:off x="380999" y="6010274"/>
              <a:ext cx="11430000" cy="762000"/>
            </a:xfrm>
            <a:custGeom>
              <a:avLst/>
              <a:gdLst/>
              <a:ahLst/>
              <a:cxnLst/>
              <a:rect l="l" t="t" r="r" b="b"/>
              <a:pathLst>
                <a:path w="11430000" h="762000">
                  <a:moveTo>
                    <a:pt x="11358802" y="761999"/>
                  </a:moveTo>
                  <a:lnTo>
                    <a:pt x="71196" y="761999"/>
                  </a:lnTo>
                  <a:lnTo>
                    <a:pt x="66241" y="761511"/>
                  </a:lnTo>
                  <a:lnTo>
                    <a:pt x="29705" y="746377"/>
                  </a:lnTo>
                  <a:lnTo>
                    <a:pt x="3885" y="710337"/>
                  </a:lnTo>
                  <a:lnTo>
                    <a:pt x="0" y="690803"/>
                  </a:lnTo>
                  <a:lnTo>
                    <a:pt x="0" y="6857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1358802" y="0"/>
                  </a:lnTo>
                  <a:lnTo>
                    <a:pt x="11400293" y="15621"/>
                  </a:lnTo>
                  <a:lnTo>
                    <a:pt x="11426113" y="51660"/>
                  </a:lnTo>
                  <a:lnTo>
                    <a:pt x="11429999" y="71196"/>
                  </a:lnTo>
                  <a:lnTo>
                    <a:pt x="11429999" y="690803"/>
                  </a:lnTo>
                  <a:lnTo>
                    <a:pt x="11414376" y="732294"/>
                  </a:lnTo>
                  <a:lnTo>
                    <a:pt x="11378337" y="758113"/>
                  </a:lnTo>
                  <a:lnTo>
                    <a:pt x="11363757" y="761511"/>
                  </a:lnTo>
                  <a:lnTo>
                    <a:pt x="11358802" y="761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495300" y="61626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8"/>
                  </a:lnTo>
                  <a:lnTo>
                    <a:pt x="127441" y="433735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2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3" y="176658"/>
                  </a:lnTo>
                  <a:lnTo>
                    <a:pt x="20266" y="134199"/>
                  </a:lnTo>
                  <a:lnTo>
                    <a:pt x="42685" y="95370"/>
                  </a:lnTo>
                  <a:lnTo>
                    <a:pt x="72249" y="61659"/>
                  </a:lnTo>
                  <a:lnTo>
                    <a:pt x="107821" y="34365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8" y="20265"/>
                  </a:lnTo>
                  <a:lnTo>
                    <a:pt x="361828" y="42683"/>
                  </a:lnTo>
                  <a:lnTo>
                    <a:pt x="395538" y="72248"/>
                  </a:lnTo>
                  <a:lnTo>
                    <a:pt x="422833" y="107820"/>
                  </a:lnTo>
                  <a:lnTo>
                    <a:pt x="442663" y="148034"/>
                  </a:lnTo>
                  <a:lnTo>
                    <a:pt x="454268" y="191344"/>
                  </a:lnTo>
                  <a:lnTo>
                    <a:pt x="457199" y="221112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39"/>
                  </a:lnTo>
                  <a:lnTo>
                    <a:pt x="436933" y="322997"/>
                  </a:lnTo>
                  <a:lnTo>
                    <a:pt x="414514" y="361827"/>
                  </a:lnTo>
                  <a:lnTo>
                    <a:pt x="384950" y="395538"/>
                  </a:lnTo>
                  <a:lnTo>
                    <a:pt x="349378" y="422832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43555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3178" y="6296024"/>
              <a:ext cx="130961" cy="190499"/>
            </a:xfrm>
            <a:prstGeom prst="rect">
              <a:avLst/>
            </a:prstGeom>
          </p:spPr>
        </p:pic>
      </p:grpSp>
      <p:sp>
        <p:nvSpPr>
          <p:cNvPr id="56" name="object 56" descr=""/>
          <p:cNvSpPr txBox="1"/>
          <p:nvPr/>
        </p:nvSpPr>
        <p:spPr>
          <a:xfrm>
            <a:off x="1054100" y="6087591"/>
            <a:ext cx="3855720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1500" spc="-250" b="1">
                <a:solidFill>
                  <a:srgbClr val="1F2937"/>
                </a:solidFill>
                <a:latin typeface="Arial"/>
                <a:cs typeface="Arial"/>
              </a:rPr>
              <a:t>DX</a:t>
            </a:r>
            <a:r>
              <a:rPr dirty="0" sz="1500" spc="-250" b="1">
                <a:solidFill>
                  <a:srgbClr val="1F2937"/>
                </a:solidFill>
                <a:latin typeface="Malgun Gothic"/>
                <a:cs typeface="Malgun Gothic"/>
              </a:rPr>
              <a:t>전략팀</a:t>
            </a:r>
            <a:r>
              <a:rPr dirty="0" sz="1500" spc="-250">
                <a:solidFill>
                  <a:srgbClr val="1F2937"/>
                </a:solidFill>
                <a:latin typeface="Dotum"/>
                <a:cs typeface="Dotum"/>
              </a:rPr>
              <a:t>에서</a:t>
            </a:r>
            <a:r>
              <a:rPr dirty="0" sz="1500" spc="-11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전체</a:t>
            </a:r>
            <a:r>
              <a:rPr dirty="0" sz="1500" spc="-11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계정</a:t>
            </a:r>
            <a:r>
              <a:rPr dirty="0" sz="1500" spc="-11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관리</a:t>
            </a:r>
            <a:r>
              <a:rPr dirty="0" sz="1500" spc="-11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및</a:t>
            </a:r>
            <a:r>
              <a:rPr dirty="0" sz="1500" spc="-11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04">
                <a:solidFill>
                  <a:srgbClr val="1F2937"/>
                </a:solidFill>
                <a:latin typeface="Dotum"/>
                <a:cs typeface="Dotum"/>
              </a:rPr>
              <a:t>신청</a:t>
            </a:r>
            <a:r>
              <a:rPr dirty="0" sz="1550" spc="-204">
                <a:solidFill>
                  <a:srgbClr val="1F2937"/>
                </a:solidFill>
                <a:latin typeface="Microsoft Sans Serif"/>
                <a:cs typeface="Microsoft Sans Serif"/>
              </a:rPr>
              <a:t>/</a:t>
            </a:r>
            <a:r>
              <a:rPr dirty="0" sz="1500" spc="-204">
                <a:solidFill>
                  <a:srgbClr val="1F2937"/>
                </a:solidFill>
                <a:latin typeface="Dotum"/>
                <a:cs typeface="Dotum"/>
              </a:rPr>
              <a:t>발급</a:t>
            </a:r>
            <a:r>
              <a:rPr dirty="0" sz="1500" spc="-11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절차</a:t>
            </a:r>
            <a:r>
              <a:rPr dirty="0" sz="1500" spc="-11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120">
                <a:solidFill>
                  <a:srgbClr val="1F2937"/>
                </a:solidFill>
                <a:latin typeface="Dotum"/>
                <a:cs typeface="Dotum"/>
              </a:rPr>
              <a:t>제공</a:t>
            </a:r>
            <a:r>
              <a:rPr dirty="0" sz="1550" spc="-120">
                <a:solidFill>
                  <a:srgbClr val="1F2937"/>
                </a:solidFill>
                <a:latin typeface="Microsoft Sans Serif"/>
                <a:cs typeface="Microsoft Sans Serif"/>
              </a:rPr>
              <a:t>, </a:t>
            </a:r>
            <a:r>
              <a:rPr dirty="0" sz="1500" spc="-270" b="1">
                <a:solidFill>
                  <a:srgbClr val="1C4ED8"/>
                </a:solidFill>
                <a:latin typeface="Malgun Gothic"/>
                <a:cs typeface="Malgun Gothic"/>
              </a:rPr>
              <a:t>전사적</a:t>
            </a:r>
            <a:r>
              <a:rPr dirty="0" sz="1500" spc="-150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1C4ED8"/>
                </a:solidFill>
                <a:latin typeface="Malgun Gothic"/>
                <a:cs typeface="Malgun Gothic"/>
              </a:rPr>
              <a:t>통제와</a:t>
            </a:r>
            <a:r>
              <a:rPr dirty="0" sz="1500" spc="-150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1C4ED8"/>
                </a:solidFill>
                <a:latin typeface="Malgun Gothic"/>
                <a:cs typeface="Malgun Gothic"/>
              </a:rPr>
              <a:t>확장</a:t>
            </a:r>
            <a:r>
              <a:rPr dirty="0" sz="1500" spc="-150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1C4ED8"/>
                </a:solidFill>
                <a:latin typeface="Malgun Gothic"/>
                <a:cs typeface="Malgun Gothic"/>
              </a:rPr>
              <a:t>가능성</a:t>
            </a:r>
            <a:r>
              <a:rPr dirty="0" sz="1500" spc="-150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500" spc="-295" b="1">
                <a:solidFill>
                  <a:srgbClr val="1C4ED8"/>
                </a:solidFill>
                <a:latin typeface="Malgun Gothic"/>
                <a:cs typeface="Malgun Gothic"/>
              </a:rPr>
              <a:t>확보</a:t>
            </a:r>
            <a:endParaRPr sz="1500">
              <a:latin typeface="Malgun Gothic"/>
              <a:cs typeface="Malgun Gothic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10620374" y="7143750"/>
            <a:ext cx="1381125" cy="323850"/>
            <a:chOff x="10620374" y="7143750"/>
            <a:chExt cx="1381125" cy="323850"/>
          </a:xfrm>
        </p:grpSpPr>
        <p:sp>
          <p:nvSpPr>
            <p:cNvPr id="58" name="object 58" descr=""/>
            <p:cNvSpPr/>
            <p:nvPr/>
          </p:nvSpPr>
          <p:spPr>
            <a:xfrm>
              <a:off x="10620374" y="7143750"/>
              <a:ext cx="1381125" cy="323850"/>
            </a:xfrm>
            <a:custGeom>
              <a:avLst/>
              <a:gdLst/>
              <a:ahLst/>
              <a:cxnLst/>
              <a:rect l="l" t="t" r="r" b="b"/>
              <a:pathLst>
                <a:path w="1381125" h="323850">
                  <a:moveTo>
                    <a:pt x="13480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48077" y="0"/>
                  </a:lnTo>
                  <a:lnTo>
                    <a:pt x="1380157" y="28187"/>
                  </a:lnTo>
                  <a:lnTo>
                    <a:pt x="1381124" y="33047"/>
                  </a:lnTo>
                  <a:lnTo>
                    <a:pt x="1381124" y="290802"/>
                  </a:lnTo>
                  <a:lnTo>
                    <a:pt x="1352937" y="322883"/>
                  </a:lnTo>
                  <a:lnTo>
                    <a:pt x="13480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34674" y="7238999"/>
              <a:ext cx="133349" cy="133349"/>
            </a:xfrm>
            <a:prstGeom prst="rect">
              <a:avLst/>
            </a:prstGeom>
          </p:spPr>
        </p:pic>
      </p:grpSp>
      <p:sp>
        <p:nvSpPr>
          <p:cNvPr id="60" name="object 60" descr=""/>
          <p:cNvSpPr txBox="1"/>
          <p:nvPr/>
        </p:nvSpPr>
        <p:spPr>
          <a:xfrm>
            <a:off x="10916046" y="7240015"/>
            <a:ext cx="984250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-95">
                <a:solidFill>
                  <a:srgbClr val="FFFFFF"/>
                </a:solidFill>
                <a:latin typeface="Arial"/>
                <a:cs typeface="Arial"/>
              </a:rPr>
              <a:t>Genspark</a:t>
            </a:r>
            <a:r>
              <a:rPr dirty="0" sz="1000" spc="-95">
                <a:solidFill>
                  <a:srgbClr val="FFFFFF"/>
                </a:solidFill>
                <a:latin typeface="Dotum"/>
                <a:cs typeface="Dotum"/>
              </a:rPr>
              <a:t>로</a:t>
            </a:r>
            <a:r>
              <a:rPr dirty="0" sz="1000" spc="-1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000" spc="-155">
                <a:solidFill>
                  <a:srgbClr val="FFFFFF"/>
                </a:solidFill>
                <a:latin typeface="Dotum"/>
                <a:cs typeface="Dotum"/>
              </a:rPr>
              <a:t>제작됨</a:t>
            </a:r>
            <a:endParaRPr sz="1000">
              <a:latin typeface="Dotum"/>
              <a:cs typeface="Dotum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368299" y="7328026"/>
            <a:ext cx="168910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35">
                <a:solidFill>
                  <a:srgbClr val="6A7280"/>
                </a:solidFill>
                <a:latin typeface="Tahoma"/>
                <a:cs typeface="Tahoma"/>
              </a:rPr>
              <a:t>GPT</a:t>
            </a:r>
            <a:r>
              <a:rPr dirty="0" sz="1150" spc="-60">
                <a:solidFill>
                  <a:srgbClr val="6A7280"/>
                </a:solidFill>
                <a:latin typeface="Tahoma"/>
                <a:cs typeface="Tahoma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기반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생성형</a:t>
            </a:r>
            <a:r>
              <a:rPr dirty="0" sz="115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90">
                <a:solidFill>
                  <a:srgbClr val="6A7280"/>
                </a:solidFill>
                <a:latin typeface="Tahoma"/>
                <a:cs typeface="Tahoma"/>
              </a:rPr>
              <a:t>AI</a:t>
            </a:r>
            <a:r>
              <a:rPr dirty="0" sz="1150" spc="-55">
                <a:solidFill>
                  <a:srgbClr val="6A7280"/>
                </a:solidFill>
                <a:latin typeface="Tahoma"/>
                <a:cs typeface="Tahoma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도입</a:t>
            </a:r>
            <a:r>
              <a:rPr dirty="0" sz="115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55">
                <a:solidFill>
                  <a:srgbClr val="6A7280"/>
                </a:solidFill>
                <a:latin typeface="Dotum"/>
                <a:cs typeface="Dotum"/>
              </a:rPr>
              <a:t>전략</a:t>
            </a:r>
            <a:endParaRPr sz="1150">
              <a:latin typeface="Dotum"/>
              <a:cs typeface="Dotum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11572427" y="7328026"/>
            <a:ext cx="25146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 sz="1150" spc="-25">
                <a:solidFill>
                  <a:srgbClr val="6A7280"/>
                </a:solidFill>
                <a:latin typeface="Tahoma"/>
                <a:cs typeface="Tahoma"/>
              </a:rPr>
              <a:t>5</a:t>
            </a:fld>
            <a:r>
              <a:rPr dirty="0" sz="1150" spc="-25">
                <a:solidFill>
                  <a:srgbClr val="6A7280"/>
                </a:solidFill>
                <a:latin typeface="Tahoma"/>
                <a:cs typeface="Tahoma"/>
              </a:rPr>
              <a:t>/</a:t>
            </a:r>
            <a:r>
              <a:rPr dirty="0" sz="1150" spc="-25">
                <a:solidFill>
                  <a:srgbClr val="6A7280"/>
                </a:solidFill>
                <a:latin typeface="Tahoma"/>
                <a:cs typeface="Tahoma"/>
              </a:rPr>
              <a:t>6</a:t>
            </a:r>
            <a:endParaRPr sz="1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A53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381999" y="0"/>
            <a:ext cx="3810000" cy="2381250"/>
          </a:xfrm>
          <a:custGeom>
            <a:avLst/>
            <a:gdLst/>
            <a:ahLst/>
            <a:cxnLst/>
            <a:rect l="l" t="t" r="r" b="b"/>
            <a:pathLst>
              <a:path w="3810000" h="2381250">
                <a:moveTo>
                  <a:pt x="2381249" y="2381249"/>
                </a:moveTo>
                <a:lnTo>
                  <a:pt x="2322810" y="2380532"/>
                </a:lnTo>
                <a:lnTo>
                  <a:pt x="2264406" y="2378381"/>
                </a:lnTo>
                <a:lnTo>
                  <a:pt x="2206073" y="2374797"/>
                </a:lnTo>
                <a:lnTo>
                  <a:pt x="2147846" y="2369783"/>
                </a:lnTo>
                <a:lnTo>
                  <a:pt x="2089760" y="2363341"/>
                </a:lnTo>
                <a:lnTo>
                  <a:pt x="2031847" y="2355476"/>
                </a:lnTo>
                <a:lnTo>
                  <a:pt x="1974145" y="2346192"/>
                </a:lnTo>
                <a:lnTo>
                  <a:pt x="1916689" y="2335494"/>
                </a:lnTo>
                <a:lnTo>
                  <a:pt x="1859514" y="2323390"/>
                </a:lnTo>
                <a:lnTo>
                  <a:pt x="1802652" y="2309886"/>
                </a:lnTo>
                <a:lnTo>
                  <a:pt x="1746140" y="2294991"/>
                </a:lnTo>
                <a:lnTo>
                  <a:pt x="1690009" y="2278713"/>
                </a:lnTo>
                <a:lnTo>
                  <a:pt x="1634294" y="2261063"/>
                </a:lnTo>
                <a:lnTo>
                  <a:pt x="1579029" y="2242051"/>
                </a:lnTo>
                <a:lnTo>
                  <a:pt x="1524248" y="2221688"/>
                </a:lnTo>
                <a:lnTo>
                  <a:pt x="1469983" y="2199987"/>
                </a:lnTo>
                <a:lnTo>
                  <a:pt x="1416266" y="2176961"/>
                </a:lnTo>
                <a:lnTo>
                  <a:pt x="1363132" y="2152623"/>
                </a:lnTo>
                <a:lnTo>
                  <a:pt x="1310611" y="2126989"/>
                </a:lnTo>
                <a:lnTo>
                  <a:pt x="1258734" y="2100074"/>
                </a:lnTo>
                <a:lnTo>
                  <a:pt x="1207534" y="2071894"/>
                </a:lnTo>
                <a:lnTo>
                  <a:pt x="1157041" y="2042465"/>
                </a:lnTo>
                <a:lnTo>
                  <a:pt x="1107285" y="2011806"/>
                </a:lnTo>
                <a:lnTo>
                  <a:pt x="1058296" y="1979936"/>
                </a:lnTo>
                <a:lnTo>
                  <a:pt x="1010104" y="1946873"/>
                </a:lnTo>
                <a:lnTo>
                  <a:pt x="962739" y="1912637"/>
                </a:lnTo>
                <a:lnTo>
                  <a:pt x="916228" y="1877249"/>
                </a:lnTo>
                <a:lnTo>
                  <a:pt x="870600" y="1840730"/>
                </a:lnTo>
                <a:lnTo>
                  <a:pt x="825880" y="1803103"/>
                </a:lnTo>
                <a:lnTo>
                  <a:pt x="782098" y="1764389"/>
                </a:lnTo>
                <a:lnTo>
                  <a:pt x="739279" y="1724612"/>
                </a:lnTo>
                <a:lnTo>
                  <a:pt x="697451" y="1683797"/>
                </a:lnTo>
                <a:lnTo>
                  <a:pt x="656635" y="1641968"/>
                </a:lnTo>
                <a:lnTo>
                  <a:pt x="616858" y="1599149"/>
                </a:lnTo>
                <a:lnTo>
                  <a:pt x="578145" y="1555367"/>
                </a:lnTo>
                <a:lnTo>
                  <a:pt x="540518" y="1510648"/>
                </a:lnTo>
                <a:lnTo>
                  <a:pt x="503999" y="1465019"/>
                </a:lnTo>
                <a:lnTo>
                  <a:pt x="468610" y="1418508"/>
                </a:lnTo>
                <a:lnTo>
                  <a:pt x="434375" y="1371142"/>
                </a:lnTo>
                <a:lnTo>
                  <a:pt x="401312" y="1322951"/>
                </a:lnTo>
                <a:lnTo>
                  <a:pt x="369441" y="1273962"/>
                </a:lnTo>
                <a:lnTo>
                  <a:pt x="338783" y="1224206"/>
                </a:lnTo>
                <a:lnTo>
                  <a:pt x="309355" y="1173713"/>
                </a:lnTo>
                <a:lnTo>
                  <a:pt x="281175" y="1122513"/>
                </a:lnTo>
                <a:lnTo>
                  <a:pt x="254259" y="1070636"/>
                </a:lnTo>
                <a:lnTo>
                  <a:pt x="228624" y="1018115"/>
                </a:lnTo>
                <a:lnTo>
                  <a:pt x="204287" y="964980"/>
                </a:lnTo>
                <a:lnTo>
                  <a:pt x="181261" y="911264"/>
                </a:lnTo>
                <a:lnTo>
                  <a:pt x="159559" y="856999"/>
                </a:lnTo>
                <a:lnTo>
                  <a:pt x="139197" y="802218"/>
                </a:lnTo>
                <a:lnTo>
                  <a:pt x="120185" y="746954"/>
                </a:lnTo>
                <a:lnTo>
                  <a:pt x="102536" y="691240"/>
                </a:lnTo>
                <a:lnTo>
                  <a:pt x="86258" y="635109"/>
                </a:lnTo>
                <a:lnTo>
                  <a:pt x="71362" y="578596"/>
                </a:lnTo>
                <a:lnTo>
                  <a:pt x="57858" y="521734"/>
                </a:lnTo>
                <a:lnTo>
                  <a:pt x="45754" y="464558"/>
                </a:lnTo>
                <a:lnTo>
                  <a:pt x="35056" y="407102"/>
                </a:lnTo>
                <a:lnTo>
                  <a:pt x="25773" y="349401"/>
                </a:lnTo>
                <a:lnTo>
                  <a:pt x="17908" y="291490"/>
                </a:lnTo>
                <a:lnTo>
                  <a:pt x="11466" y="233403"/>
                </a:lnTo>
                <a:lnTo>
                  <a:pt x="6452" y="175175"/>
                </a:lnTo>
                <a:lnTo>
                  <a:pt x="2868" y="116842"/>
                </a:lnTo>
                <a:lnTo>
                  <a:pt x="716" y="58438"/>
                </a:lnTo>
                <a:lnTo>
                  <a:pt x="0" y="0"/>
                </a:lnTo>
                <a:lnTo>
                  <a:pt x="3810000" y="0"/>
                </a:lnTo>
                <a:lnTo>
                  <a:pt x="3810000" y="1904943"/>
                </a:lnTo>
                <a:lnTo>
                  <a:pt x="3799758" y="1912637"/>
                </a:lnTo>
                <a:lnTo>
                  <a:pt x="3752391" y="1946873"/>
                </a:lnTo>
                <a:lnTo>
                  <a:pt x="3704199" y="1979936"/>
                </a:lnTo>
                <a:lnTo>
                  <a:pt x="3655211" y="2011806"/>
                </a:lnTo>
                <a:lnTo>
                  <a:pt x="3605455" y="2042465"/>
                </a:lnTo>
                <a:lnTo>
                  <a:pt x="3554962" y="2071894"/>
                </a:lnTo>
                <a:lnTo>
                  <a:pt x="3503762" y="2100074"/>
                </a:lnTo>
                <a:lnTo>
                  <a:pt x="3451886" y="2126989"/>
                </a:lnTo>
                <a:lnTo>
                  <a:pt x="3399364" y="2152623"/>
                </a:lnTo>
                <a:lnTo>
                  <a:pt x="3346229" y="2176961"/>
                </a:lnTo>
                <a:lnTo>
                  <a:pt x="3292513" y="2199987"/>
                </a:lnTo>
                <a:lnTo>
                  <a:pt x="3238247" y="2221688"/>
                </a:lnTo>
                <a:lnTo>
                  <a:pt x="3183465" y="2242051"/>
                </a:lnTo>
                <a:lnTo>
                  <a:pt x="3128202" y="2261063"/>
                </a:lnTo>
                <a:lnTo>
                  <a:pt x="3072488" y="2278713"/>
                </a:lnTo>
                <a:lnTo>
                  <a:pt x="3016359" y="2294991"/>
                </a:lnTo>
                <a:lnTo>
                  <a:pt x="2959845" y="2309886"/>
                </a:lnTo>
                <a:lnTo>
                  <a:pt x="2902983" y="2323390"/>
                </a:lnTo>
                <a:lnTo>
                  <a:pt x="2845807" y="2335494"/>
                </a:lnTo>
                <a:lnTo>
                  <a:pt x="2788351" y="2346192"/>
                </a:lnTo>
                <a:lnTo>
                  <a:pt x="2730650" y="2355476"/>
                </a:lnTo>
                <a:lnTo>
                  <a:pt x="2672739" y="2363341"/>
                </a:lnTo>
                <a:lnTo>
                  <a:pt x="2614652" y="2369783"/>
                </a:lnTo>
                <a:lnTo>
                  <a:pt x="2556425" y="2374797"/>
                </a:lnTo>
                <a:lnTo>
                  <a:pt x="2498093" y="2378381"/>
                </a:lnTo>
                <a:lnTo>
                  <a:pt x="2439689" y="2380532"/>
                </a:lnTo>
                <a:lnTo>
                  <a:pt x="2381249" y="2381249"/>
                </a:lnTo>
                <a:close/>
              </a:path>
            </a:pathLst>
          </a:custGeom>
          <a:solidFill>
            <a:srgbClr val="FFFFFF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4000499"/>
            <a:ext cx="3333750" cy="2857500"/>
          </a:xfrm>
          <a:custGeom>
            <a:avLst/>
            <a:gdLst/>
            <a:ahLst/>
            <a:cxnLst/>
            <a:rect l="l" t="t" r="r" b="b"/>
            <a:pathLst>
              <a:path w="3333750" h="2857500">
                <a:moveTo>
                  <a:pt x="3285593" y="2857500"/>
                </a:moveTo>
                <a:lnTo>
                  <a:pt x="0" y="2857500"/>
                </a:lnTo>
                <a:lnTo>
                  <a:pt x="0" y="198846"/>
                </a:lnTo>
                <a:lnTo>
                  <a:pt x="41235" y="181261"/>
                </a:lnTo>
                <a:lnTo>
                  <a:pt x="95499" y="159560"/>
                </a:lnTo>
                <a:lnTo>
                  <a:pt x="150281" y="139198"/>
                </a:lnTo>
                <a:lnTo>
                  <a:pt x="205545" y="120185"/>
                </a:lnTo>
                <a:lnTo>
                  <a:pt x="261259" y="102535"/>
                </a:lnTo>
                <a:lnTo>
                  <a:pt x="317390" y="86257"/>
                </a:lnTo>
                <a:lnTo>
                  <a:pt x="373905" y="71362"/>
                </a:lnTo>
                <a:lnTo>
                  <a:pt x="430766" y="57858"/>
                </a:lnTo>
                <a:lnTo>
                  <a:pt x="487942" y="45754"/>
                </a:lnTo>
                <a:lnTo>
                  <a:pt x="545397" y="35057"/>
                </a:lnTo>
                <a:lnTo>
                  <a:pt x="603098" y="25773"/>
                </a:lnTo>
                <a:lnTo>
                  <a:pt x="661009" y="17908"/>
                </a:lnTo>
                <a:lnTo>
                  <a:pt x="719096" y="11466"/>
                </a:lnTo>
                <a:lnTo>
                  <a:pt x="777324" y="6451"/>
                </a:lnTo>
                <a:lnTo>
                  <a:pt x="835657" y="2868"/>
                </a:lnTo>
                <a:lnTo>
                  <a:pt x="894061" y="717"/>
                </a:lnTo>
                <a:lnTo>
                  <a:pt x="952499" y="0"/>
                </a:lnTo>
                <a:lnTo>
                  <a:pt x="981723" y="179"/>
                </a:lnTo>
                <a:lnTo>
                  <a:pt x="1040144" y="1613"/>
                </a:lnTo>
                <a:lnTo>
                  <a:pt x="1098522" y="4481"/>
                </a:lnTo>
                <a:lnTo>
                  <a:pt x="1156802" y="8780"/>
                </a:lnTo>
                <a:lnTo>
                  <a:pt x="1214968" y="14509"/>
                </a:lnTo>
                <a:lnTo>
                  <a:pt x="1272967" y="21662"/>
                </a:lnTo>
                <a:lnTo>
                  <a:pt x="1330782" y="30238"/>
                </a:lnTo>
                <a:lnTo>
                  <a:pt x="1388361" y="40229"/>
                </a:lnTo>
                <a:lnTo>
                  <a:pt x="1445685" y="51631"/>
                </a:lnTo>
                <a:lnTo>
                  <a:pt x="1502704" y="64435"/>
                </a:lnTo>
                <a:lnTo>
                  <a:pt x="1559400" y="78637"/>
                </a:lnTo>
                <a:lnTo>
                  <a:pt x="1615722" y="94224"/>
                </a:lnTo>
                <a:lnTo>
                  <a:pt x="1671653" y="111190"/>
                </a:lnTo>
                <a:lnTo>
                  <a:pt x="1727142" y="129521"/>
                </a:lnTo>
                <a:lnTo>
                  <a:pt x="1782173" y="149212"/>
                </a:lnTo>
                <a:lnTo>
                  <a:pt x="1836696" y="170243"/>
                </a:lnTo>
                <a:lnTo>
                  <a:pt x="1890695" y="192610"/>
                </a:lnTo>
                <a:lnTo>
                  <a:pt x="1944120" y="216292"/>
                </a:lnTo>
                <a:lnTo>
                  <a:pt x="1996956" y="241282"/>
                </a:lnTo>
                <a:lnTo>
                  <a:pt x="2049155" y="267557"/>
                </a:lnTo>
                <a:lnTo>
                  <a:pt x="2100701" y="295108"/>
                </a:lnTo>
                <a:lnTo>
                  <a:pt x="2151548" y="323913"/>
                </a:lnTo>
                <a:lnTo>
                  <a:pt x="2201680" y="353961"/>
                </a:lnTo>
                <a:lnTo>
                  <a:pt x="2251052" y="385225"/>
                </a:lnTo>
                <a:lnTo>
                  <a:pt x="2299650" y="417697"/>
                </a:lnTo>
                <a:lnTo>
                  <a:pt x="2347428" y="451347"/>
                </a:lnTo>
                <a:lnTo>
                  <a:pt x="2394374" y="486164"/>
                </a:lnTo>
                <a:lnTo>
                  <a:pt x="2440444" y="522117"/>
                </a:lnTo>
                <a:lnTo>
                  <a:pt x="2485625" y="559196"/>
                </a:lnTo>
                <a:lnTo>
                  <a:pt x="2529875" y="597367"/>
                </a:lnTo>
                <a:lnTo>
                  <a:pt x="2573182" y="636618"/>
                </a:lnTo>
                <a:lnTo>
                  <a:pt x="2615506" y="676914"/>
                </a:lnTo>
                <a:lnTo>
                  <a:pt x="2656835" y="718242"/>
                </a:lnTo>
                <a:lnTo>
                  <a:pt x="2697131" y="760566"/>
                </a:lnTo>
                <a:lnTo>
                  <a:pt x="2736381" y="803873"/>
                </a:lnTo>
                <a:lnTo>
                  <a:pt x="2774552" y="848124"/>
                </a:lnTo>
                <a:lnTo>
                  <a:pt x="2811631" y="893304"/>
                </a:lnTo>
                <a:lnTo>
                  <a:pt x="2847584" y="939374"/>
                </a:lnTo>
                <a:lnTo>
                  <a:pt x="2882402" y="986320"/>
                </a:lnTo>
                <a:lnTo>
                  <a:pt x="2916051" y="1034098"/>
                </a:lnTo>
                <a:lnTo>
                  <a:pt x="2948523" y="1082696"/>
                </a:lnTo>
                <a:lnTo>
                  <a:pt x="2979787" y="1132068"/>
                </a:lnTo>
                <a:lnTo>
                  <a:pt x="3009835" y="1182200"/>
                </a:lnTo>
                <a:lnTo>
                  <a:pt x="3038640" y="1233047"/>
                </a:lnTo>
                <a:lnTo>
                  <a:pt x="3066192" y="1284594"/>
                </a:lnTo>
                <a:lnTo>
                  <a:pt x="3092467" y="1336792"/>
                </a:lnTo>
                <a:lnTo>
                  <a:pt x="3117456" y="1389628"/>
                </a:lnTo>
                <a:lnTo>
                  <a:pt x="3141138" y="1443053"/>
                </a:lnTo>
                <a:lnTo>
                  <a:pt x="3163505" y="1497052"/>
                </a:lnTo>
                <a:lnTo>
                  <a:pt x="3184537" y="1551575"/>
                </a:lnTo>
                <a:lnTo>
                  <a:pt x="3204227" y="1606605"/>
                </a:lnTo>
                <a:lnTo>
                  <a:pt x="3222558" y="1662095"/>
                </a:lnTo>
                <a:lnTo>
                  <a:pt x="3239525" y="1718026"/>
                </a:lnTo>
                <a:lnTo>
                  <a:pt x="3255111" y="1774348"/>
                </a:lnTo>
                <a:lnTo>
                  <a:pt x="3269313" y="1831044"/>
                </a:lnTo>
                <a:lnTo>
                  <a:pt x="3282117" y="1888063"/>
                </a:lnTo>
                <a:lnTo>
                  <a:pt x="3293519" y="1945387"/>
                </a:lnTo>
                <a:lnTo>
                  <a:pt x="3303510" y="2002965"/>
                </a:lnTo>
                <a:lnTo>
                  <a:pt x="3312086" y="2060781"/>
                </a:lnTo>
                <a:lnTo>
                  <a:pt x="3319240" y="2118781"/>
                </a:lnTo>
                <a:lnTo>
                  <a:pt x="3324969" y="2176947"/>
                </a:lnTo>
                <a:lnTo>
                  <a:pt x="3329268" y="2235228"/>
                </a:lnTo>
                <a:lnTo>
                  <a:pt x="3332136" y="2293605"/>
                </a:lnTo>
                <a:lnTo>
                  <a:pt x="3333570" y="2352026"/>
                </a:lnTo>
                <a:lnTo>
                  <a:pt x="3333749" y="2381249"/>
                </a:lnTo>
                <a:lnTo>
                  <a:pt x="3333570" y="2410473"/>
                </a:lnTo>
                <a:lnTo>
                  <a:pt x="3332135" y="2468894"/>
                </a:lnTo>
                <a:lnTo>
                  <a:pt x="3329268" y="2527271"/>
                </a:lnTo>
                <a:lnTo>
                  <a:pt x="3324969" y="2585552"/>
                </a:lnTo>
                <a:lnTo>
                  <a:pt x="3319240" y="2643718"/>
                </a:lnTo>
                <a:lnTo>
                  <a:pt x="3312086" y="2701717"/>
                </a:lnTo>
                <a:lnTo>
                  <a:pt x="3303510" y="2759532"/>
                </a:lnTo>
                <a:lnTo>
                  <a:pt x="3293519" y="2817111"/>
                </a:lnTo>
                <a:lnTo>
                  <a:pt x="3285593" y="2857500"/>
                </a:lnTo>
                <a:close/>
              </a:path>
            </a:pathLst>
          </a:custGeom>
          <a:solidFill>
            <a:srgbClr val="FFFFFF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524499" y="1552574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42862" y="685800"/>
                </a:moveTo>
                <a:lnTo>
                  <a:pt x="3393" y="659725"/>
                </a:lnTo>
                <a:lnTo>
                  <a:pt x="231" y="647700"/>
                </a:lnTo>
                <a:lnTo>
                  <a:pt x="602" y="635458"/>
                </a:lnTo>
                <a:lnTo>
                  <a:pt x="4310" y="624129"/>
                </a:lnTo>
                <a:lnTo>
                  <a:pt x="4489" y="623691"/>
                </a:lnTo>
                <a:lnTo>
                  <a:pt x="11608" y="613469"/>
                </a:lnTo>
                <a:lnTo>
                  <a:pt x="30009" y="591798"/>
                </a:lnTo>
                <a:lnTo>
                  <a:pt x="46970" y="568821"/>
                </a:lnTo>
                <a:lnTo>
                  <a:pt x="62591" y="544906"/>
                </a:lnTo>
                <a:lnTo>
                  <a:pt x="76973" y="520422"/>
                </a:lnTo>
                <a:lnTo>
                  <a:pt x="80367" y="514350"/>
                </a:lnTo>
                <a:lnTo>
                  <a:pt x="81974" y="511313"/>
                </a:lnTo>
                <a:lnTo>
                  <a:pt x="47542" y="468278"/>
                </a:lnTo>
                <a:lnTo>
                  <a:pt x="21766" y="420588"/>
                </a:lnTo>
                <a:lnTo>
                  <a:pt x="5600" y="369013"/>
                </a:lnTo>
                <a:lnTo>
                  <a:pt x="109" y="315396"/>
                </a:lnTo>
                <a:lnTo>
                  <a:pt x="0" y="314325"/>
                </a:lnTo>
                <a:lnTo>
                  <a:pt x="3390" y="271673"/>
                </a:lnTo>
                <a:lnTo>
                  <a:pt x="13266" y="230766"/>
                </a:lnTo>
                <a:lnTo>
                  <a:pt x="29186" y="191977"/>
                </a:lnTo>
                <a:lnTo>
                  <a:pt x="50707" y="155680"/>
                </a:lnTo>
                <a:lnTo>
                  <a:pt x="77388" y="122251"/>
                </a:lnTo>
                <a:lnTo>
                  <a:pt x="108785" y="92065"/>
                </a:lnTo>
                <a:lnTo>
                  <a:pt x="144458" y="65494"/>
                </a:lnTo>
                <a:lnTo>
                  <a:pt x="183964" y="42915"/>
                </a:lnTo>
                <a:lnTo>
                  <a:pt x="226861" y="24701"/>
                </a:lnTo>
                <a:lnTo>
                  <a:pt x="272706" y="11228"/>
                </a:lnTo>
                <a:lnTo>
                  <a:pt x="321058" y="2869"/>
                </a:lnTo>
                <a:lnTo>
                  <a:pt x="371475" y="0"/>
                </a:lnTo>
                <a:lnTo>
                  <a:pt x="421891" y="2869"/>
                </a:lnTo>
                <a:lnTo>
                  <a:pt x="470243" y="11228"/>
                </a:lnTo>
                <a:lnTo>
                  <a:pt x="516088" y="24701"/>
                </a:lnTo>
                <a:lnTo>
                  <a:pt x="558985" y="42915"/>
                </a:lnTo>
                <a:lnTo>
                  <a:pt x="598491" y="65494"/>
                </a:lnTo>
                <a:lnTo>
                  <a:pt x="625651" y="85725"/>
                </a:lnTo>
                <a:lnTo>
                  <a:pt x="371475" y="85725"/>
                </a:lnTo>
                <a:lnTo>
                  <a:pt x="316425" y="89830"/>
                </a:lnTo>
                <a:lnTo>
                  <a:pt x="266124" y="101506"/>
                </a:lnTo>
                <a:lnTo>
                  <a:pt x="221032" y="119790"/>
                </a:lnTo>
                <a:lnTo>
                  <a:pt x="181611" y="143717"/>
                </a:lnTo>
                <a:lnTo>
                  <a:pt x="148323" y="172327"/>
                </a:lnTo>
                <a:lnTo>
                  <a:pt x="121628" y="204655"/>
                </a:lnTo>
                <a:lnTo>
                  <a:pt x="101990" y="239739"/>
                </a:lnTo>
                <a:lnTo>
                  <a:pt x="89868" y="276616"/>
                </a:lnTo>
                <a:lnTo>
                  <a:pt x="85725" y="314325"/>
                </a:lnTo>
                <a:lnTo>
                  <a:pt x="89500" y="351366"/>
                </a:lnTo>
                <a:lnTo>
                  <a:pt x="100659" y="387101"/>
                </a:lnTo>
                <a:lnTo>
                  <a:pt x="118951" y="420962"/>
                </a:lnTo>
                <a:lnTo>
                  <a:pt x="144125" y="452377"/>
                </a:lnTo>
                <a:lnTo>
                  <a:pt x="159453" y="474654"/>
                </a:lnTo>
                <a:lnTo>
                  <a:pt x="166962" y="499995"/>
                </a:lnTo>
                <a:lnTo>
                  <a:pt x="166401" y="526441"/>
                </a:lnTo>
                <a:lnTo>
                  <a:pt x="157519" y="552033"/>
                </a:lnTo>
                <a:lnTo>
                  <a:pt x="157341" y="552033"/>
                </a:lnTo>
                <a:lnTo>
                  <a:pt x="155555" y="555605"/>
                </a:lnTo>
                <a:lnTo>
                  <a:pt x="153590" y="559177"/>
                </a:lnTo>
                <a:lnTo>
                  <a:pt x="151626" y="562570"/>
                </a:lnTo>
                <a:lnTo>
                  <a:pt x="148241" y="568600"/>
                </a:lnTo>
                <a:lnTo>
                  <a:pt x="144772" y="574647"/>
                </a:lnTo>
                <a:lnTo>
                  <a:pt x="141203" y="580728"/>
                </a:lnTo>
                <a:lnTo>
                  <a:pt x="137517" y="586859"/>
                </a:lnTo>
                <a:lnTo>
                  <a:pt x="556336" y="586859"/>
                </a:lnTo>
                <a:lnTo>
                  <a:pt x="516088" y="603948"/>
                </a:lnTo>
                <a:lnTo>
                  <a:pt x="470243" y="617421"/>
                </a:lnTo>
                <a:lnTo>
                  <a:pt x="451781" y="620613"/>
                </a:lnTo>
                <a:lnTo>
                  <a:pt x="287357" y="620613"/>
                </a:lnTo>
                <a:lnTo>
                  <a:pt x="281134" y="623691"/>
                </a:lnTo>
                <a:lnTo>
                  <a:pt x="221835" y="649486"/>
                </a:lnTo>
                <a:lnTo>
                  <a:pt x="179049" y="664081"/>
                </a:lnTo>
                <a:lnTo>
                  <a:pt x="134553" y="675564"/>
                </a:lnTo>
                <a:lnTo>
                  <a:pt x="88935" y="683095"/>
                </a:lnTo>
                <a:lnTo>
                  <a:pt x="42862" y="685800"/>
                </a:lnTo>
                <a:close/>
              </a:path>
              <a:path w="1143000" h="914400">
                <a:moveTo>
                  <a:pt x="625651" y="542925"/>
                </a:moveTo>
                <a:lnTo>
                  <a:pt x="371475" y="542925"/>
                </a:lnTo>
                <a:lnTo>
                  <a:pt x="428043" y="538705"/>
                </a:lnTo>
                <a:lnTo>
                  <a:pt x="427012" y="538705"/>
                </a:lnTo>
                <a:lnTo>
                  <a:pt x="476825" y="527143"/>
                </a:lnTo>
                <a:lnTo>
                  <a:pt x="521917" y="508859"/>
                </a:lnTo>
                <a:lnTo>
                  <a:pt x="561338" y="484932"/>
                </a:lnTo>
                <a:lnTo>
                  <a:pt x="594626" y="456322"/>
                </a:lnTo>
                <a:lnTo>
                  <a:pt x="621321" y="423994"/>
                </a:lnTo>
                <a:lnTo>
                  <a:pt x="640959" y="388910"/>
                </a:lnTo>
                <a:lnTo>
                  <a:pt x="653081" y="352033"/>
                </a:lnTo>
                <a:lnTo>
                  <a:pt x="657107" y="315396"/>
                </a:lnTo>
                <a:lnTo>
                  <a:pt x="657225" y="314325"/>
                </a:lnTo>
                <a:lnTo>
                  <a:pt x="640959" y="239739"/>
                </a:lnTo>
                <a:lnTo>
                  <a:pt x="621321" y="204655"/>
                </a:lnTo>
                <a:lnTo>
                  <a:pt x="594626" y="172327"/>
                </a:lnTo>
                <a:lnTo>
                  <a:pt x="561338" y="143717"/>
                </a:lnTo>
                <a:lnTo>
                  <a:pt x="521917" y="119790"/>
                </a:lnTo>
                <a:lnTo>
                  <a:pt x="476825" y="101506"/>
                </a:lnTo>
                <a:lnTo>
                  <a:pt x="426524" y="89830"/>
                </a:lnTo>
                <a:lnTo>
                  <a:pt x="371475" y="85725"/>
                </a:lnTo>
                <a:lnTo>
                  <a:pt x="625651" y="85725"/>
                </a:lnTo>
                <a:lnTo>
                  <a:pt x="665561" y="122251"/>
                </a:lnTo>
                <a:lnTo>
                  <a:pt x="692242" y="155680"/>
                </a:lnTo>
                <a:lnTo>
                  <a:pt x="713763" y="191977"/>
                </a:lnTo>
                <a:lnTo>
                  <a:pt x="729683" y="230766"/>
                </a:lnTo>
                <a:lnTo>
                  <a:pt x="739559" y="271673"/>
                </a:lnTo>
                <a:lnTo>
                  <a:pt x="742950" y="314325"/>
                </a:lnTo>
                <a:lnTo>
                  <a:pt x="739559" y="356976"/>
                </a:lnTo>
                <a:lnTo>
                  <a:pt x="729683" y="397883"/>
                </a:lnTo>
                <a:lnTo>
                  <a:pt x="713763" y="436672"/>
                </a:lnTo>
                <a:lnTo>
                  <a:pt x="692242" y="472969"/>
                </a:lnTo>
                <a:lnTo>
                  <a:pt x="665561" y="506398"/>
                </a:lnTo>
                <a:lnTo>
                  <a:pt x="634256" y="536495"/>
                </a:lnTo>
                <a:lnTo>
                  <a:pt x="625651" y="542925"/>
                </a:lnTo>
                <a:close/>
              </a:path>
              <a:path w="1143000" h="914400">
                <a:moveTo>
                  <a:pt x="1109010" y="815280"/>
                </a:moveTo>
                <a:lnTo>
                  <a:pt x="1005304" y="815280"/>
                </a:lnTo>
                <a:lnTo>
                  <a:pt x="998115" y="803069"/>
                </a:lnTo>
                <a:lnTo>
                  <a:pt x="994605" y="797022"/>
                </a:lnTo>
                <a:lnTo>
                  <a:pt x="991195" y="790991"/>
                </a:lnTo>
                <a:lnTo>
                  <a:pt x="989409" y="787598"/>
                </a:lnTo>
                <a:lnTo>
                  <a:pt x="985480" y="780454"/>
                </a:lnTo>
                <a:lnTo>
                  <a:pt x="976598" y="754938"/>
                </a:lnTo>
                <a:lnTo>
                  <a:pt x="976037" y="728483"/>
                </a:lnTo>
                <a:lnTo>
                  <a:pt x="983546" y="703101"/>
                </a:lnTo>
                <a:lnTo>
                  <a:pt x="998874" y="680799"/>
                </a:lnTo>
                <a:lnTo>
                  <a:pt x="1024048" y="649486"/>
                </a:lnTo>
                <a:lnTo>
                  <a:pt x="1042340" y="615679"/>
                </a:lnTo>
                <a:lnTo>
                  <a:pt x="1053408" y="580253"/>
                </a:lnTo>
                <a:lnTo>
                  <a:pt x="1053499" y="579963"/>
                </a:lnTo>
                <a:lnTo>
                  <a:pt x="1057073" y="544906"/>
                </a:lnTo>
                <a:lnTo>
                  <a:pt x="1057165" y="543996"/>
                </a:lnTo>
                <a:lnTo>
                  <a:pt x="1057225" y="542498"/>
                </a:lnTo>
                <a:lnTo>
                  <a:pt x="1052612" y="502924"/>
                </a:lnTo>
                <a:lnTo>
                  <a:pt x="1038991" y="463925"/>
                </a:lnTo>
                <a:lnTo>
                  <a:pt x="1016965" y="427076"/>
                </a:lnTo>
                <a:lnTo>
                  <a:pt x="987087" y="393531"/>
                </a:lnTo>
                <a:lnTo>
                  <a:pt x="949909" y="364439"/>
                </a:lnTo>
                <a:lnTo>
                  <a:pt x="905983" y="340952"/>
                </a:lnTo>
                <a:lnTo>
                  <a:pt x="855863" y="324220"/>
                </a:lnTo>
                <a:lnTo>
                  <a:pt x="800100" y="315396"/>
                </a:lnTo>
                <a:lnTo>
                  <a:pt x="799985" y="310709"/>
                </a:lnTo>
                <a:lnTo>
                  <a:pt x="799399" y="292296"/>
                </a:lnTo>
                <a:lnTo>
                  <a:pt x="797403" y="271673"/>
                </a:lnTo>
                <a:lnTo>
                  <a:pt x="797309" y="270703"/>
                </a:lnTo>
                <a:lnTo>
                  <a:pt x="793846" y="249579"/>
                </a:lnTo>
                <a:lnTo>
                  <a:pt x="789027" y="228957"/>
                </a:lnTo>
                <a:lnTo>
                  <a:pt x="841671" y="234200"/>
                </a:lnTo>
                <a:lnTo>
                  <a:pt x="891805" y="245444"/>
                </a:lnTo>
                <a:lnTo>
                  <a:pt x="938900" y="262241"/>
                </a:lnTo>
                <a:lnTo>
                  <a:pt x="982429" y="284145"/>
                </a:lnTo>
                <a:lnTo>
                  <a:pt x="1021865" y="310709"/>
                </a:lnTo>
                <a:lnTo>
                  <a:pt x="1056681" y="341485"/>
                </a:lnTo>
                <a:lnTo>
                  <a:pt x="1086350" y="376028"/>
                </a:lnTo>
                <a:lnTo>
                  <a:pt x="1110343" y="413890"/>
                </a:lnTo>
                <a:lnTo>
                  <a:pt x="1128134" y="454625"/>
                </a:lnTo>
                <a:lnTo>
                  <a:pt x="1139195" y="497785"/>
                </a:lnTo>
                <a:lnTo>
                  <a:pt x="1142858" y="541250"/>
                </a:lnTo>
                <a:lnTo>
                  <a:pt x="1142797" y="544906"/>
                </a:lnTo>
                <a:lnTo>
                  <a:pt x="1137396" y="597616"/>
                </a:lnTo>
                <a:lnTo>
                  <a:pt x="1121211" y="649210"/>
                </a:lnTo>
                <a:lnTo>
                  <a:pt x="1095382" y="696953"/>
                </a:lnTo>
                <a:lnTo>
                  <a:pt x="1060846" y="740092"/>
                </a:lnTo>
                <a:lnTo>
                  <a:pt x="1062454" y="743128"/>
                </a:lnTo>
                <a:lnTo>
                  <a:pt x="1064240" y="746164"/>
                </a:lnTo>
                <a:lnTo>
                  <a:pt x="1065847" y="749200"/>
                </a:lnTo>
                <a:lnTo>
                  <a:pt x="1080330" y="773684"/>
                </a:lnTo>
                <a:lnTo>
                  <a:pt x="1095985" y="797599"/>
                </a:lnTo>
                <a:lnTo>
                  <a:pt x="1109010" y="815280"/>
                </a:lnTo>
                <a:close/>
              </a:path>
              <a:path w="1143000" h="914400">
                <a:moveTo>
                  <a:pt x="556336" y="586859"/>
                </a:moveTo>
                <a:lnTo>
                  <a:pt x="137517" y="586859"/>
                </a:lnTo>
                <a:lnTo>
                  <a:pt x="160232" y="580253"/>
                </a:lnTo>
                <a:lnTo>
                  <a:pt x="182746" y="572593"/>
                </a:lnTo>
                <a:lnTo>
                  <a:pt x="226635" y="554712"/>
                </a:lnTo>
                <a:lnTo>
                  <a:pt x="249138" y="543996"/>
                </a:lnTo>
                <a:lnTo>
                  <a:pt x="262250" y="538705"/>
                </a:lnTo>
                <a:lnTo>
                  <a:pt x="275949" y="535691"/>
                </a:lnTo>
                <a:lnTo>
                  <a:pt x="289949" y="534955"/>
                </a:lnTo>
                <a:lnTo>
                  <a:pt x="303966" y="536495"/>
                </a:lnTo>
                <a:lnTo>
                  <a:pt x="320266" y="539233"/>
                </a:lnTo>
                <a:lnTo>
                  <a:pt x="336984" y="541250"/>
                </a:lnTo>
                <a:lnTo>
                  <a:pt x="354070" y="542498"/>
                </a:lnTo>
                <a:lnTo>
                  <a:pt x="371475" y="542925"/>
                </a:lnTo>
                <a:lnTo>
                  <a:pt x="625651" y="542925"/>
                </a:lnTo>
                <a:lnTo>
                  <a:pt x="598491" y="563155"/>
                </a:lnTo>
                <a:lnTo>
                  <a:pt x="558985" y="585734"/>
                </a:lnTo>
                <a:lnTo>
                  <a:pt x="556336" y="586859"/>
                </a:lnTo>
                <a:close/>
              </a:path>
              <a:path w="1143000" h="914400">
                <a:moveTo>
                  <a:pt x="371475" y="628650"/>
                </a:moveTo>
                <a:lnTo>
                  <a:pt x="349918" y="628147"/>
                </a:lnTo>
                <a:lnTo>
                  <a:pt x="328679" y="626640"/>
                </a:lnTo>
                <a:lnTo>
                  <a:pt x="307809" y="624129"/>
                </a:lnTo>
                <a:lnTo>
                  <a:pt x="287357" y="620613"/>
                </a:lnTo>
                <a:lnTo>
                  <a:pt x="451781" y="620613"/>
                </a:lnTo>
                <a:lnTo>
                  <a:pt x="421891" y="625780"/>
                </a:lnTo>
                <a:lnTo>
                  <a:pt x="371475" y="628650"/>
                </a:lnTo>
                <a:close/>
              </a:path>
              <a:path w="1143000" h="914400">
                <a:moveTo>
                  <a:pt x="771525" y="857250"/>
                </a:moveTo>
                <a:lnTo>
                  <a:pt x="717619" y="853961"/>
                </a:lnTo>
                <a:lnTo>
                  <a:pt x="666101" y="844402"/>
                </a:lnTo>
                <a:lnTo>
                  <a:pt x="617518" y="829033"/>
                </a:lnTo>
                <a:lnTo>
                  <a:pt x="572415" y="808315"/>
                </a:lnTo>
                <a:lnTo>
                  <a:pt x="531339" y="782708"/>
                </a:lnTo>
                <a:lnTo>
                  <a:pt x="494835" y="752672"/>
                </a:lnTo>
                <a:lnTo>
                  <a:pt x="463451" y="718668"/>
                </a:lnTo>
                <a:lnTo>
                  <a:pt x="437733" y="681156"/>
                </a:lnTo>
                <a:lnTo>
                  <a:pt x="460626" y="677411"/>
                </a:lnTo>
                <a:lnTo>
                  <a:pt x="483185" y="672628"/>
                </a:lnTo>
                <a:lnTo>
                  <a:pt x="505342" y="666841"/>
                </a:lnTo>
                <a:lnTo>
                  <a:pt x="527030" y="660082"/>
                </a:lnTo>
                <a:lnTo>
                  <a:pt x="554094" y="690524"/>
                </a:lnTo>
                <a:lnTo>
                  <a:pt x="587156" y="717344"/>
                </a:lnTo>
                <a:lnTo>
                  <a:pt x="625814" y="739690"/>
                </a:lnTo>
                <a:lnTo>
                  <a:pt x="669667" y="756708"/>
                </a:lnTo>
                <a:lnTo>
                  <a:pt x="718311" y="767544"/>
                </a:lnTo>
                <a:lnTo>
                  <a:pt x="771346" y="771346"/>
                </a:lnTo>
                <a:lnTo>
                  <a:pt x="891027" y="771346"/>
                </a:lnTo>
                <a:lnTo>
                  <a:pt x="893683" y="772417"/>
                </a:lnTo>
                <a:lnTo>
                  <a:pt x="937896" y="792526"/>
                </a:lnTo>
                <a:lnTo>
                  <a:pt x="982589" y="808700"/>
                </a:lnTo>
                <a:lnTo>
                  <a:pt x="1005304" y="815280"/>
                </a:lnTo>
                <a:lnTo>
                  <a:pt x="1109010" y="815280"/>
                </a:lnTo>
                <a:lnTo>
                  <a:pt x="1112912" y="820576"/>
                </a:lnTo>
                <a:lnTo>
                  <a:pt x="1131212" y="842248"/>
                </a:lnTo>
                <a:lnTo>
                  <a:pt x="1136128" y="849213"/>
                </a:lnTo>
                <a:lnTo>
                  <a:pt x="855642" y="849213"/>
                </a:lnTo>
                <a:lnTo>
                  <a:pt x="835115" y="852654"/>
                </a:lnTo>
                <a:lnTo>
                  <a:pt x="814253" y="855173"/>
                </a:lnTo>
                <a:lnTo>
                  <a:pt x="793056" y="856722"/>
                </a:lnTo>
                <a:lnTo>
                  <a:pt x="771525" y="857250"/>
                </a:lnTo>
                <a:close/>
              </a:path>
              <a:path w="1143000" h="914400">
                <a:moveTo>
                  <a:pt x="891027" y="771346"/>
                </a:moveTo>
                <a:lnTo>
                  <a:pt x="771346" y="771346"/>
                </a:lnTo>
                <a:lnTo>
                  <a:pt x="788725" y="770944"/>
                </a:lnTo>
                <a:lnTo>
                  <a:pt x="805770" y="769739"/>
                </a:lnTo>
                <a:lnTo>
                  <a:pt x="822479" y="767729"/>
                </a:lnTo>
                <a:lnTo>
                  <a:pt x="838854" y="764917"/>
                </a:lnTo>
                <a:lnTo>
                  <a:pt x="852871" y="763376"/>
                </a:lnTo>
                <a:lnTo>
                  <a:pt x="866871" y="764113"/>
                </a:lnTo>
                <a:lnTo>
                  <a:pt x="880570" y="767127"/>
                </a:lnTo>
                <a:lnTo>
                  <a:pt x="891027" y="771346"/>
                </a:lnTo>
                <a:close/>
              </a:path>
              <a:path w="1143000" h="914400">
                <a:moveTo>
                  <a:pt x="1100137" y="914400"/>
                </a:moveTo>
                <a:lnTo>
                  <a:pt x="1054064" y="911695"/>
                </a:lnTo>
                <a:lnTo>
                  <a:pt x="1008446" y="904164"/>
                </a:lnTo>
                <a:lnTo>
                  <a:pt x="963950" y="892681"/>
                </a:lnTo>
                <a:lnTo>
                  <a:pt x="921246" y="878121"/>
                </a:lnTo>
                <a:lnTo>
                  <a:pt x="881003" y="861357"/>
                </a:lnTo>
                <a:lnTo>
                  <a:pt x="855642" y="849213"/>
                </a:lnTo>
                <a:lnTo>
                  <a:pt x="1136128" y="849213"/>
                </a:lnTo>
                <a:lnTo>
                  <a:pt x="1138301" y="852291"/>
                </a:lnTo>
                <a:lnTo>
                  <a:pt x="1138423" y="852464"/>
                </a:lnTo>
                <a:lnTo>
                  <a:pt x="1142285" y="864103"/>
                </a:lnTo>
                <a:lnTo>
                  <a:pt x="1142665" y="876379"/>
                </a:lnTo>
                <a:lnTo>
                  <a:pt x="1139428" y="888503"/>
                </a:lnTo>
                <a:lnTo>
                  <a:pt x="1132836" y="899180"/>
                </a:lnTo>
                <a:lnTo>
                  <a:pt x="1123667" y="907345"/>
                </a:lnTo>
                <a:lnTo>
                  <a:pt x="1112555" y="912563"/>
                </a:lnTo>
                <a:lnTo>
                  <a:pt x="1100137" y="914400"/>
                </a:lnTo>
                <a:close/>
              </a:path>
            </a:pathLst>
          </a:custGeom>
          <a:solidFill>
            <a:srgbClr val="FFFFFF">
              <a:alpha val="8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03105" y="2671064"/>
            <a:ext cx="2174240" cy="64579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050" spc="-710"/>
              <a:t>감사합니다</a:t>
            </a:r>
            <a:endParaRPr sz="4050"/>
          </a:p>
        </p:txBody>
      </p:sp>
      <p:sp>
        <p:nvSpPr>
          <p:cNvPr id="7" name="object 7" descr=""/>
          <p:cNvSpPr/>
          <p:nvPr/>
        </p:nvSpPr>
        <p:spPr>
          <a:xfrm>
            <a:off x="5638799" y="3381374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3783310" y="3596309"/>
            <a:ext cx="4625340" cy="96075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dirty="0" sz="2000" spc="-360">
                <a:solidFill>
                  <a:srgbClr val="F2F4F5"/>
                </a:solidFill>
                <a:latin typeface="Dotum"/>
                <a:cs typeface="Dotum"/>
              </a:rPr>
              <a:t>함께</a:t>
            </a:r>
            <a:r>
              <a:rPr dirty="0" sz="2000" spc="-165">
                <a:solidFill>
                  <a:srgbClr val="F2F4F5"/>
                </a:solidFill>
                <a:latin typeface="Dotum"/>
                <a:cs typeface="Dotum"/>
              </a:rPr>
              <a:t> </a:t>
            </a:r>
            <a:r>
              <a:rPr dirty="0" sz="2000" spc="-360">
                <a:solidFill>
                  <a:srgbClr val="F2F4F5"/>
                </a:solidFill>
                <a:latin typeface="Dotum"/>
                <a:cs typeface="Dotum"/>
              </a:rPr>
              <a:t>고민해주셔서</a:t>
            </a:r>
            <a:r>
              <a:rPr dirty="0" sz="2000" spc="-160">
                <a:solidFill>
                  <a:srgbClr val="F2F4F5"/>
                </a:solidFill>
                <a:latin typeface="Dotum"/>
                <a:cs typeface="Dotum"/>
              </a:rPr>
              <a:t> </a:t>
            </a:r>
            <a:r>
              <a:rPr dirty="0" sz="2000" spc="-310">
                <a:solidFill>
                  <a:srgbClr val="F2F4F5"/>
                </a:solidFill>
                <a:latin typeface="Dotum"/>
                <a:cs typeface="Dotum"/>
              </a:rPr>
              <a:t>감사합니다</a:t>
            </a:r>
            <a:r>
              <a:rPr dirty="0" sz="2000" spc="-310">
                <a:solidFill>
                  <a:srgbClr val="F2F4F5"/>
                </a:solidFill>
                <a:latin typeface="Georgia"/>
                <a:cs typeface="Georgia"/>
              </a:rPr>
              <a:t>.</a:t>
            </a:r>
            <a:r>
              <a:rPr dirty="0" sz="2000" spc="25">
                <a:solidFill>
                  <a:srgbClr val="F2F4F5"/>
                </a:solidFill>
                <a:latin typeface="Georgia"/>
                <a:cs typeface="Georgia"/>
              </a:rPr>
              <a:t> </a:t>
            </a:r>
            <a:r>
              <a:rPr dirty="0" sz="2000" spc="-360">
                <a:solidFill>
                  <a:srgbClr val="F2F4F5"/>
                </a:solidFill>
                <a:latin typeface="Dotum"/>
                <a:cs typeface="Dotum"/>
              </a:rPr>
              <a:t>질문</a:t>
            </a:r>
            <a:r>
              <a:rPr dirty="0" sz="2000" spc="-160">
                <a:solidFill>
                  <a:srgbClr val="F2F4F5"/>
                </a:solidFill>
                <a:latin typeface="Dotum"/>
                <a:cs typeface="Dotum"/>
              </a:rPr>
              <a:t> </a:t>
            </a:r>
            <a:r>
              <a:rPr dirty="0" sz="2000" spc="-325">
                <a:solidFill>
                  <a:srgbClr val="F2F4F5"/>
                </a:solidFill>
                <a:latin typeface="Dotum"/>
                <a:cs typeface="Dotum"/>
              </a:rPr>
              <a:t>받겠습니다</a:t>
            </a:r>
            <a:r>
              <a:rPr dirty="0" sz="2000" spc="-325">
                <a:solidFill>
                  <a:srgbClr val="F2F4F5"/>
                </a:solidFill>
                <a:latin typeface="Georgia"/>
                <a:cs typeface="Georgia"/>
              </a:rPr>
              <a:t>!</a:t>
            </a:r>
            <a:endParaRPr sz="20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dirty="0" sz="1500" spc="-270">
                <a:solidFill>
                  <a:srgbClr val="FFFFFF"/>
                </a:solidFill>
                <a:latin typeface="Dotum"/>
                <a:cs typeface="Dotum"/>
              </a:rPr>
              <a:t>추가</a:t>
            </a:r>
            <a:r>
              <a:rPr dirty="0" sz="1500" spc="-114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00">
                <a:solidFill>
                  <a:srgbClr val="FFFFFF"/>
                </a:solidFill>
                <a:latin typeface="Dotum"/>
                <a:cs typeface="Dotum"/>
              </a:rPr>
              <a:t>문의</a:t>
            </a:r>
            <a:r>
              <a:rPr dirty="0" sz="1450" spc="-200">
                <a:solidFill>
                  <a:srgbClr val="FFFFFF"/>
                </a:solidFill>
                <a:latin typeface="Swis721 Lt BT"/>
                <a:cs typeface="Swis721 Lt BT"/>
              </a:rPr>
              <a:t>:</a:t>
            </a:r>
            <a:r>
              <a:rPr dirty="0" sz="1450" spc="5">
                <a:solidFill>
                  <a:srgbClr val="FFFFFF"/>
                </a:solidFill>
                <a:latin typeface="Swis721 Lt BT"/>
                <a:cs typeface="Swis721 Lt BT"/>
              </a:rPr>
              <a:t> </a:t>
            </a:r>
            <a:r>
              <a:rPr dirty="0" sz="1450" spc="-215">
                <a:solidFill>
                  <a:srgbClr val="FFFFFF"/>
                </a:solidFill>
                <a:latin typeface="Swis721 Lt BT"/>
                <a:cs typeface="Swis721 Lt BT"/>
              </a:rPr>
              <a:t>[</a:t>
            </a:r>
            <a:r>
              <a:rPr dirty="0" sz="1500" spc="-215">
                <a:solidFill>
                  <a:srgbClr val="FFFFFF"/>
                </a:solidFill>
                <a:latin typeface="Dotum"/>
                <a:cs typeface="Dotum"/>
              </a:rPr>
              <a:t>이메일</a:t>
            </a:r>
            <a:r>
              <a:rPr dirty="0" sz="1500" spc="-114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500" spc="-25">
                <a:solidFill>
                  <a:srgbClr val="FFFFFF"/>
                </a:solidFill>
                <a:latin typeface="Dotum"/>
                <a:cs typeface="Dotum"/>
              </a:rPr>
              <a:t>주소</a:t>
            </a:r>
            <a:r>
              <a:rPr dirty="0" sz="1450" spc="-25">
                <a:solidFill>
                  <a:srgbClr val="FFFFFF"/>
                </a:solidFill>
                <a:latin typeface="Swis721 Lt BT"/>
                <a:cs typeface="Swis721 Lt BT"/>
              </a:rPr>
              <a:t>]</a:t>
            </a:r>
            <a:endParaRPr sz="1450">
              <a:latin typeface="Swis721 Lt BT"/>
              <a:cs typeface="Swis721 Lt BT"/>
            </a:endParaRP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450" spc="-10">
                <a:solidFill>
                  <a:srgbClr val="FFFFFF"/>
                </a:solidFill>
                <a:latin typeface="Swis721 Lt BT"/>
                <a:cs typeface="Swis721 Lt BT"/>
              </a:rPr>
              <a:t>DX</a:t>
            </a:r>
            <a:r>
              <a:rPr dirty="0" sz="1500" spc="-10">
                <a:solidFill>
                  <a:srgbClr val="FFFFFF"/>
                </a:solidFill>
                <a:latin typeface="Dotum"/>
                <a:cs typeface="Dotum"/>
              </a:rPr>
              <a:t>전략팀</a:t>
            </a:r>
            <a:endParaRPr sz="1500">
              <a:latin typeface="Dotum"/>
              <a:cs typeface="Dotum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601989" y="4935373"/>
            <a:ext cx="22606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25">
                <a:solidFill>
                  <a:srgbClr val="FFFFFF"/>
                </a:solidFill>
                <a:latin typeface="Tahoma"/>
                <a:cs typeface="Tahoma"/>
              </a:rPr>
              <a:t>6/6</a:t>
            </a:r>
            <a:endParaRPr sz="1150">
              <a:latin typeface="Tahoma"/>
              <a:cs typeface="Tahom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0620374" y="6343649"/>
            <a:ext cx="1381125" cy="323850"/>
            <a:chOff x="10620374" y="6343649"/>
            <a:chExt cx="1381125" cy="323850"/>
          </a:xfrm>
        </p:grpSpPr>
        <p:sp>
          <p:nvSpPr>
            <p:cNvPr id="11" name="object 11" descr=""/>
            <p:cNvSpPr/>
            <p:nvPr/>
          </p:nvSpPr>
          <p:spPr>
            <a:xfrm>
              <a:off x="10620374" y="6343649"/>
              <a:ext cx="1381125" cy="323850"/>
            </a:xfrm>
            <a:custGeom>
              <a:avLst/>
              <a:gdLst/>
              <a:ahLst/>
              <a:cxnLst/>
              <a:rect l="l" t="t" r="r" b="b"/>
              <a:pathLst>
                <a:path w="1381125" h="323850">
                  <a:moveTo>
                    <a:pt x="13480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48077" y="0"/>
                  </a:lnTo>
                  <a:lnTo>
                    <a:pt x="1380157" y="28187"/>
                  </a:lnTo>
                  <a:lnTo>
                    <a:pt x="1381124" y="33047"/>
                  </a:lnTo>
                  <a:lnTo>
                    <a:pt x="1381124" y="290802"/>
                  </a:lnTo>
                  <a:lnTo>
                    <a:pt x="1352937" y="322883"/>
                  </a:lnTo>
                  <a:lnTo>
                    <a:pt x="13480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346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10916046" y="6405781"/>
            <a:ext cx="984250" cy="187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50" spc="-95">
                <a:solidFill>
                  <a:srgbClr val="FFFFFF"/>
                </a:solidFill>
                <a:latin typeface="Arial"/>
                <a:cs typeface="Arial"/>
              </a:rPr>
              <a:t>Genspark</a:t>
            </a:r>
            <a:r>
              <a:rPr dirty="0" sz="1000" spc="-95">
                <a:solidFill>
                  <a:srgbClr val="FFFFFF"/>
                </a:solidFill>
                <a:latin typeface="Dotum"/>
                <a:cs typeface="Dotum"/>
              </a:rPr>
              <a:t>로</a:t>
            </a:r>
            <a:r>
              <a:rPr dirty="0" sz="1000" spc="-1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000" spc="-155">
                <a:solidFill>
                  <a:srgbClr val="FFFFFF"/>
                </a:solidFill>
                <a:latin typeface="Dotum"/>
                <a:cs typeface="Dotum"/>
              </a:rPr>
              <a:t>제작됨</a:t>
            </a:r>
            <a:endParaRPr sz="100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2025-07-08T04:48:19Z</dcterms:created>
  <dcterms:modified xsi:type="dcterms:W3CDTF">2025-07-08T04:48:19Z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2025-07-08T00:00:00Z</vt:filetime>
  </property>
  <property fmtid="{D5CDD505-2E9C-101B-9397-08002B2CF9AE}" pid="3" name="Producer">
    <vt:lpwstr>pypdf</vt:lpwstr>
  </property>
  <property fmtid="{D5CDD505-2E9C-101B-9397-08002B2CF9AE}" pid="4" name="LastSaved">
    <vt:filetime>2025-07-08T00:00:00Z</vt:filetime>
  </property>
</Properties>
</file>