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59" r:id="rId4"/>
    <p:sldId id="256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1F64-781B-431E-842A-2733988E73B4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CA5A-63E7-4955-B4A4-02114E89A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966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1F64-781B-431E-842A-2733988E73B4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CA5A-63E7-4955-B4A4-02114E89A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41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1F64-781B-431E-842A-2733988E73B4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CA5A-63E7-4955-B4A4-02114E89A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667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1F64-781B-431E-842A-2733988E73B4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CA5A-63E7-4955-B4A4-02114E89A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27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1F64-781B-431E-842A-2733988E73B4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CA5A-63E7-4955-B4A4-02114E89A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262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1F64-781B-431E-842A-2733988E73B4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CA5A-63E7-4955-B4A4-02114E89A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408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1F64-781B-431E-842A-2733988E73B4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CA5A-63E7-4955-B4A4-02114E89A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398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1F64-781B-431E-842A-2733988E73B4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CA5A-63E7-4955-B4A4-02114E89A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033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1F64-781B-431E-842A-2733988E73B4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CA5A-63E7-4955-B4A4-02114E89A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711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1F64-781B-431E-842A-2733988E73B4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CA5A-63E7-4955-B4A4-02114E89A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944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1F64-781B-431E-842A-2733988E73B4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CA5A-63E7-4955-B4A4-02114E89A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310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C1F64-781B-431E-842A-2733988E73B4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2CA5A-63E7-4955-B4A4-02114E89A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34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109" y="213007"/>
            <a:ext cx="3642487" cy="643198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505" y="213007"/>
            <a:ext cx="4995776" cy="625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70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000" y="494261"/>
            <a:ext cx="4945675" cy="631987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433" y="279317"/>
            <a:ext cx="5246280" cy="636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131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626" y="304887"/>
            <a:ext cx="4938517" cy="62912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000" y="288261"/>
            <a:ext cx="5114321" cy="65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455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000" y="367518"/>
            <a:ext cx="5173527" cy="624249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571" y="184261"/>
            <a:ext cx="5024405" cy="642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394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753" y="297693"/>
            <a:ext cx="4952832" cy="626261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070" y="347190"/>
            <a:ext cx="4988619" cy="635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699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벡스인터코퍼레이션(주)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7</cp:revision>
  <dcterms:created xsi:type="dcterms:W3CDTF">2025-09-26T01:06:31Z</dcterms:created>
  <dcterms:modified xsi:type="dcterms:W3CDTF">2025-09-26T05:20:18Z</dcterms:modified>
</cp:coreProperties>
</file>