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79" r:id="rId2"/>
    <p:sldId id="280" r:id="rId3"/>
    <p:sldId id="277" r:id="rId4"/>
    <p:sldId id="264" r:id="rId5"/>
    <p:sldId id="265" r:id="rId6"/>
    <p:sldId id="266" r:id="rId7"/>
    <p:sldId id="261" r:id="rId8"/>
    <p:sldId id="278" r:id="rId9"/>
    <p:sldId id="270" r:id="rId10"/>
    <p:sldId id="276" r:id="rId11"/>
    <p:sldId id="271" r:id="rId12"/>
    <p:sldId id="272" r:id="rId13"/>
    <p:sldId id="273" r:id="rId14"/>
    <p:sldId id="274" r:id="rId15"/>
    <p:sldId id="275" r:id="rId16"/>
    <p:sldId id="267" r:id="rId17"/>
    <p:sldId id="268" r:id="rId18"/>
    <p:sldId id="269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21EC9-2176-4497-A9CE-10F0C822FB3C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12CA4-6363-451D-B7BA-F17D42C83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26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12CA4-6363-451D-B7BA-F17D42C837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8FAE92A0-FB26-2828-D3AC-F3C2E3D403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6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0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7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EB5F242E-49D1-94D6-D562-3D49059204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" t="15982" b="79530"/>
          <a:stretch>
            <a:fillRect/>
          </a:stretch>
        </p:blipFill>
        <p:spPr>
          <a:xfrm>
            <a:off x="314325" y="811705"/>
            <a:ext cx="8829675" cy="3077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A9A01F58-2BBF-B5A4-10BA-1D9949DF8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7" t="6354" r="5821" b="84572"/>
          <a:stretch>
            <a:fillRect/>
          </a:stretch>
        </p:blipFill>
        <p:spPr>
          <a:xfrm>
            <a:off x="7185573" y="236014"/>
            <a:ext cx="1574800" cy="6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27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C7FD91-034E-A562-D763-D172613D8898}"/>
              </a:ext>
            </a:extLst>
          </p:cNvPr>
          <p:cNvSpPr txBox="1"/>
          <p:nvPr userDrawn="1"/>
        </p:nvSpPr>
        <p:spPr>
          <a:xfrm>
            <a:off x="414866" y="988829"/>
            <a:ext cx="32159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solidFill>
                  <a:srgbClr val="003C9B"/>
                </a:solidFill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CONTENTS</a:t>
            </a:r>
            <a:endParaRPr lang="ko-KR" altLang="en-US" sz="4500" dirty="0">
              <a:solidFill>
                <a:srgbClr val="003C9B"/>
              </a:solidFill>
              <a:latin typeface="Pretendard Variable ExtraBold" panose="02000003000000020004" pitchFamily="2" charset="-127"/>
              <a:ea typeface="Pretendard Variable ExtraBold" panose="02000003000000020004" pitchFamily="2" charset="-127"/>
              <a:cs typeface="Pretendard Variable ExtraBold" panose="020000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A2C9243E-DAF4-6EF8-53B2-E97B379F55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58" t="17778" b="74861"/>
          <a:stretch/>
        </p:blipFill>
        <p:spPr>
          <a:xfrm>
            <a:off x="3790950" y="1219200"/>
            <a:ext cx="5353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79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77B9188-0B7E-7DC3-C3B2-8E8D9776EF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" t="15982" b="79530"/>
          <a:stretch>
            <a:fillRect/>
          </a:stretch>
        </p:blipFill>
        <p:spPr>
          <a:xfrm>
            <a:off x="314325" y="811705"/>
            <a:ext cx="8829675" cy="3077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93C7822B-DD67-0C96-0147-740AA6C92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7" t="6354" r="5821" b="84572"/>
          <a:stretch>
            <a:fillRect/>
          </a:stretch>
        </p:blipFill>
        <p:spPr>
          <a:xfrm>
            <a:off x="7185573" y="236014"/>
            <a:ext cx="1574800" cy="6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6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9BA7CA8-581D-510C-0479-97E13E1D1C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" t="15982" b="79530"/>
          <a:stretch>
            <a:fillRect/>
          </a:stretch>
        </p:blipFill>
        <p:spPr>
          <a:xfrm>
            <a:off x="314325" y="811705"/>
            <a:ext cx="8829675" cy="3077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B158FF26-494C-9E14-618C-FA4D526FAE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7" t="6354" r="5821" b="84572"/>
          <a:stretch>
            <a:fillRect/>
          </a:stretch>
        </p:blipFill>
        <p:spPr>
          <a:xfrm>
            <a:off x="7185573" y="236014"/>
            <a:ext cx="1574800" cy="6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9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5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1A4EF1-4BB9-4DD4-8443-03D3F807B759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96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202D31F-C25E-64F7-6052-2763FBC8C0EF}"/>
              </a:ext>
            </a:extLst>
          </p:cNvPr>
          <p:cNvSpPr txBox="1"/>
          <p:nvPr/>
        </p:nvSpPr>
        <p:spPr>
          <a:xfrm>
            <a:off x="795866" y="2090172"/>
            <a:ext cx="53078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500" dirty="0" err="1" smtClean="0">
                <a:solidFill>
                  <a:srgbClr val="003C9B"/>
                </a:solidFill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ChatGPT</a:t>
            </a:r>
            <a:r>
              <a:rPr lang="en-US" altLang="ko-KR" sz="4500" dirty="0" smtClean="0">
                <a:solidFill>
                  <a:srgbClr val="003C9B"/>
                </a:solidFill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 </a:t>
            </a:r>
            <a:r>
              <a:rPr lang="ko-KR" altLang="en-US" sz="4500" dirty="0" smtClean="0">
                <a:solidFill>
                  <a:srgbClr val="003C9B"/>
                </a:solidFill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사용 매뉴얼</a:t>
            </a:r>
            <a:endParaRPr kumimoji="0" lang="ko-KR" altLang="en-US" sz="4500" b="0" i="0" u="none" strike="noStrike" kern="1200" cap="none" spc="0" normalizeH="0" baseline="0" noProof="0" dirty="0">
              <a:ln>
                <a:noFill/>
              </a:ln>
              <a:solidFill>
                <a:srgbClr val="003C9B"/>
              </a:solidFill>
              <a:effectLst/>
              <a:uLnTx/>
              <a:uFillTx/>
              <a:latin typeface="Pretendard Variable ExtraBold" panose="02000003000000020004" pitchFamily="2" charset="-127"/>
              <a:ea typeface="Pretendard Variable ExtraBold" panose="02000003000000020004" pitchFamily="2" charset="-127"/>
              <a:cs typeface="Pretendard Variable ExtraBold" panose="020000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B0B2E4A-6709-1283-2AF3-180E21FD35C8}"/>
              </a:ext>
            </a:extLst>
          </p:cNvPr>
          <p:cNvSpPr txBox="1"/>
          <p:nvPr/>
        </p:nvSpPr>
        <p:spPr>
          <a:xfrm>
            <a:off x="795866" y="2875002"/>
            <a:ext cx="22717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사용자 가이드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3C9B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F98D812-EDE5-2BA8-310D-DC8332DD4AF7}"/>
              </a:ext>
            </a:extLst>
          </p:cNvPr>
          <p:cNvSpPr txBox="1"/>
          <p:nvPr/>
        </p:nvSpPr>
        <p:spPr>
          <a:xfrm>
            <a:off x="6440726" y="5066526"/>
            <a:ext cx="1654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20</a:t>
            </a:r>
            <a:r>
              <a:rPr lang="en-US" altLang="ko-KR" sz="1600" dirty="0">
                <a:solidFill>
                  <a:srgbClr val="003C9B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25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 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</a:t>
            </a:r>
            <a:r>
              <a:rPr lang="en-US" altLang="ko-KR" sz="1600" dirty="0" smtClean="0">
                <a:solidFill>
                  <a:srgbClr val="003C9B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9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 </a:t>
            </a:r>
            <a:r>
              <a:rPr lang="en-US" altLang="ko-KR" sz="1600" dirty="0" smtClean="0">
                <a:solidFill>
                  <a:srgbClr val="003C9B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26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 </a:t>
            </a:r>
            <a:r>
              <a:rPr kumimoji="0" lang="ko-KR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금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3C9B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59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71" y="2463135"/>
            <a:ext cx="5015615" cy="38472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3599" y="2334337"/>
            <a:ext cx="299722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altLang="ko-KR" sz="2000" spc="-15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3</a:t>
            </a:r>
            <a:r>
              <a:rPr lang="en-US" altLang="ko-KR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. </a:t>
            </a:r>
            <a:r>
              <a:rPr lang="ko-KR" altLang="en-US" sz="2000" spc="-150" dirty="0" smtClean="0"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③ </a:t>
            </a:r>
            <a:r>
              <a:rPr lang="ko-KR" altLang="en-US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로그인 버튼 클릭 후</a:t>
            </a:r>
            <a:endParaRPr lang="en-US" altLang="ko-KR" sz="2000" spc="-150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Wingdings"/>
            </a:endParaRPr>
          </a:p>
          <a:p>
            <a:pPr marL="457200" indent="-457200">
              <a:lnSpc>
                <a:spcPts val="2800"/>
              </a:lnSpc>
            </a:pPr>
            <a:r>
              <a:rPr lang="en-US" altLang="ko-KR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      </a:t>
            </a:r>
            <a:r>
              <a:rPr lang="ko-KR" altLang="en-US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로그인 정보 기입 후 로그인</a:t>
            </a:r>
            <a:endParaRPr lang="en-US" altLang="ko-KR" sz="2000" spc="-150" dirty="0" smtClean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Wingding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F3ACED3-EC1F-EB8F-81F3-BB5831036AD4}"/>
              </a:ext>
            </a:extLst>
          </p:cNvPr>
          <p:cNvSpPr txBox="1"/>
          <p:nvPr/>
        </p:nvSpPr>
        <p:spPr>
          <a:xfrm>
            <a:off x="519617" y="1434584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03. </a:t>
            </a:r>
            <a:r>
              <a:rPr lang="ko-KR" altLang="en-US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계정 병행 사용</a:t>
            </a: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</a:t>
            </a:r>
            <a:r>
              <a:rPr lang="ko-KR" altLang="en-US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동일 브라우저 사용 시</a:t>
            </a: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EAD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1BF536C-81EE-A9B0-C1C0-58A5967E0504}"/>
              </a:ext>
            </a:extLst>
          </p:cNvPr>
          <p:cNvSpPr txBox="1"/>
          <p:nvPr/>
        </p:nvSpPr>
        <p:spPr>
          <a:xfrm>
            <a:off x="519617" y="281127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err="1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ChatGpt</a:t>
            </a:r>
            <a:r>
              <a:rPr lang="en-US" altLang="ko-KR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 매뉴얼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0B1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56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7" y="2003190"/>
            <a:ext cx="5000949" cy="38032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37985" y="2332800"/>
            <a:ext cx="43636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altLang="ko-KR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4. </a:t>
            </a:r>
            <a:r>
              <a:rPr lang="ko-KR" altLang="en-US" sz="2000" spc="-150" dirty="0" smtClean="0"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④ </a:t>
            </a:r>
            <a:r>
              <a:rPr lang="ko-KR" altLang="en-US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나중에 버튼 클릭</a:t>
            </a:r>
            <a:endParaRPr lang="en-US" altLang="ko-KR" sz="2000" spc="-150" dirty="0" smtClean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Wingdings"/>
            </a:endParaRPr>
          </a:p>
          <a:p>
            <a:pPr marL="457200" indent="-457200">
              <a:lnSpc>
                <a:spcPts val="2800"/>
              </a:lnSpc>
            </a:pPr>
            <a:r>
              <a:rPr lang="en-US" altLang="ko-KR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5. </a:t>
            </a:r>
            <a:r>
              <a:rPr lang="ko-KR" altLang="en-US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작업표시줄             아이콘 생성</a:t>
            </a:r>
            <a:endParaRPr lang="en-US" altLang="ko-KR" sz="2000" spc="-150" dirty="0" smtClean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Wingdings"/>
            </a:endParaRPr>
          </a:p>
          <a:p>
            <a:pPr marL="457200" indent="-457200">
              <a:lnSpc>
                <a:spcPts val="2800"/>
              </a:lnSpc>
            </a:pPr>
            <a:r>
              <a:rPr lang="en-US" altLang="ko-KR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6. </a:t>
            </a:r>
            <a:r>
              <a:rPr lang="ko-KR" altLang="en-US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기존 크롬 브라우저와 동일하게</a:t>
            </a:r>
            <a:r>
              <a:rPr lang="en-US" altLang="ko-KR" sz="2000" spc="-15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 </a:t>
            </a:r>
            <a:r>
              <a:rPr lang="en-US" altLang="ko-KR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 </a:t>
            </a:r>
            <a:r>
              <a:rPr lang="ko-KR" altLang="en-US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사용</a:t>
            </a:r>
            <a:endParaRPr lang="en-US" altLang="ko-KR" sz="2000" spc="-150" dirty="0" smtClean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Wingdings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27" y="2732839"/>
            <a:ext cx="428685" cy="4191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F3ACED3-EC1F-EB8F-81F3-BB5831036AD4}"/>
              </a:ext>
            </a:extLst>
          </p:cNvPr>
          <p:cNvSpPr txBox="1"/>
          <p:nvPr/>
        </p:nvSpPr>
        <p:spPr>
          <a:xfrm>
            <a:off x="519617" y="1434584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03. </a:t>
            </a:r>
            <a:r>
              <a:rPr lang="ko-KR" altLang="en-US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계정 병행 사용</a:t>
            </a: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</a:t>
            </a:r>
            <a:r>
              <a:rPr lang="ko-KR" altLang="en-US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동일 브라우저 사용 시</a:t>
            </a: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EAD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BF536C-81EE-A9B0-C1C0-58A5967E0504}"/>
              </a:ext>
            </a:extLst>
          </p:cNvPr>
          <p:cNvSpPr txBox="1"/>
          <p:nvPr/>
        </p:nvSpPr>
        <p:spPr>
          <a:xfrm>
            <a:off x="519617" y="281127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err="1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ChatGpt</a:t>
            </a:r>
            <a:r>
              <a:rPr lang="en-US" altLang="ko-KR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 매뉴얼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0B1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11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085806" y="2332800"/>
            <a:ext cx="344959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altLang="ko-KR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7. </a:t>
            </a:r>
            <a:r>
              <a:rPr lang="ko-KR" altLang="en-US" sz="2000" spc="-150" dirty="0" smtClean="0"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⑤</a:t>
            </a:r>
            <a:r>
              <a:rPr lang="ko-KR" altLang="en-US" sz="2000" spc="-150" dirty="0" smtClean="0">
                <a:solidFill>
                  <a:srgbClr val="003399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 </a:t>
            </a:r>
            <a:r>
              <a:rPr lang="ko-KR" altLang="en-US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버튼 클릭</a:t>
            </a:r>
            <a:endParaRPr lang="en-US" altLang="ko-KR" sz="2000" spc="-150" dirty="0" smtClean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Wingdings"/>
            </a:endParaRPr>
          </a:p>
          <a:p>
            <a:pPr marL="457200" indent="-457200">
              <a:lnSpc>
                <a:spcPts val="2800"/>
              </a:lnSpc>
            </a:pPr>
            <a:r>
              <a:rPr lang="en-US" altLang="ko-KR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8.</a:t>
            </a:r>
            <a:r>
              <a:rPr lang="en-US" altLang="ko-KR" sz="2000" spc="-150" dirty="0" smtClean="0">
                <a:solidFill>
                  <a:srgbClr val="003399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  </a:t>
            </a:r>
            <a:r>
              <a:rPr lang="ko-KR" altLang="en-US" sz="2000" spc="-150" dirty="0" smtClean="0"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⑥  </a:t>
            </a:r>
            <a:r>
              <a:rPr lang="ko-KR" altLang="en-US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클릭 후</a:t>
            </a:r>
            <a:r>
              <a:rPr lang="ko-KR" altLang="en-US" sz="2000" spc="-150" dirty="0" smtClean="0"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  ⑦  </a:t>
            </a:r>
            <a:r>
              <a:rPr lang="ko-KR" altLang="en-US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프로필 관리  클릭</a:t>
            </a:r>
            <a:endParaRPr lang="en-US" altLang="ko-KR" sz="2000" spc="-150" dirty="0" smtClean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Wingding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21" y="2332800"/>
            <a:ext cx="3247929" cy="4377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F3ACED3-EC1F-EB8F-81F3-BB5831036AD4}"/>
              </a:ext>
            </a:extLst>
          </p:cNvPr>
          <p:cNvSpPr txBox="1"/>
          <p:nvPr/>
        </p:nvSpPr>
        <p:spPr>
          <a:xfrm>
            <a:off x="519617" y="1434584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03. </a:t>
            </a:r>
            <a:r>
              <a:rPr lang="ko-KR" altLang="en-US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계정 병행 사용</a:t>
            </a: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</a:t>
            </a:r>
            <a:r>
              <a:rPr lang="ko-KR" altLang="en-US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동일 브라우저 사용 시</a:t>
            </a: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EAD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1BF536C-81EE-A9B0-C1C0-58A5967E0504}"/>
              </a:ext>
            </a:extLst>
          </p:cNvPr>
          <p:cNvSpPr txBox="1"/>
          <p:nvPr/>
        </p:nvSpPr>
        <p:spPr>
          <a:xfrm>
            <a:off x="519617" y="281127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err="1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ChatGpt</a:t>
            </a:r>
            <a:r>
              <a:rPr lang="en-US" altLang="ko-KR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 매뉴얼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0B1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007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763600" y="2332800"/>
            <a:ext cx="3040766" cy="42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altLang="ko-KR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9. </a:t>
            </a:r>
            <a:r>
              <a:rPr lang="ko-KR" altLang="en-US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원하는 사용자 선택 하여 접속</a:t>
            </a:r>
            <a:endParaRPr lang="en-US" altLang="ko-KR" sz="2000" spc="-150" dirty="0" smtClean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Wingding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21" y="2556981"/>
            <a:ext cx="4956954" cy="3817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F3ACED3-EC1F-EB8F-81F3-BB5831036AD4}"/>
              </a:ext>
            </a:extLst>
          </p:cNvPr>
          <p:cNvSpPr txBox="1"/>
          <p:nvPr/>
        </p:nvSpPr>
        <p:spPr>
          <a:xfrm>
            <a:off x="519617" y="1434584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03. </a:t>
            </a:r>
            <a:r>
              <a:rPr lang="ko-KR" altLang="en-US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계정 병행 사용</a:t>
            </a: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</a:t>
            </a:r>
            <a:r>
              <a:rPr lang="ko-KR" altLang="en-US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동일 브라우저 사용 시</a:t>
            </a: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EAD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1BF536C-81EE-A9B0-C1C0-58A5967E0504}"/>
              </a:ext>
            </a:extLst>
          </p:cNvPr>
          <p:cNvSpPr txBox="1"/>
          <p:nvPr/>
        </p:nvSpPr>
        <p:spPr>
          <a:xfrm>
            <a:off x="519617" y="281127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err="1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ChatGpt</a:t>
            </a:r>
            <a:r>
              <a:rPr lang="en-US" altLang="ko-KR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 매뉴얼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0B1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2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67794" y="2332800"/>
            <a:ext cx="4476207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altLang="ko-KR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10. 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https://chatgpt.com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사이트 접속 후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marL="457200" indent="-457200">
              <a:lnSpc>
                <a:spcPts val="2800"/>
              </a:lnSpc>
            </a:pP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      ⑧</a:t>
            </a:r>
            <a:r>
              <a:rPr lang="ko-KR" altLang="en-US" sz="20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로그인 버튼 클릭 </a:t>
            </a:r>
            <a:endParaRPr lang="en-US" altLang="ko-KR" sz="2000" spc="-150" dirty="0" smtClean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Wingding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7" y="2434153"/>
            <a:ext cx="3721781" cy="3929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F3ACED3-EC1F-EB8F-81F3-BB5831036AD4}"/>
              </a:ext>
            </a:extLst>
          </p:cNvPr>
          <p:cNvSpPr txBox="1"/>
          <p:nvPr/>
        </p:nvSpPr>
        <p:spPr>
          <a:xfrm>
            <a:off x="519617" y="1434584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03. </a:t>
            </a:r>
            <a:r>
              <a:rPr lang="ko-KR" altLang="en-US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계정 병행 사용</a:t>
            </a: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</a:t>
            </a:r>
            <a:r>
              <a:rPr lang="ko-KR" altLang="en-US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동일 브라우저 사용 시</a:t>
            </a: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EAD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1BF536C-81EE-A9B0-C1C0-58A5967E0504}"/>
              </a:ext>
            </a:extLst>
          </p:cNvPr>
          <p:cNvSpPr txBox="1"/>
          <p:nvPr/>
        </p:nvSpPr>
        <p:spPr>
          <a:xfrm>
            <a:off x="519617" y="281127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err="1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ChatGpt</a:t>
            </a:r>
            <a:r>
              <a:rPr lang="en-US" altLang="ko-KR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 매뉴얼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0B1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66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728754" y="2332800"/>
            <a:ext cx="4416221" cy="42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altLang="ko-KR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11.</a:t>
            </a:r>
            <a:r>
              <a:rPr lang="en-US" altLang="ko-KR" sz="2000" spc="-150" dirty="0" smtClean="0">
                <a:solidFill>
                  <a:srgbClr val="003399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 </a:t>
            </a:r>
            <a:r>
              <a:rPr lang="ko-KR" altLang="en-US" sz="2000" spc="-150" dirty="0" smtClean="0"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⑨</a:t>
            </a:r>
            <a:r>
              <a:rPr lang="ko-KR" altLang="en-US" sz="2000" spc="-150" dirty="0" smtClean="0">
                <a:solidFill>
                  <a:srgbClr val="003399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 </a:t>
            </a:r>
            <a:r>
              <a:rPr lang="ko-KR" altLang="en-US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클릭 후 </a:t>
            </a:r>
            <a:r>
              <a:rPr lang="en-US" altLang="ko-KR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Google </a:t>
            </a:r>
            <a:r>
              <a:rPr lang="ko-KR" altLang="en-US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계정으로 로그인 후 사용</a:t>
            </a:r>
            <a:endParaRPr lang="en-US" altLang="ko-KR" sz="2000" spc="-150" dirty="0" smtClean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Wingding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7" y="2556981"/>
            <a:ext cx="2005757" cy="38717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F3ACED3-EC1F-EB8F-81F3-BB5831036AD4}"/>
              </a:ext>
            </a:extLst>
          </p:cNvPr>
          <p:cNvSpPr txBox="1"/>
          <p:nvPr/>
        </p:nvSpPr>
        <p:spPr>
          <a:xfrm>
            <a:off x="519617" y="1434584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03. </a:t>
            </a:r>
            <a:r>
              <a:rPr lang="ko-KR" altLang="en-US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계정 병행 사용</a:t>
            </a: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</a:t>
            </a:r>
            <a:r>
              <a:rPr lang="ko-KR" altLang="en-US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동일 브라우저 사용 시</a:t>
            </a: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EAD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1BF536C-81EE-A9B0-C1C0-58A5967E0504}"/>
              </a:ext>
            </a:extLst>
          </p:cNvPr>
          <p:cNvSpPr txBox="1"/>
          <p:nvPr/>
        </p:nvSpPr>
        <p:spPr>
          <a:xfrm>
            <a:off x="519617" y="281127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err="1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ChatGpt</a:t>
            </a:r>
            <a:r>
              <a:rPr lang="en-US" altLang="ko-KR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 매뉴얼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0B1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3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061CA4-37C0-B473-F7E3-B07E890FC78D}"/>
              </a:ext>
            </a:extLst>
          </p:cNvPr>
          <p:cNvSpPr txBox="1"/>
          <p:nvPr/>
        </p:nvSpPr>
        <p:spPr>
          <a:xfrm>
            <a:off x="4197531" y="1803916"/>
            <a:ext cx="4919835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①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버튼을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클릭 원하는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ChatGPT5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기능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선택하여 사용 가능</a:t>
            </a:r>
            <a:endParaRPr lang="en-US" altLang="ko-KR" sz="14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②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레거시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모델을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선택 시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GPT-4o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사용 가능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AAD6719-C377-A222-1330-04C0F592E706}"/>
              </a:ext>
            </a:extLst>
          </p:cNvPr>
          <p:cNvSpPr txBox="1"/>
          <p:nvPr/>
        </p:nvSpPr>
        <p:spPr>
          <a:xfrm>
            <a:off x="519617" y="1434584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04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 </a:t>
            </a:r>
            <a:r>
              <a:rPr kumimoji="0" lang="en-US" altLang="ko-K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Ghat</a:t>
            </a: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GPT Team </a:t>
            </a:r>
            <a:r>
              <a:rPr lang="ko-KR" altLang="en-US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기능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사용방법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EAD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BF536C-81EE-A9B0-C1C0-58A5967E0504}"/>
              </a:ext>
            </a:extLst>
          </p:cNvPr>
          <p:cNvSpPr txBox="1"/>
          <p:nvPr/>
        </p:nvSpPr>
        <p:spPr>
          <a:xfrm>
            <a:off x="519617" y="281127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err="1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ChatGpt</a:t>
            </a:r>
            <a:r>
              <a:rPr lang="en-US" altLang="ko-KR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 매뉴얼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0B1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7" y="1803916"/>
            <a:ext cx="3534268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061CA4-37C0-B473-F7E3-B07E890FC78D}"/>
              </a:ext>
            </a:extLst>
          </p:cNvPr>
          <p:cNvSpPr txBox="1"/>
          <p:nvPr/>
        </p:nvSpPr>
        <p:spPr>
          <a:xfrm>
            <a:off x="4241776" y="1803916"/>
            <a:ext cx="4902224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채팅 내용 삭제를 원하시면 </a:t>
            </a:r>
            <a:r>
              <a:rPr lang="ko-KR" altLang="en-US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채팅창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우측에서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2.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①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…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버튼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클릭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3.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②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삭제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버튼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클릭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4.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③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삭제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버튼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클릭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후 삭제완료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AAD6719-C377-A222-1330-04C0F592E706}"/>
              </a:ext>
            </a:extLst>
          </p:cNvPr>
          <p:cNvSpPr txBox="1"/>
          <p:nvPr/>
        </p:nvSpPr>
        <p:spPr>
          <a:xfrm>
            <a:off x="519617" y="1434584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05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채팅내용 삭제 방법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EAD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BF536C-81EE-A9B0-C1C0-58A5967E0504}"/>
              </a:ext>
            </a:extLst>
          </p:cNvPr>
          <p:cNvSpPr txBox="1"/>
          <p:nvPr/>
        </p:nvSpPr>
        <p:spPr>
          <a:xfrm>
            <a:off x="519617" y="281127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err="1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ChatGpt</a:t>
            </a:r>
            <a:r>
              <a:rPr lang="en-US" altLang="ko-KR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 매뉴얼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0B1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7" y="1803916"/>
            <a:ext cx="1704732" cy="35265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349" y="3107329"/>
            <a:ext cx="1933845" cy="191479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17" y="5330500"/>
            <a:ext cx="3503485" cy="134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2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061CA4-37C0-B473-F7E3-B07E890FC78D}"/>
              </a:ext>
            </a:extLst>
          </p:cNvPr>
          <p:cNvSpPr txBox="1"/>
          <p:nvPr/>
        </p:nvSpPr>
        <p:spPr>
          <a:xfrm>
            <a:off x="4241776" y="1803916"/>
            <a:ext cx="490222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나만의 프로젝트 공간을 만들고 싶은 경우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①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새 프로젝트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버튼 클릭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②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클릭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③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프로젝트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전용 클릭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3.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④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프로젝트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명 입력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후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⑤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프로젝트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만들기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AAD6719-C377-A222-1330-04C0F592E706}"/>
              </a:ext>
            </a:extLst>
          </p:cNvPr>
          <p:cNvSpPr txBox="1"/>
          <p:nvPr/>
        </p:nvSpPr>
        <p:spPr>
          <a:xfrm>
            <a:off x="519617" y="1434584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noProof="0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06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프로젝트 사용방법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EAD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BF536C-81EE-A9B0-C1C0-58A5967E0504}"/>
              </a:ext>
            </a:extLst>
          </p:cNvPr>
          <p:cNvSpPr txBox="1"/>
          <p:nvPr/>
        </p:nvSpPr>
        <p:spPr>
          <a:xfrm>
            <a:off x="519617" y="281127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err="1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ChatGpt</a:t>
            </a:r>
            <a:r>
              <a:rPr lang="en-US" altLang="ko-KR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 매뉴얼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0B1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7" y="1803916"/>
            <a:ext cx="1660486" cy="362873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982" y="4189799"/>
            <a:ext cx="2175811" cy="15960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47" y="4242340"/>
            <a:ext cx="3635895" cy="192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E0285AA-23B5-3E29-0FB7-632554E46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0F311DB-D405-68F1-FC44-207A938D70C1}"/>
              </a:ext>
            </a:extLst>
          </p:cNvPr>
          <p:cNvSpPr txBox="1"/>
          <p:nvPr/>
        </p:nvSpPr>
        <p:spPr>
          <a:xfrm>
            <a:off x="805391" y="2505670"/>
            <a:ext cx="3350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감사합니다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003C9B"/>
                </a:solidFill>
                <a:effectLst/>
                <a:uLnTx/>
                <a:uFillTx/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.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3C9B"/>
              </a:solidFill>
              <a:effectLst/>
              <a:uLnTx/>
              <a:uFillTx/>
              <a:latin typeface="Pretendard Variable ExtraBold" panose="02000003000000020004" pitchFamily="2" charset="-127"/>
              <a:ea typeface="Pretendard Variable ExtraBold" panose="02000003000000020004" pitchFamily="2" charset="-127"/>
              <a:cs typeface="Pretendard Variable ExtraBold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5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D652D83-D119-FFD5-1493-ACC2B2E4B0CC}"/>
              </a:ext>
            </a:extLst>
          </p:cNvPr>
          <p:cNvSpPr txBox="1"/>
          <p:nvPr/>
        </p:nvSpPr>
        <p:spPr>
          <a:xfrm>
            <a:off x="3863135" y="2336223"/>
            <a:ext cx="487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01</a:t>
            </a:r>
            <a:endParaRPr lang="ko-KR" altLang="en-US" sz="2500" spc="-150" dirty="0">
              <a:solidFill>
                <a:srgbClr val="005EAE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6A3A94-2770-9FAE-D65B-07934027CE8D}"/>
              </a:ext>
            </a:extLst>
          </p:cNvPr>
          <p:cNvSpPr txBox="1"/>
          <p:nvPr/>
        </p:nvSpPr>
        <p:spPr>
          <a:xfrm>
            <a:off x="3863135" y="2862952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02</a:t>
            </a:r>
            <a:endParaRPr lang="ko-KR" altLang="en-US" sz="2500" spc="-150" dirty="0">
              <a:solidFill>
                <a:srgbClr val="005EAE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44BCE8-EE78-9E26-2186-0E77909DBBC8}"/>
              </a:ext>
            </a:extLst>
          </p:cNvPr>
          <p:cNvSpPr txBox="1"/>
          <p:nvPr/>
        </p:nvSpPr>
        <p:spPr>
          <a:xfrm>
            <a:off x="3863135" y="3389681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03</a:t>
            </a:r>
            <a:endParaRPr lang="ko-KR" altLang="en-US" sz="2500" spc="-150" dirty="0">
              <a:solidFill>
                <a:srgbClr val="005EAE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80F131B-9A6B-DEBD-D4E7-68ADB608896D}"/>
              </a:ext>
            </a:extLst>
          </p:cNvPr>
          <p:cNvSpPr txBox="1"/>
          <p:nvPr/>
        </p:nvSpPr>
        <p:spPr>
          <a:xfrm>
            <a:off x="3863135" y="3916410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04</a:t>
            </a:r>
            <a:endParaRPr lang="ko-KR" altLang="en-US" sz="2500" spc="-150" dirty="0">
              <a:solidFill>
                <a:srgbClr val="005EAE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C517D01-EA4A-2EA6-56CB-30715FAD761F}"/>
              </a:ext>
            </a:extLst>
          </p:cNvPr>
          <p:cNvSpPr txBox="1"/>
          <p:nvPr/>
        </p:nvSpPr>
        <p:spPr>
          <a:xfrm>
            <a:off x="3863135" y="4443139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05</a:t>
            </a:r>
            <a:endParaRPr lang="ko-KR" altLang="en-US" sz="2500" spc="-150" dirty="0">
              <a:solidFill>
                <a:srgbClr val="005EAE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4895AEE-CC39-FCA9-C91D-1A8EF40D5C6D}"/>
              </a:ext>
            </a:extLst>
          </p:cNvPr>
          <p:cNvSpPr txBox="1"/>
          <p:nvPr/>
        </p:nvSpPr>
        <p:spPr>
          <a:xfrm>
            <a:off x="3863135" y="4969867"/>
            <a:ext cx="5469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06</a:t>
            </a:r>
            <a:endParaRPr lang="ko-KR" altLang="en-US" sz="2500" spc="-150" dirty="0">
              <a:solidFill>
                <a:srgbClr val="005EAE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F3C5D3D-B904-5B23-BD04-88C90C7DAEB7}"/>
              </a:ext>
            </a:extLst>
          </p:cNvPr>
          <p:cNvSpPr txBox="1"/>
          <p:nvPr/>
        </p:nvSpPr>
        <p:spPr>
          <a:xfrm>
            <a:off x="4448175" y="2374695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로그인</a:t>
            </a:r>
            <a:endParaRPr lang="ko-KR" altLang="en-US" sz="2000" spc="-150" dirty="0">
              <a:solidFill>
                <a:srgbClr val="005EAE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63F45DE-4F13-0AAC-6F45-EEDEE6050EF9}"/>
              </a:ext>
            </a:extLst>
          </p:cNvPr>
          <p:cNvSpPr txBox="1"/>
          <p:nvPr/>
        </p:nvSpPr>
        <p:spPr>
          <a:xfrm>
            <a:off x="4448175" y="2900309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smtClean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ID </a:t>
            </a:r>
            <a:r>
              <a:rPr lang="ko-KR" altLang="en-US" sz="2000" spc="-150" dirty="0" smtClean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검증방법</a:t>
            </a:r>
            <a:endParaRPr lang="ko-KR" altLang="en-US" sz="2000" spc="-150" dirty="0">
              <a:solidFill>
                <a:srgbClr val="005EAE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12501E4-F0AD-1BAB-1C2F-F1CB5BE2CF79}"/>
              </a:ext>
            </a:extLst>
          </p:cNvPr>
          <p:cNvSpPr txBox="1"/>
          <p:nvPr/>
        </p:nvSpPr>
        <p:spPr>
          <a:xfrm>
            <a:off x="4448175" y="3425923"/>
            <a:ext cx="3709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계정 </a:t>
            </a:r>
            <a:r>
              <a:rPr lang="ko-KR" altLang="en-US" sz="2000" spc="-150" dirty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병행 사용</a:t>
            </a:r>
            <a:r>
              <a:rPr lang="en-US" altLang="ko-KR" sz="2000" spc="-150" dirty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</a:t>
            </a:r>
            <a:r>
              <a:rPr lang="ko-KR" altLang="en-US" sz="2000" spc="-150" dirty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동일 브라우저 사용 시</a:t>
            </a:r>
            <a:r>
              <a:rPr lang="en-US" altLang="ko-KR" sz="2000" spc="-150" dirty="0">
                <a:solidFill>
                  <a:srgbClr val="005EAE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)</a:t>
            </a:r>
            <a:endParaRPr lang="ko-KR" altLang="en-US" sz="2000" spc="-150" dirty="0">
              <a:solidFill>
                <a:srgbClr val="005EAE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4B19CDE-5019-3678-8F00-14B466FB81CA}"/>
              </a:ext>
            </a:extLst>
          </p:cNvPr>
          <p:cNvSpPr txBox="1"/>
          <p:nvPr/>
        </p:nvSpPr>
        <p:spPr>
          <a:xfrm>
            <a:off x="4448175" y="3951537"/>
            <a:ext cx="3397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GhatGPT</a:t>
            </a:r>
            <a:r>
              <a:rPr lang="en-US" altLang="ko-KR" sz="2000" dirty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Team </a:t>
            </a:r>
            <a:r>
              <a:rPr lang="ko-KR" altLang="en-US" sz="2000" dirty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기능 사용방법</a:t>
            </a:r>
            <a:endParaRPr lang="ko-KR" altLang="en-US" sz="2000" spc="-150" dirty="0">
              <a:solidFill>
                <a:srgbClr val="005EAE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F8CFE3A-EFFE-3EAB-A4F6-1AEA59AEC287}"/>
              </a:ext>
            </a:extLst>
          </p:cNvPr>
          <p:cNvSpPr txBox="1"/>
          <p:nvPr/>
        </p:nvSpPr>
        <p:spPr>
          <a:xfrm>
            <a:off x="4448175" y="4477151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000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채팅내용 </a:t>
            </a:r>
            <a:r>
              <a:rPr lang="ko-KR" altLang="en-US" sz="2000" dirty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삭제 </a:t>
            </a:r>
            <a:r>
              <a:rPr lang="ko-KR" altLang="en-US" sz="2000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방법</a:t>
            </a:r>
            <a:endParaRPr lang="ko-KR" altLang="en-US" sz="2000" dirty="0">
              <a:solidFill>
                <a:srgbClr val="005EAD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4E0EDA7-1A22-99E4-7C63-F249E3DF6E19}"/>
              </a:ext>
            </a:extLst>
          </p:cNvPr>
          <p:cNvSpPr txBox="1"/>
          <p:nvPr/>
        </p:nvSpPr>
        <p:spPr>
          <a:xfrm>
            <a:off x="4448175" y="5002764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프로젝트 사용방법</a:t>
            </a:r>
            <a:endParaRPr lang="ko-KR" altLang="en-US" sz="2000" spc="-150" dirty="0">
              <a:solidFill>
                <a:srgbClr val="005EAE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21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061CA4-37C0-B473-F7E3-B07E890FC78D}"/>
              </a:ext>
            </a:extLst>
          </p:cNvPr>
          <p:cNvSpPr txBox="1"/>
          <p:nvPr/>
        </p:nvSpPr>
        <p:spPr>
          <a:xfrm>
            <a:off x="3910149" y="1803916"/>
            <a:ext cx="5233851" cy="3516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Bef>
                <a:spcPts val="300"/>
              </a:spcBef>
              <a:defRPr/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1. https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://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chatgpt.com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사이트 접속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latinLnBrk="1">
              <a:spcBef>
                <a:spcPts val="300"/>
              </a:spcBef>
              <a:defRPr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화면의 우측 상단에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①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로그인 버튼을 클릭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 ※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기존에 다른 계정으로 로그인 되어 있을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latinLnBrk="1">
              <a:spcBef>
                <a:spcPts val="300"/>
              </a:spcBef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  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경우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①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-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①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로그아웃 유지 버튼을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클릭 후 진행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latinLnBrk="1">
              <a:spcBef>
                <a:spcPts val="300"/>
              </a:spcBef>
              <a:defRPr/>
            </a:pP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latinLnBrk="1">
              <a:spcBef>
                <a:spcPts val="300"/>
              </a:spcBef>
              <a:defRPr/>
            </a:pP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     로그아웃 유지 후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ID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검증이 필요한 경우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latinLnBrk="1">
              <a:spcBef>
                <a:spcPts val="300"/>
              </a:spcBef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    7Page 02.ID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검증방법 참조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latinLnBrk="1">
              <a:spcBef>
                <a:spcPts val="300"/>
              </a:spcBef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   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AAD6719-C377-A222-1330-04C0F592E706}"/>
              </a:ext>
            </a:extLst>
          </p:cNvPr>
          <p:cNvSpPr txBox="1"/>
          <p:nvPr/>
        </p:nvSpPr>
        <p:spPr>
          <a:xfrm>
            <a:off x="519617" y="143458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01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로그인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EAD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BF536C-81EE-A9B0-C1C0-58A5967E0504}"/>
              </a:ext>
            </a:extLst>
          </p:cNvPr>
          <p:cNvSpPr txBox="1"/>
          <p:nvPr/>
        </p:nvSpPr>
        <p:spPr>
          <a:xfrm>
            <a:off x="519617" y="281127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err="1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ChatGpt</a:t>
            </a:r>
            <a:r>
              <a:rPr lang="en-US" altLang="ko-KR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 매뉴얼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0B1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7" y="1892706"/>
            <a:ext cx="3000794" cy="261974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17" y="3088251"/>
            <a:ext cx="2870066" cy="259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1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061CA4-37C0-B473-F7E3-B07E890FC78D}"/>
              </a:ext>
            </a:extLst>
          </p:cNvPr>
          <p:cNvSpPr txBox="1"/>
          <p:nvPr/>
        </p:nvSpPr>
        <p:spPr>
          <a:xfrm>
            <a:off x="4215600" y="1803916"/>
            <a:ext cx="3901442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3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②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Google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로 계속하기 버튼을 클릭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4.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③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다른 계정 사용 버튼을 클릭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AAD6719-C377-A222-1330-04C0F592E706}"/>
              </a:ext>
            </a:extLst>
          </p:cNvPr>
          <p:cNvSpPr txBox="1"/>
          <p:nvPr/>
        </p:nvSpPr>
        <p:spPr>
          <a:xfrm>
            <a:off x="519617" y="143458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01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로그인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EAD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BF536C-81EE-A9B0-C1C0-58A5967E0504}"/>
              </a:ext>
            </a:extLst>
          </p:cNvPr>
          <p:cNvSpPr txBox="1"/>
          <p:nvPr/>
        </p:nvSpPr>
        <p:spPr>
          <a:xfrm>
            <a:off x="519617" y="281127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err="1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ChatGpt</a:t>
            </a:r>
            <a:r>
              <a:rPr lang="en-US" altLang="ko-KR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 매뉴얼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0B1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17" y="4070641"/>
            <a:ext cx="6493598" cy="14249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17" y="1803916"/>
            <a:ext cx="3739675" cy="189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061CA4-37C0-B473-F7E3-B07E890FC78D}"/>
              </a:ext>
            </a:extLst>
          </p:cNvPr>
          <p:cNvSpPr txBox="1"/>
          <p:nvPr/>
        </p:nvSpPr>
        <p:spPr>
          <a:xfrm>
            <a:off x="4215599" y="1803916"/>
            <a:ext cx="4797771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④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에 발급받은 </a:t>
            </a:r>
            <a:r>
              <a:rPr lang="ko-KR" altLang="en-US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구글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계정을 입력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6.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⑤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다음 버튼을 클릭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7.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⑥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비밀번호 입력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8.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⑦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다음 버튼을 클릭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AAD6719-C377-A222-1330-04C0F592E706}"/>
              </a:ext>
            </a:extLst>
          </p:cNvPr>
          <p:cNvSpPr txBox="1"/>
          <p:nvPr/>
        </p:nvSpPr>
        <p:spPr>
          <a:xfrm>
            <a:off x="519617" y="143458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01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로그인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EAD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BF536C-81EE-A9B0-C1C0-58A5967E0504}"/>
              </a:ext>
            </a:extLst>
          </p:cNvPr>
          <p:cNvSpPr txBox="1"/>
          <p:nvPr/>
        </p:nvSpPr>
        <p:spPr>
          <a:xfrm>
            <a:off x="519617" y="281127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err="1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ChatGpt</a:t>
            </a:r>
            <a:r>
              <a:rPr lang="en-US" altLang="ko-KR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 매뉴얼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0B1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7" y="1803916"/>
            <a:ext cx="3318372" cy="21341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17" y="3938084"/>
            <a:ext cx="3693153" cy="264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061CA4-37C0-B473-F7E3-B07E890FC78D}"/>
              </a:ext>
            </a:extLst>
          </p:cNvPr>
          <p:cNvSpPr txBox="1"/>
          <p:nvPr/>
        </p:nvSpPr>
        <p:spPr>
          <a:xfrm>
            <a:off x="4468713" y="1803916"/>
            <a:ext cx="4544657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9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⑧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DX</a:t>
            </a:r>
            <a:r>
              <a:rPr lang="ko-KR" altLang="en-US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전략팀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워크스페이스 선택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  ※ DX</a:t>
            </a:r>
            <a:r>
              <a:rPr lang="ko-KR" altLang="en-US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전략팀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워크스페이스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선택해야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      GPT Team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기능 사용 가능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    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실수로 개인계정 클릭 했을 경우 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     </a:t>
            </a:r>
            <a:r>
              <a:rPr lang="en-US" altLang="ko-KR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왼쪽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하단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⑨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버튼클릭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   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⑨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-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①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선택하여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변경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가능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AAD6719-C377-A222-1330-04C0F592E706}"/>
              </a:ext>
            </a:extLst>
          </p:cNvPr>
          <p:cNvSpPr txBox="1"/>
          <p:nvPr/>
        </p:nvSpPr>
        <p:spPr>
          <a:xfrm>
            <a:off x="519617" y="143458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01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로그인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EAD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BF536C-81EE-A9B0-C1C0-58A5967E0504}"/>
              </a:ext>
            </a:extLst>
          </p:cNvPr>
          <p:cNvSpPr txBox="1"/>
          <p:nvPr/>
        </p:nvSpPr>
        <p:spPr>
          <a:xfrm>
            <a:off x="519617" y="281127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err="1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ChatGpt</a:t>
            </a:r>
            <a:r>
              <a:rPr lang="en-US" altLang="ko-KR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 매뉴얼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0B1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7" y="1803916"/>
            <a:ext cx="3550723" cy="18973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17" y="3930675"/>
            <a:ext cx="1853733" cy="29273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88" y="3739711"/>
            <a:ext cx="752580" cy="31436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519617" y="4171032"/>
            <a:ext cx="776139" cy="314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6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061CA4-37C0-B473-F7E3-B07E890FC78D}"/>
              </a:ext>
            </a:extLst>
          </p:cNvPr>
          <p:cNvSpPr txBox="1"/>
          <p:nvPr/>
        </p:nvSpPr>
        <p:spPr>
          <a:xfrm>
            <a:off x="4214949" y="1803916"/>
            <a:ext cx="4693919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Bef>
                <a:spcPts val="300"/>
              </a:spcBef>
              <a:defRPr/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①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다른 방법도 있어요 버튼 클릭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latinLnBrk="1">
              <a:spcBef>
                <a:spcPts val="300"/>
              </a:spcBef>
              <a:defRPr/>
            </a:pP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②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이메일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버튼 클릭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AAD6719-C377-A222-1330-04C0F592E706}"/>
              </a:ext>
            </a:extLst>
          </p:cNvPr>
          <p:cNvSpPr txBox="1"/>
          <p:nvPr/>
        </p:nvSpPr>
        <p:spPr>
          <a:xfrm>
            <a:off x="519617" y="1434584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02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 </a:t>
            </a: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ID </a:t>
            </a:r>
            <a:r>
              <a:rPr lang="ko-KR" altLang="en-US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검증방법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EAD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BF536C-81EE-A9B0-C1C0-58A5967E0504}"/>
              </a:ext>
            </a:extLst>
          </p:cNvPr>
          <p:cNvSpPr txBox="1"/>
          <p:nvPr/>
        </p:nvSpPr>
        <p:spPr>
          <a:xfrm>
            <a:off x="519617" y="281127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err="1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ChatGpt</a:t>
            </a:r>
            <a:r>
              <a:rPr lang="en-US" altLang="ko-KR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 매뉴얼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0B1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7" y="1803916"/>
            <a:ext cx="2124059" cy="24467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17" y="4376364"/>
            <a:ext cx="2102550" cy="174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F061CA4-37C0-B473-F7E3-B07E890FC78D}"/>
              </a:ext>
            </a:extLst>
          </p:cNvPr>
          <p:cNvSpPr txBox="1"/>
          <p:nvPr/>
        </p:nvSpPr>
        <p:spPr>
          <a:xfrm>
            <a:off x="4214949" y="1803916"/>
            <a:ext cx="4929051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Bef>
                <a:spcPts val="300"/>
              </a:spcBef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3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 </a:t>
            </a:r>
            <a:r>
              <a:rPr lang="ko-KR" altLang="en-US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새탭을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열어서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https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://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www.google.com</a:t>
            </a:r>
          </a:p>
          <a:p>
            <a:pPr latinLnBrk="1">
              <a:spcBef>
                <a:spcPts val="300"/>
              </a:spcBef>
              <a:defRPr/>
            </a:pP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 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사이트에 접속</a:t>
            </a:r>
            <a:endParaRPr lang="en-US" altLang="ko-KR" sz="20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4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③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Gmail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버튼 클릭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5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④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OpenAI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메일 확인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6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이전 </a:t>
            </a:r>
            <a:r>
              <a:rPr lang="en-US" altLang="ko-KR" sz="2000" dirty="0" err="1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ChatGPT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사이트에서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⑤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에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코드를 입력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7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. 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⑥</a:t>
            </a:r>
            <a:r>
              <a:rPr lang="ko-KR" altLang="en-US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계속 버튼 클릭 후 사용</a:t>
            </a:r>
            <a:endParaRPr lang="en-US" altLang="ko-KR" sz="2000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eaLnBrk="1" fontAlgn="auto" latin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r>
              <a:rPr lang="en-US" altLang="ko-KR" sz="20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 </a:t>
            </a:r>
            <a:r>
              <a:rPr lang="en-US" altLang="ko-KR" sz="1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 </a:t>
            </a:r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AAD6719-C377-A222-1330-04C0F592E706}"/>
              </a:ext>
            </a:extLst>
          </p:cNvPr>
          <p:cNvSpPr txBox="1"/>
          <p:nvPr/>
        </p:nvSpPr>
        <p:spPr>
          <a:xfrm>
            <a:off x="519617" y="1434584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02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 ID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5EAD"/>
                </a:solidFill>
                <a:effectLst/>
                <a:uLnTx/>
                <a:uFillTx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검증방법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EAD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1BF536C-81EE-A9B0-C1C0-58A5967E0504}"/>
              </a:ext>
            </a:extLst>
          </p:cNvPr>
          <p:cNvSpPr txBox="1"/>
          <p:nvPr/>
        </p:nvSpPr>
        <p:spPr>
          <a:xfrm>
            <a:off x="519617" y="281127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err="1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ChatGpt</a:t>
            </a:r>
            <a:r>
              <a:rPr lang="en-US" altLang="ko-KR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 매뉴얼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0B1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7" y="1803916"/>
            <a:ext cx="1754976" cy="250780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17" y="4242340"/>
            <a:ext cx="6619536" cy="5162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17" y="4829318"/>
            <a:ext cx="2400260" cy="18576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468" y="4500453"/>
            <a:ext cx="1924296" cy="218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763599" y="2334337"/>
            <a:ext cx="2997223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800"/>
              </a:lnSpc>
            </a:pPr>
            <a:r>
              <a:rPr lang="en-US" altLang="ko-KR" sz="2000" spc="-150" dirty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1</a:t>
            </a:r>
            <a:r>
              <a:rPr lang="en-US" altLang="ko-KR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.</a:t>
            </a:r>
            <a:r>
              <a:rPr lang="en-US" altLang="ko-KR" sz="2000" spc="-150" dirty="0" smtClean="0">
                <a:solidFill>
                  <a:srgbClr val="003399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  </a:t>
            </a:r>
            <a:r>
              <a:rPr lang="ko-KR" altLang="en-US" sz="2000" spc="-150" dirty="0" smtClean="0"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① </a:t>
            </a:r>
            <a:r>
              <a:rPr lang="en-US" altLang="ko-KR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… </a:t>
            </a:r>
            <a:r>
              <a:rPr lang="ko-KR" altLang="en-US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버튼 클릭</a:t>
            </a:r>
            <a:endParaRPr lang="en-US" altLang="ko-KR" sz="2000" spc="-150" dirty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Wingdings"/>
            </a:endParaRPr>
          </a:p>
          <a:p>
            <a:pPr marL="457200" indent="-457200">
              <a:lnSpc>
                <a:spcPts val="2800"/>
              </a:lnSpc>
            </a:pPr>
            <a:r>
              <a:rPr lang="en-US" altLang="ko-KR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2.</a:t>
            </a:r>
            <a:r>
              <a:rPr lang="en-US" altLang="ko-KR" sz="2000" spc="-150" dirty="0" smtClean="0">
                <a:solidFill>
                  <a:srgbClr val="003399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 </a:t>
            </a:r>
            <a:r>
              <a:rPr lang="ko-KR" altLang="en-US" sz="2000" spc="-150" dirty="0" smtClean="0">
                <a:solidFill>
                  <a:srgbClr val="FF0000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②</a:t>
            </a:r>
            <a:r>
              <a:rPr lang="ko-KR" altLang="en-US" sz="2000" spc="-150" dirty="0" smtClean="0">
                <a:solidFill>
                  <a:srgbClr val="003399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 </a:t>
            </a:r>
            <a:r>
              <a:rPr lang="ko-KR" altLang="en-US" sz="2000" spc="-150" dirty="0" smtClean="0"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  <a:sym typeface="Wingdings"/>
              </a:rPr>
              <a:t>새 프로필 추가 클릭</a:t>
            </a:r>
            <a:endParaRPr lang="en-US" altLang="ko-KR" sz="2000" spc="-150" dirty="0" smtClean="0"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  <a:sym typeface="Wingding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F3ACED3-EC1F-EB8F-81F3-BB5831036AD4}"/>
              </a:ext>
            </a:extLst>
          </p:cNvPr>
          <p:cNvSpPr txBox="1"/>
          <p:nvPr/>
        </p:nvSpPr>
        <p:spPr>
          <a:xfrm>
            <a:off x="519617" y="1434584"/>
            <a:ext cx="400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03</a:t>
            </a: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 </a:t>
            </a:r>
            <a:r>
              <a:rPr lang="ko-KR" altLang="en-US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계정 병행 사용</a:t>
            </a: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</a:t>
            </a:r>
            <a:r>
              <a:rPr lang="ko-KR" altLang="en-US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동일 브라우저 사용 시</a:t>
            </a:r>
            <a:r>
              <a:rPr lang="en-US" altLang="ko-KR" dirty="0" smtClean="0">
                <a:solidFill>
                  <a:srgbClr val="005EAD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EAD"/>
              </a:solidFill>
              <a:effectLst/>
              <a:uLnTx/>
              <a:uFillTx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7" y="1803916"/>
            <a:ext cx="4424625" cy="47001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1BF536C-81EE-A9B0-C1C0-58A5967E0504}"/>
              </a:ext>
            </a:extLst>
          </p:cNvPr>
          <p:cNvSpPr txBox="1"/>
          <p:nvPr/>
        </p:nvSpPr>
        <p:spPr>
          <a:xfrm>
            <a:off x="519617" y="281127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 err="1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ChatGpt</a:t>
            </a:r>
            <a:r>
              <a:rPr lang="en-US" altLang="ko-KR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2800" dirty="0" smtClean="0">
                <a:solidFill>
                  <a:srgbClr val="0060B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 매뉴얼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0B1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1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Words>559</Words>
  <Application>Microsoft Office PowerPoint</Application>
  <PresentationFormat>화면 슬라이드 쇼(4:3)</PresentationFormat>
  <Paragraphs>112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Aptos</vt:lpstr>
      <vt:lpstr>Aptos Display</vt:lpstr>
      <vt:lpstr>Pretendard SemiBold</vt:lpstr>
      <vt:lpstr>Pretendard Variable</vt:lpstr>
      <vt:lpstr>Pretendard Variable ExtraBold</vt:lpstr>
      <vt:lpstr>Pretendard Variable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이순우</dc:creator>
  <cp:lastModifiedBy>Microsoft 계정</cp:lastModifiedBy>
  <cp:revision>49</cp:revision>
  <dcterms:created xsi:type="dcterms:W3CDTF">2025-08-14T01:14:05Z</dcterms:created>
  <dcterms:modified xsi:type="dcterms:W3CDTF">2025-09-25T22:27:40Z</dcterms:modified>
</cp:coreProperties>
</file>