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</p:sldIdLst>
  <p:sldSz cx="9144000" cy="6858000" type="screen4x3"/>
  <p:notesSz cx="6797675" cy="98726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8FAE92A0-FB26-2828-D3AC-F3C2E3D403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6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0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470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B5F242E-49D1-94D6-D562-3D49059204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" t="15982" b="79530"/>
          <a:stretch>
            <a:fillRect/>
          </a:stretch>
        </p:blipFill>
        <p:spPr>
          <a:xfrm>
            <a:off x="314325" y="811705"/>
            <a:ext cx="8829675" cy="3077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9A01F58-2BBF-B5A4-10BA-1D9949DF81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7" t="6354" r="5821" b="84572"/>
          <a:stretch>
            <a:fillRect/>
          </a:stretch>
        </p:blipFill>
        <p:spPr>
          <a:xfrm>
            <a:off x="7185573" y="236014"/>
            <a:ext cx="1574800" cy="6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1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27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0C7FD91-034E-A562-D763-D172613D8898}"/>
              </a:ext>
            </a:extLst>
          </p:cNvPr>
          <p:cNvSpPr txBox="1"/>
          <p:nvPr userDrawn="1"/>
        </p:nvSpPr>
        <p:spPr>
          <a:xfrm>
            <a:off x="414866" y="988829"/>
            <a:ext cx="32159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500" dirty="0">
                <a:solidFill>
                  <a:srgbClr val="003C9B"/>
                </a:solidFill>
                <a:latin typeface="Pretendard Variable ExtraBold" panose="02000003000000020004" pitchFamily="2" charset="-127"/>
                <a:ea typeface="Pretendard Variable ExtraBold" panose="02000003000000020004" pitchFamily="2" charset="-127"/>
                <a:cs typeface="Pretendard Variable ExtraBold" panose="02000003000000020004" pitchFamily="2" charset="-127"/>
              </a:rPr>
              <a:t>CONTENTS</a:t>
            </a:r>
            <a:endParaRPr lang="ko-KR" altLang="en-US" sz="4500" dirty="0">
              <a:solidFill>
                <a:srgbClr val="003C9B"/>
              </a:solidFill>
              <a:latin typeface="Pretendard Variable ExtraBold" panose="02000003000000020004" pitchFamily="2" charset="-127"/>
              <a:ea typeface="Pretendard Variable ExtraBold" panose="02000003000000020004" pitchFamily="2" charset="-127"/>
              <a:cs typeface="Pretendard Variable ExtraBold" panose="02000003000000020004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2C9243E-DAF4-6EF8-53B2-E97B379F55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58" t="17778" b="74861"/>
          <a:stretch/>
        </p:blipFill>
        <p:spPr>
          <a:xfrm>
            <a:off x="3790950" y="1219200"/>
            <a:ext cx="53530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4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79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77B9188-0B7E-7DC3-C3B2-8E8D9776EF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" t="15982" b="79530"/>
          <a:stretch>
            <a:fillRect/>
          </a:stretch>
        </p:blipFill>
        <p:spPr>
          <a:xfrm>
            <a:off x="314325" y="811705"/>
            <a:ext cx="8829675" cy="3077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93C7822B-DD67-0C96-0147-740AA6C927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7" t="6354" r="5821" b="84572"/>
          <a:stretch>
            <a:fillRect/>
          </a:stretch>
        </p:blipFill>
        <p:spPr>
          <a:xfrm>
            <a:off x="7185573" y="236014"/>
            <a:ext cx="1574800" cy="6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6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19BA7CA8-581D-510C-0479-97E13E1D1C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8" t="15982" b="79530"/>
          <a:stretch>
            <a:fillRect/>
          </a:stretch>
        </p:blipFill>
        <p:spPr>
          <a:xfrm>
            <a:off x="314325" y="811705"/>
            <a:ext cx="8829675" cy="30777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B158FF26-494C-9E14-618C-FA4D526FAE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7" t="6354" r="5821" b="84572"/>
          <a:stretch>
            <a:fillRect/>
          </a:stretch>
        </p:blipFill>
        <p:spPr>
          <a:xfrm>
            <a:off x="7185573" y="236014"/>
            <a:ext cx="1574800" cy="6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6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493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A4EF1-4BB9-4DD4-8443-03D3F807B759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5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1A4EF1-4BB9-4DD4-8443-03D3F807B759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2F6D99-AFED-4774-BBA3-7C4024B974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96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BF536C-81EE-A9B0-C1C0-58A5967E0504}"/>
              </a:ext>
            </a:extLst>
          </p:cNvPr>
          <p:cNvSpPr txBox="1"/>
          <p:nvPr/>
        </p:nvSpPr>
        <p:spPr>
          <a:xfrm>
            <a:off x="519617" y="281127"/>
            <a:ext cx="4203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0B1"/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Chat</a:t>
            </a:r>
            <a:r>
              <a:rPr kumimoji="0" lang="en-US" altLang="ko-KR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0060B1"/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GPT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rgbClr val="0060B1"/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kumimoji="0" lang="ko-KR" alt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60B1"/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사용자 신청 현황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60B1"/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63" y="5236570"/>
            <a:ext cx="7288125" cy="5824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07" y="1433347"/>
            <a:ext cx="8093387" cy="332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4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1BF536C-81EE-A9B0-C1C0-58A5967E0504}"/>
              </a:ext>
            </a:extLst>
          </p:cNvPr>
          <p:cNvSpPr txBox="1"/>
          <p:nvPr/>
        </p:nvSpPr>
        <p:spPr>
          <a:xfrm>
            <a:off x="519617" y="281127"/>
            <a:ext cx="42033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60B1"/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Chat</a:t>
            </a:r>
            <a:r>
              <a:rPr kumimoji="0" lang="en-US" altLang="ko-KR" sz="2800" b="0" i="0" u="none" strike="noStrike" kern="1200" cap="none" spc="0" normalizeH="0" noProof="0" dirty="0" err="1" smtClean="0">
                <a:ln>
                  <a:noFill/>
                </a:ln>
                <a:solidFill>
                  <a:srgbClr val="0060B1"/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GPT</a:t>
            </a:r>
            <a:r>
              <a:rPr kumimoji="0" lang="en-US" altLang="ko-KR" sz="2800" b="0" i="0" u="none" strike="noStrike" kern="1200" cap="none" spc="0" normalizeH="0" noProof="0" dirty="0" smtClean="0">
                <a:ln>
                  <a:noFill/>
                </a:ln>
                <a:solidFill>
                  <a:srgbClr val="0060B1"/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kumimoji="0" lang="ko-KR" alt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0060B1"/>
                </a:solidFill>
                <a:effectLst/>
                <a:uLnTx/>
                <a:uFillTx/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사용자 신청 현황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60B1"/>
              </a:solidFill>
              <a:effectLst/>
              <a:uLnTx/>
              <a:uFillTx/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23" y="1286064"/>
            <a:ext cx="6811326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3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</TotalTime>
  <Words>8</Words>
  <Application>Microsoft Office PowerPoint</Application>
  <PresentationFormat>화면 슬라이드 쇼(4:3)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Pretendard SemiBold</vt:lpstr>
      <vt:lpstr>Pretendard Variable ExtraBold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이순우</dc:creator>
  <cp:lastModifiedBy>Microsoft 계정</cp:lastModifiedBy>
  <cp:revision>46</cp:revision>
  <cp:lastPrinted>2025-09-18T06:24:06Z</cp:lastPrinted>
  <dcterms:created xsi:type="dcterms:W3CDTF">2025-08-14T01:14:05Z</dcterms:created>
  <dcterms:modified xsi:type="dcterms:W3CDTF">2025-09-18T06:25:09Z</dcterms:modified>
</cp:coreProperties>
</file>