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>
        <p:scale>
          <a:sx n="125" d="100"/>
          <a:sy n="125" d="100"/>
        </p:scale>
        <p:origin x="9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Conditional Process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prepared by </a:t>
            </a:r>
            <a:r>
              <a:rPr dirty="0" err="1"/>
              <a:t>processR</a:t>
            </a:r>
            <a:r>
              <a:rPr dirty="0"/>
              <a:t> package</a:t>
            </a:r>
            <a:br>
              <a:rPr dirty="0"/>
            </a:br>
            <a:br>
              <a:rPr dirty="0"/>
            </a:b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2021-10-28 00:14:35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port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8377106" name="표 628377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07303"/>
              </p:ext>
            </p:extLst>
          </p:nvPr>
        </p:nvGraphicFramePr>
        <p:xfrm>
          <a:off x="597874" y="729762"/>
          <a:ext cx="7776506" cy="3017520"/>
        </p:xfrm>
        <a:graphic>
          <a:graphicData uri="http://schemas.openxmlformats.org/drawingml/2006/table">
            <a:tbl>
              <a:tblPr/>
              <a:tblGrid>
                <a:gridCol w="134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54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54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54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14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1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Consequent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Consequent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Consequent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Consequent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Consequent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Consequent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Consequent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Consequent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Consequent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Consequent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Consequent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pmi(M)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reaction(Y)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Antecedent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1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Coef</a:t>
                      </a:r>
                      <a:endParaRPr sz="1200" b="1" i="1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Coef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cond(X)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0.236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2.022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.045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c'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0.254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0.256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.322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pmi(M)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0.506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5.219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&lt;.001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Constant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sz="1200" i="1" baseline="-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5.377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0.162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33.222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&lt;.001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sz="1200" i="1" baseline="-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0.527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0.550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0.958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.340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Observations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0.033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0.206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Adjusted R2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Residual SE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1.305 ( df = 121)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1.393 ( df = 120)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 statistic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F(1,121) = 4.088, p = .045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F(2,120) = 15.557, p &lt; .001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port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5360" y="59436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화면 슬라이드 쇼(4:3)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Conditional Process Analysis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Process Analysis</dc:title>
  <dc:creator/>
  <cp:keywords/>
  <cp:lastModifiedBy>한충석</cp:lastModifiedBy>
  <cp:revision>1</cp:revision>
  <dcterms:created xsi:type="dcterms:W3CDTF">2021-10-27T15:14:40Z</dcterms:created>
  <dcterms:modified xsi:type="dcterms:W3CDTF">2021-10-27T15:17:08Z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2021-10-28 00:14:35</vt:lpwstr>
  </property>
  <property fmtid="{D5CDD505-2E9C-101B-9397-08002B2CF9AE}" pid="3" name="output">
    <vt:lpwstr>powerpoint_presentation</vt:lpwstr>
  </property>
  <property fmtid="{D5CDD505-2E9C-101B-9397-08002B2CF9AE}" pid="4" name="subtitle">
    <vt:lpwstr>prepared by processR package</vt:lpwstr>
  </property>
</Properties>
</file>