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0D01B-E412-4DE5-8AD1-8B200AAAD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F610D-4F7F-40EB-B11B-3BC96A0F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C4457-90E8-43DC-A25C-C2EAEF16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00752-4C35-4590-B8D2-AFF8D5F1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922F6-DEBB-4AB4-9699-BE187EA4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A05D-BD33-4B78-A0BE-4BCBC058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35344-F689-458B-B71B-D90547487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F1E82-02CA-4E3D-9670-835337D0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C6C43-4283-44AA-B47C-38D03D49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ACC0F-8107-4806-BDE3-CE7E51DD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1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43DAD-7568-4A23-979A-24D26BA6C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6DCEBB-8A80-46FF-8A9F-BA722B18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3FD7F-E70C-419E-A6F4-0A25B476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02B1-370E-4732-A407-55B55CAD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50A85-DED7-4E2B-A6C3-E707927C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6DA70-A021-4B5E-AFB9-5A72479E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211D5-0851-4F90-A073-738A914B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9B9E3-AA50-4C79-A8BE-72412EB1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849BC-2E38-4C84-A4AF-2AB9928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CAA3-0E59-4D5C-B903-052CDCCD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FC849-E98D-49E7-8541-79122DAD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F6986-E19E-4938-95AA-682A896A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0BA00-2270-44C7-A214-794E5173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47753-F511-416B-9E0A-4ADD09EA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268E7-7653-4939-AF64-3B812981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FAAE-12B7-440B-B1FC-6BA30FD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0F53-74F9-4E02-883A-5B3AAD03B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B1784-C459-4ACA-AEDF-88FA12F3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30BEE-350B-4665-BE04-9A052E78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57FD8-1215-4E11-A2A7-82F2B4A9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D48C0-DF0F-483C-B0BA-59EB8686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75E6B-419B-4733-A608-21846812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CE990-C0CA-4FF4-8F28-4EB46A71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12D44-A949-42DA-AE7F-8D25DD1B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77E5A-72A3-459A-BC45-82321D04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65C23-E458-4B79-9703-EF836E61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E2911-1174-4DCC-AB90-934C38E9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1DA75E-5442-425E-BA9F-B617F29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3EA01A-4405-4EC2-B7B8-099FB7A2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6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58666-E84C-470F-A3DB-25513ECD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7536C-E9F1-4A70-8E7D-D6B555B0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A7792-51A2-4E23-AD24-0F01549E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C4BEB-69F4-4FEC-AF83-07E0C41D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CB9D-E178-4D2D-881A-5AD98189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5BFAE-1E97-49BB-938D-25D65064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6F28B-B555-468A-BD1C-9F6217F1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0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98A04-89F5-479A-BD1B-63EC18E8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8F67F-E476-48CA-97F9-7610282B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7B98E-C518-411D-A0D1-F4E49F45A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28933-B8BB-446C-8507-71FE85D8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1C187-4BAE-4702-A990-B1D0B06C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5D0E1-073B-4494-BEEB-AFDD9952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BA4D-428E-42C5-B2A7-2BDFE81D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8F8303-0FF6-4ED1-A262-A929CB329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1B22-4EFE-4B22-AE3F-8DEEEC30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B2740-75FF-452D-8527-65A3DF4C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4A6E8-F636-42B9-828D-0D1AA59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25475-56F8-4C8B-93BA-B6F1F3B2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92200-8059-4D66-A77E-9CE86C3B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7587B-E0A6-4882-A59D-2EA35A1A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9223-91A5-4847-A3E4-4374543EF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6EC2-1B5A-451A-A51E-3F3DB234675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BB06E-417D-43D0-AEB3-B484537B3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8F3D6-7BA3-4E72-A8BA-6195C984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BFC6-FD41-4BAB-8337-9821A0E5F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6CEE1E8-CCF4-48B2-B98F-7AF2CDE83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964" y="6428255"/>
            <a:ext cx="7583247" cy="1477328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생성요약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딥러닝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추출적</a:t>
            </a:r>
            <a:r>
              <a:rPr lang="ko-KR" altLang="en-US" b="1" dirty="0">
                <a:solidFill>
                  <a:srgbClr val="FF0000"/>
                </a:solidFill>
              </a:rPr>
              <a:t> 요약으로 방향을 바꿈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B7AB0-0EEB-434E-A221-5CAEDB6F9181}"/>
              </a:ext>
            </a:extLst>
          </p:cNvPr>
          <p:cNvSpPr txBox="1"/>
          <p:nvPr/>
        </p:nvSpPr>
        <p:spPr>
          <a:xfrm>
            <a:off x="407773" y="1334530"/>
            <a:ext cx="2446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r>
              <a:rPr lang="ko-KR" altLang="en-US" dirty="0"/>
              <a:t>개의 데이터 원문과 </a:t>
            </a:r>
            <a:r>
              <a:rPr lang="en-US" altLang="ko-KR" dirty="0"/>
              <a:t>800</a:t>
            </a:r>
            <a:r>
              <a:rPr lang="ko-KR" altLang="en-US" dirty="0"/>
              <a:t>개의 </a:t>
            </a:r>
            <a:r>
              <a:rPr lang="ko-KR" altLang="en-US" dirty="0" err="1"/>
              <a:t>라벨링</a:t>
            </a:r>
            <a:r>
              <a:rPr lang="ko-KR" altLang="en-US" dirty="0"/>
              <a:t> 데이터를 가지고 실행을 했지만 일부 단어만 반복됨</a:t>
            </a:r>
            <a:r>
              <a:rPr lang="en-US" altLang="ko-KR" dirty="0"/>
              <a:t>. (</a:t>
            </a:r>
            <a:r>
              <a:rPr lang="ko-KR" altLang="en-US" dirty="0"/>
              <a:t>조사</a:t>
            </a:r>
            <a:r>
              <a:rPr lang="en-US" altLang="ko-KR" dirty="0"/>
              <a:t>,</a:t>
            </a:r>
            <a:r>
              <a:rPr lang="ko-KR" altLang="en-US" dirty="0"/>
              <a:t>어미 등 </a:t>
            </a:r>
            <a:r>
              <a:rPr lang="en-US" altLang="ko-KR" dirty="0" err="1"/>
              <a:t>stopword</a:t>
            </a:r>
            <a:r>
              <a:rPr lang="ko-KR" altLang="en-US" dirty="0"/>
              <a:t>를 제거해도 안됨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A59B77-4EA5-44A5-9B39-0F8CCF48F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939115"/>
            <a:ext cx="7862046" cy="5489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E9159-2B36-4A36-8A3D-1FFE74D8CF4C}"/>
              </a:ext>
            </a:extLst>
          </p:cNvPr>
          <p:cNvSpPr txBox="1"/>
          <p:nvPr/>
        </p:nvSpPr>
        <p:spPr>
          <a:xfrm>
            <a:off x="1951278" y="104774"/>
            <a:ext cx="758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자연어처리 진행현황</a:t>
            </a:r>
            <a:r>
              <a:rPr lang="en-US" altLang="ko-KR" sz="3200" dirty="0"/>
              <a:t>(</a:t>
            </a:r>
            <a:r>
              <a:rPr lang="ko-KR" altLang="en-US" sz="3200" dirty="0"/>
              <a:t>생성요약 </a:t>
            </a:r>
            <a:r>
              <a:rPr lang="en-US" altLang="ko-KR" sz="3200" dirty="0"/>
              <a:t>: </a:t>
            </a:r>
            <a:r>
              <a:rPr lang="ko-KR" altLang="en-US" sz="3200" dirty="0"/>
              <a:t>딥러닝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32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959C2-A497-4B99-97EE-B823C529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진행현황</a:t>
            </a:r>
            <a:r>
              <a:rPr lang="en-US" altLang="ko-KR" dirty="0"/>
              <a:t>(</a:t>
            </a:r>
            <a:r>
              <a:rPr lang="ko-KR" altLang="en-US" dirty="0" err="1"/>
              <a:t>추출적</a:t>
            </a:r>
            <a:r>
              <a:rPr lang="ko-KR" altLang="en-US" dirty="0"/>
              <a:t> 요약</a:t>
            </a:r>
            <a:r>
              <a:rPr lang="en-US" altLang="ko-KR" dirty="0"/>
              <a:t>:</a:t>
            </a:r>
            <a:r>
              <a:rPr lang="ko-KR" altLang="en-US" dirty="0"/>
              <a:t>텍스트랭크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9E02A18-3C49-4D72-93BD-0C941830A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8136"/>
            <a:ext cx="10515600" cy="4916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9DAEC-35BF-46CE-8018-9AAEA2CD3890}"/>
              </a:ext>
            </a:extLst>
          </p:cNvPr>
          <p:cNvSpPr txBox="1"/>
          <p:nvPr/>
        </p:nvSpPr>
        <p:spPr>
          <a:xfrm>
            <a:off x="3093395" y="6308209"/>
            <a:ext cx="643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원문 데이터 업로드</a:t>
            </a:r>
            <a:r>
              <a:rPr lang="en-US" altLang="ko-KR" dirty="0"/>
              <a:t>(</a:t>
            </a:r>
            <a:r>
              <a:rPr lang="ko-KR" altLang="en-US" dirty="0"/>
              <a:t>구글 드라이브</a:t>
            </a:r>
            <a:r>
              <a:rPr lang="en-US" altLang="ko-KR" dirty="0"/>
              <a:t>-&gt;</a:t>
            </a:r>
            <a:r>
              <a:rPr lang="en-US" altLang="ko-KR" dirty="0" err="1"/>
              <a:t>MyDrive</a:t>
            </a:r>
            <a:r>
              <a:rPr lang="en-US" altLang="ko-KR" dirty="0"/>
              <a:t>-&gt;data)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037EB-F922-404C-AA2B-F02824A625CD}"/>
              </a:ext>
            </a:extLst>
          </p:cNvPr>
          <p:cNvSpPr txBox="1"/>
          <p:nvPr/>
        </p:nvSpPr>
        <p:spPr>
          <a:xfrm>
            <a:off x="9271270" y="4300485"/>
            <a:ext cx="218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텍스트랭크는 </a:t>
            </a:r>
            <a:r>
              <a:rPr lang="ko-KR" altLang="en-US" dirty="0">
                <a:solidFill>
                  <a:srgbClr val="FF0000"/>
                </a:solidFill>
              </a:rPr>
              <a:t>훈련데이터가 </a:t>
            </a:r>
            <a:r>
              <a:rPr lang="ko-KR" altLang="en-US" dirty="0" err="1">
                <a:solidFill>
                  <a:srgbClr val="FF0000"/>
                </a:solidFill>
              </a:rPr>
              <a:t>필요없으며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데이터만 있으면 단어에 따른 유사도를 가지고 요약함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45551A-D056-48DF-8EF3-6898A7AE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25" y="371475"/>
            <a:ext cx="9630596" cy="6301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50ECE5-F714-4BCC-80F0-FE20947C7F22}"/>
              </a:ext>
            </a:extLst>
          </p:cNvPr>
          <p:cNvSpPr txBox="1"/>
          <p:nvPr/>
        </p:nvSpPr>
        <p:spPr>
          <a:xfrm>
            <a:off x="296562" y="3429000"/>
            <a:ext cx="217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휴면이 포함된 모든 문장을 남기도록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9AFC9-18AA-4BEA-BFB4-8EB8F2A278F4}"/>
              </a:ext>
            </a:extLst>
          </p:cNvPr>
          <p:cNvSpPr txBox="1"/>
          <p:nvPr/>
        </p:nvSpPr>
        <p:spPr>
          <a:xfrm>
            <a:off x="296562" y="5262664"/>
            <a:ext cx="217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준수합니다</a:t>
            </a:r>
            <a:r>
              <a:rPr lang="en-US" altLang="ko-KR" dirty="0"/>
              <a:t>.</a:t>
            </a:r>
            <a:r>
              <a:rPr lang="ko-KR" altLang="en-US" dirty="0"/>
              <a:t>노력합니다 등 사용자가 원하지 않는 </a:t>
            </a:r>
            <a:r>
              <a:rPr lang="ko-KR" altLang="en-US" dirty="0" err="1"/>
              <a:t>단어가들어간</a:t>
            </a:r>
            <a:r>
              <a:rPr lang="ko-KR" altLang="en-US" dirty="0"/>
              <a:t> 전체문장 삭제함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C428B-F7F9-4642-8EC3-D5F0D383E05F}"/>
              </a:ext>
            </a:extLst>
          </p:cNvPr>
          <p:cNvSpPr txBox="1"/>
          <p:nvPr/>
        </p:nvSpPr>
        <p:spPr>
          <a:xfrm>
            <a:off x="486383" y="817123"/>
            <a:ext cx="1984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너무 자주 쓰이는 명사</a:t>
            </a:r>
            <a:r>
              <a:rPr lang="en-US" altLang="ko-KR" dirty="0"/>
              <a:t>,</a:t>
            </a:r>
            <a:r>
              <a:rPr lang="ko-KR" altLang="en-US" dirty="0"/>
              <a:t>동사</a:t>
            </a:r>
            <a:r>
              <a:rPr lang="en-US" altLang="ko-KR" dirty="0"/>
              <a:t>,</a:t>
            </a:r>
            <a:r>
              <a:rPr lang="ko-KR" altLang="en-US" dirty="0"/>
              <a:t>형용사는 텍스트랭크 계산과정에서 제외함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D0B236-1CBF-4012-B64B-927905ED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32" y="123825"/>
            <a:ext cx="9915268" cy="6457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98EC1-CA95-481F-8F58-CED21B82C402}"/>
              </a:ext>
            </a:extLst>
          </p:cNvPr>
          <p:cNvSpPr txBox="1"/>
          <p:nvPr/>
        </p:nvSpPr>
        <p:spPr>
          <a:xfrm>
            <a:off x="238125" y="514350"/>
            <a:ext cx="174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원문</a:t>
            </a:r>
            <a:r>
              <a:rPr lang="en-US" altLang="ko-KR" dirty="0"/>
              <a:t>(</a:t>
            </a:r>
            <a:r>
              <a:rPr lang="ko-KR" altLang="en-US" dirty="0"/>
              <a:t>글자제한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821C9-12A6-4078-A2FD-C67A1C27ECA4}"/>
              </a:ext>
            </a:extLst>
          </p:cNvPr>
          <p:cNvSpPr txBox="1"/>
          <p:nvPr/>
        </p:nvSpPr>
        <p:spPr>
          <a:xfrm>
            <a:off x="114300" y="2828835"/>
            <a:ext cx="192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원문에서 </a:t>
            </a:r>
            <a:r>
              <a:rPr lang="en-US" altLang="ko-KR" dirty="0" err="1"/>
              <a:t>stopword</a:t>
            </a:r>
            <a:r>
              <a:rPr lang="ko-KR" altLang="en-US" dirty="0"/>
              <a:t>가 들어간 문장 전체 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A95A0-9097-428C-88F8-3C57B3726A8E}"/>
              </a:ext>
            </a:extLst>
          </p:cNvPr>
          <p:cNvSpPr txBox="1"/>
          <p:nvPr/>
        </p:nvSpPr>
        <p:spPr>
          <a:xfrm>
            <a:off x="233362" y="5374152"/>
            <a:ext cx="16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번 원문에 대한 요약문</a:t>
            </a:r>
          </a:p>
        </p:txBody>
      </p:sp>
    </p:spTree>
    <p:extLst>
      <p:ext uri="{BB962C8B-B14F-4D97-AF65-F5344CB8AC3E}">
        <p14:creationId xmlns:p14="http://schemas.microsoft.com/office/powerpoint/2010/main" val="26205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자연어처리 진행현황(추출적 요약:텍스트랭크)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진행현황</dc:title>
  <dc:creator>moon</dc:creator>
  <cp:lastModifiedBy>moon</cp:lastModifiedBy>
  <cp:revision>10</cp:revision>
  <dcterms:created xsi:type="dcterms:W3CDTF">2021-04-26T23:43:34Z</dcterms:created>
  <dcterms:modified xsi:type="dcterms:W3CDTF">2021-04-29T10:28:08Z</dcterms:modified>
</cp:coreProperties>
</file>