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8" r:id="rId20"/>
    <p:sldId id="297" r:id="rId21"/>
    <p:sldId id="299" r:id="rId22"/>
    <p:sldId id="300" r:id="rId23"/>
    <p:sldId id="301" r:id="rId24"/>
    <p:sldId id="303" r:id="rId25"/>
    <p:sldId id="302" r:id="rId26"/>
    <p:sldId id="305" r:id="rId27"/>
    <p:sldId id="304" r:id="rId28"/>
    <p:sldId id="306" r:id="rId29"/>
    <p:sldId id="307" r:id="rId30"/>
    <p:sldId id="308" r:id="rId31"/>
    <p:sldId id="309" r:id="rId32"/>
    <p:sldId id="311" r:id="rId33"/>
    <p:sldId id="310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26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47" autoAdjust="0"/>
  </p:normalViewPr>
  <p:slideViewPr>
    <p:cSldViewPr snapToGrid="0" snapToObjects="1"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CF02E-12C5-4004-A380-8614001FEEEB}" type="datetimeFigureOut">
              <a:rPr lang="ko-KR" altLang="en-US" smtClean="0"/>
              <a:t>2015-08-02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21D9-C5AD-4E11-90B0-21654F0539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7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21D9-C5AD-4E11-90B0-21654F0539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7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021D9-C5AD-4E11-90B0-21654F0539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0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8/2/2015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ffff@ff.ff" TargetMode="External"/><Relationship Id="rId5" Type="http://schemas.openxmlformats.org/officeDocument/2006/relationships/hyperlink" Target="mailto:bbb@bb.bb" TargetMode="External"/><Relationship Id="rId4" Type="http://schemas.openxmlformats.org/officeDocument/2006/relationships/hyperlink" Target="mailto:aaaa@aa.a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2612" y="470877"/>
            <a:ext cx="834831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Lecture #</a:t>
            </a:r>
            <a:r>
              <a:rPr lang="ko-KR" altLang="ko-KR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altLang="ko-KR" sz="76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67258" y="2578363"/>
            <a:ext cx="51451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Database(SQLite)</a:t>
            </a:r>
            <a:endParaRPr lang="en-US" sz="5400" b="1" cap="none" spc="0" dirty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3. Database Component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8769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Database Program (sqliteadmin.exe)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6" y="1422293"/>
            <a:ext cx="2796538" cy="2633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941" y="1422588"/>
            <a:ext cx="3966721" cy="263964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3648732" y="5353323"/>
            <a:ext cx="518615" cy="4218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65768" y="1504277"/>
            <a:ext cx="305696" cy="938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18616" y="3822330"/>
            <a:ext cx="2421098" cy="3349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 -&gt; new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889515" y="3786782"/>
            <a:ext cx="1739583" cy="938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75915" y="3688306"/>
            <a:ext cx="508960" cy="938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91752" y="3907219"/>
            <a:ext cx="2421098" cy="3349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Name -&gt; Save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8" y="4716324"/>
            <a:ext cx="3226345" cy="1870986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 rot="9201837">
            <a:off x="3504535" y="4057600"/>
            <a:ext cx="625432" cy="55555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3728113" y="2684675"/>
            <a:ext cx="518615" cy="42183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941" y="4373486"/>
            <a:ext cx="3966721" cy="2429927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390118" y="4674120"/>
            <a:ext cx="1255802" cy="3339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3711" y="5021645"/>
            <a:ext cx="1127304" cy="2256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74888" y="6334828"/>
            <a:ext cx="2421098" cy="3349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 -&gt; new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01430" y="4549345"/>
            <a:ext cx="2196796" cy="169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823388" y="6332823"/>
            <a:ext cx="799151" cy="169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803150" y="6341672"/>
            <a:ext cx="799151" cy="169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83530" y="6518798"/>
            <a:ext cx="591450" cy="2828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867573" y="6529156"/>
            <a:ext cx="715655" cy="2828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Field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9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3. Database Component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8769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/>
              <a:t>Database Program (sqliteadmin.exe)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1" y="1932142"/>
            <a:ext cx="3353268" cy="232442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05" y="1878190"/>
            <a:ext cx="3633120" cy="237837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276126" y="1469886"/>
            <a:ext cx="2421098" cy="3349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 Field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36616" y="1408214"/>
            <a:ext cx="2421098" cy="3349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Edit Field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53" y="3439179"/>
            <a:ext cx="6058469" cy="34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3. Database Component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5439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Database Component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93" y="1477327"/>
            <a:ext cx="7144747" cy="278168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954340" y="1730813"/>
            <a:ext cx="970670" cy="2105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439675" y="2098392"/>
            <a:ext cx="818270" cy="1736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92075" y="2429082"/>
            <a:ext cx="818270" cy="7502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00666" y="2429081"/>
            <a:ext cx="3143857" cy="12847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405571" y="4306504"/>
            <a:ext cx="1181686" cy="4923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10347" y="4900241"/>
            <a:ext cx="1181686" cy="4923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410347" y="6087715"/>
            <a:ext cx="1181686" cy="4923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Records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504479" y="2600752"/>
            <a:ext cx="1181686" cy="4923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02992" y="4306504"/>
            <a:ext cx="2989299" cy="4923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Group of data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10347" y="5493978"/>
            <a:ext cx="1181686" cy="4923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Field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791324" y="4889660"/>
            <a:ext cx="2989299" cy="4923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Group of field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802992" y="5513815"/>
            <a:ext cx="2989299" cy="4923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Index of field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02991" y="6111039"/>
            <a:ext cx="2989299" cy="4923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Saved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1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6582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Layout (Activity_main.xml)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3" y="1397314"/>
            <a:ext cx="8475729" cy="53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8" y="1397314"/>
            <a:ext cx="8311734" cy="5452361"/>
          </a:xfrm>
          <a:prstGeom prst="rect">
            <a:avLst/>
          </a:prstGeom>
        </p:spPr>
      </p:pic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" y="707886"/>
            <a:ext cx="6582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Layout (Activity_main.xml)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23565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" y="707886"/>
            <a:ext cx="65828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Layout (Activity_main.xml)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" y="1469886"/>
            <a:ext cx="7101980" cy="53881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28" y="2185213"/>
            <a:ext cx="253400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9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" y="707886"/>
            <a:ext cx="6527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file(MainActivity.java)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" y="1343201"/>
            <a:ext cx="8285871" cy="5552540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89429" y="5683348"/>
            <a:ext cx="1673943" cy="2391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6527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file(MainActivity.java)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3" y="1397314"/>
            <a:ext cx="8503865" cy="546068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012874" y="1397314"/>
            <a:ext cx="7484012" cy="4455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12874" y="1962436"/>
            <a:ext cx="6569612" cy="1441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12874" y="3406683"/>
            <a:ext cx="6569612" cy="1854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18747" y="5274211"/>
            <a:ext cx="4489938" cy="279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18747" y="5724875"/>
            <a:ext cx="6380859" cy="11331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6527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file(MainActivity.java)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1" y="1397315"/>
            <a:ext cx="8419511" cy="54713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800665" y="1397315"/>
            <a:ext cx="3812344" cy="2204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9429" y="2574388"/>
            <a:ext cx="4726633" cy="32637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55409" y="3362178"/>
            <a:ext cx="1744394" cy="3376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83212" y="6440657"/>
            <a:ext cx="5050302" cy="4279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2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65274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file(MainActivity.java)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3" y="1748058"/>
            <a:ext cx="8171611" cy="294231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758461" y="1684666"/>
            <a:ext cx="1927274" cy="9600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285" y="703036"/>
            <a:ext cx="83457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5600" dirty="0" smtClean="0"/>
              <a:t>Database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Database type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Database Component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Example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Reference</a:t>
            </a:r>
          </a:p>
          <a:p>
            <a:pPr marL="685800" indent="-685800">
              <a:buFont typeface="Arial"/>
              <a:buChar char="•"/>
            </a:pPr>
            <a:endParaRPr lang="en-US" sz="5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Index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56537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Layout (database.xml) 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" y="1477327"/>
            <a:ext cx="8419458" cy="53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5666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/>
              <a:t>Java file(database.xml)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3" y="1477326"/>
            <a:ext cx="8419459" cy="538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5666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/>
              <a:t>Java file(database.xml)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6" y="1542786"/>
            <a:ext cx="8337744" cy="2719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84" y="1891374"/>
            <a:ext cx="2353003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6328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file(DBManager.java)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1" y="1415772"/>
            <a:ext cx="8703438" cy="544222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97710" y="3268426"/>
            <a:ext cx="6778339" cy="1083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89428" y="5140552"/>
            <a:ext cx="8215421" cy="297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6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6328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file(DBManager.java)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92" y="1343200"/>
            <a:ext cx="8631857" cy="548461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81210" y="2118486"/>
            <a:ext cx="4231468" cy="9904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09" y="4739474"/>
            <a:ext cx="5838092" cy="94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8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6328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file(DBManager.java)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3" y="1397314"/>
            <a:ext cx="8588272" cy="546068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481209" y="4119575"/>
            <a:ext cx="6482299" cy="273842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6328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file(DBManager.java)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8" y="1607746"/>
            <a:ext cx="8185123" cy="14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4104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Layout (list.xml)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3" y="1469886"/>
            <a:ext cx="8665586" cy="545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5996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file(DBActivity.java)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2" y="1415772"/>
            <a:ext cx="8679655" cy="545624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804766" y="5337643"/>
            <a:ext cx="8114151" cy="3597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4766" y="4629756"/>
            <a:ext cx="5652306" cy="603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9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5996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file(DBActivity.java)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0" y="1469886"/>
            <a:ext cx="8540933" cy="538811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43825" y="1509217"/>
            <a:ext cx="8443348" cy="2584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0326" y="4201550"/>
            <a:ext cx="8443348" cy="2584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1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246" y="1477327"/>
            <a:ext cx="1717379" cy="287951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40" y="4520643"/>
            <a:ext cx="3308988" cy="2057298"/>
          </a:xfrm>
          <a:prstGeom prst="rect">
            <a:avLst/>
          </a:prstGeom>
        </p:spPr>
      </p:pic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1. Database</a:t>
              </a:r>
              <a:endParaRPr lang="en-US" altLang="ko-KR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8763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3200" dirty="0" smtClean="0"/>
              <a:t>Database(DBMS : </a:t>
            </a:r>
            <a:r>
              <a:rPr lang="en-US" altLang="ko-KR" sz="3200" dirty="0" err="1" smtClean="0"/>
              <a:t>DataBase</a:t>
            </a:r>
            <a:r>
              <a:rPr lang="en-US" altLang="ko-KR" sz="3200" dirty="0" smtClean="0"/>
              <a:t> Management System)</a:t>
            </a:r>
            <a:endParaRPr lang="en-US" altLang="ko-KR" sz="3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49" y="2050835"/>
            <a:ext cx="476316" cy="6001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" y="1641261"/>
            <a:ext cx="1846798" cy="329922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527" y="1700715"/>
            <a:ext cx="476316" cy="60015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08" y="2600911"/>
            <a:ext cx="476316" cy="60015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29" y="2283689"/>
            <a:ext cx="476316" cy="60015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36" y="3904574"/>
            <a:ext cx="476316" cy="6001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76" y="3201070"/>
            <a:ext cx="476316" cy="6001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63" y="3051371"/>
            <a:ext cx="476316" cy="6001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60" y="2993842"/>
            <a:ext cx="476316" cy="600159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147038" y="5255865"/>
            <a:ext cx="1084780" cy="5868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39494" y="5283338"/>
            <a:ext cx="1358414" cy="5593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Manage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6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33333E-6 L 0.42048 -0.0023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2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5493 0.108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65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44 L 0.54827 -0.0173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3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0.56406 -0.0071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9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3 -0.00209 L 0.31059 0.153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2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0.31302 0.3062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0.53542 0.4129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71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0.6993 0.242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65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10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" y="707886"/>
            <a:ext cx="59961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file(DBActivity.java)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3" y="1557076"/>
            <a:ext cx="8281851" cy="530092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43825" y="1509217"/>
            <a:ext cx="8443348" cy="2584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63964" y="4162990"/>
            <a:ext cx="8443348" cy="2584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4937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Layout (search.xml)</a:t>
            </a:r>
            <a:endParaRPr lang="en-US" altLang="ko-KR" sz="4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2" y="1397315"/>
            <a:ext cx="8971194" cy="54282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11" y="2110153"/>
            <a:ext cx="3200847" cy="457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4937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Layout (search.xml)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0" y="1469886"/>
            <a:ext cx="8976178" cy="39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5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6844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file(searchActivity.java)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5" y="1415772"/>
            <a:ext cx="8909938" cy="544222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50166" y="4079631"/>
            <a:ext cx="5176911" cy="18147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9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6844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file(searchActivity.java)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8" y="1343201"/>
            <a:ext cx="8886675" cy="539522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576775" y="1289087"/>
            <a:ext cx="6513342" cy="10742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6775" y="2515773"/>
            <a:ext cx="8426548" cy="5931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6775" y="3288321"/>
            <a:ext cx="6267793" cy="33516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6844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file(searchActivity.java)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38" y="1397314"/>
            <a:ext cx="8876817" cy="546068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49729" y="1353488"/>
            <a:ext cx="8644541" cy="15303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28575" y="3110583"/>
            <a:ext cx="8644541" cy="18553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9729" y="5146751"/>
            <a:ext cx="8644541" cy="17112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5894364"/>
            <a:ext cx="5092505" cy="9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4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6844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Java file(searchActivity.java)</a:t>
            </a:r>
            <a:endParaRPr lang="en-US" altLang="ko-KR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44" y="1477327"/>
            <a:ext cx="7081582" cy="503837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49729" y="1353488"/>
            <a:ext cx="8644541" cy="35139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22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5. Reference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2769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/>
              <a:t>Reference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0" b="12855"/>
          <a:stretch/>
        </p:blipFill>
        <p:spPr>
          <a:xfrm>
            <a:off x="427436" y="1415772"/>
            <a:ext cx="8289127" cy="16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5. Reference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2769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/>
              <a:t>Reference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t="1260" r="13987" b="2628"/>
          <a:stretch/>
        </p:blipFill>
        <p:spPr>
          <a:xfrm>
            <a:off x="89327" y="1308294"/>
            <a:ext cx="8731116" cy="540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5. Reference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2769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/>
              <a:t>Reference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97"/>
          <a:stretch/>
        </p:blipFill>
        <p:spPr>
          <a:xfrm>
            <a:off x="3" y="1437519"/>
            <a:ext cx="8736034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71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2. Database Type</a:t>
              </a:r>
              <a:endParaRPr lang="en-US" altLang="ko-KR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5444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Hierarchical Database</a:t>
            </a:r>
            <a:endParaRPr lang="en-US" altLang="ko-KR" sz="4400" dirty="0"/>
          </a:p>
        </p:txBody>
      </p:sp>
      <p:sp>
        <p:nvSpPr>
          <p:cNvPr id="3" name="직사각형 2"/>
          <p:cNvSpPr/>
          <p:nvPr/>
        </p:nvSpPr>
        <p:spPr>
          <a:xfrm>
            <a:off x="4148270" y="2071452"/>
            <a:ext cx="1414030" cy="693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Food</a:t>
            </a:r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2251762" y="3173003"/>
            <a:ext cx="1666383" cy="6188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Fruit</a:t>
            </a:r>
            <a:endParaRPr lang="ko-KR" altLang="en-US" sz="2400" dirty="0"/>
          </a:p>
        </p:txBody>
      </p:sp>
      <p:sp>
        <p:nvSpPr>
          <p:cNvPr id="26" name="직사각형 25"/>
          <p:cNvSpPr/>
          <p:nvPr/>
        </p:nvSpPr>
        <p:spPr>
          <a:xfrm>
            <a:off x="5728625" y="3159948"/>
            <a:ext cx="1836785" cy="6319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Meat</a:t>
            </a:r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947360" y="4561309"/>
            <a:ext cx="1181692" cy="601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Apple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478184" y="4561309"/>
            <a:ext cx="1181692" cy="601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Banana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009008" y="4561309"/>
            <a:ext cx="1181692" cy="601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Tomato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639636" y="4523321"/>
            <a:ext cx="1181692" cy="601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Beef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270265" y="4517178"/>
            <a:ext cx="1181692" cy="6014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Pork</a:t>
            </a:r>
            <a:endParaRPr lang="ko-KR" altLang="en-US" dirty="0"/>
          </a:p>
        </p:txBody>
      </p:sp>
      <p:cxnSp>
        <p:nvCxnSpPr>
          <p:cNvPr id="32" name="직선 연결선 31"/>
          <p:cNvCxnSpPr>
            <a:stCxn id="3" idx="2"/>
          </p:cNvCxnSpPr>
          <p:nvPr/>
        </p:nvCxnSpPr>
        <p:spPr>
          <a:xfrm>
            <a:off x="4855285" y="2765274"/>
            <a:ext cx="0" cy="2235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855285" y="2988860"/>
            <a:ext cx="17917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6" idx="0"/>
          </p:cNvCxnSpPr>
          <p:nvPr/>
        </p:nvCxnSpPr>
        <p:spPr>
          <a:xfrm>
            <a:off x="6647017" y="2988860"/>
            <a:ext cx="1" cy="171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3084954" y="2988860"/>
            <a:ext cx="17703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25" idx="0"/>
          </p:cNvCxnSpPr>
          <p:nvPr/>
        </p:nvCxnSpPr>
        <p:spPr>
          <a:xfrm>
            <a:off x="3084953" y="2988860"/>
            <a:ext cx="1" cy="184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097558" y="3791868"/>
            <a:ext cx="0" cy="397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 flipV="1">
            <a:off x="1538206" y="4189863"/>
            <a:ext cx="1559353" cy="2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538206" y="4192138"/>
            <a:ext cx="0" cy="397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3097559" y="4198963"/>
            <a:ext cx="0" cy="397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3102612" y="4189099"/>
            <a:ext cx="1469388" cy="2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587439" y="4198963"/>
            <a:ext cx="0" cy="397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676104" y="3825945"/>
            <a:ext cx="0" cy="361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>
            <a:off x="6230482" y="4204712"/>
            <a:ext cx="445622" cy="22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H="1">
            <a:off x="6676105" y="4209264"/>
            <a:ext cx="11850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230482" y="4203407"/>
            <a:ext cx="0" cy="361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870489" y="4192138"/>
            <a:ext cx="0" cy="3618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209071" y="1487966"/>
            <a:ext cx="1606081" cy="5837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Tree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209071" y="2181369"/>
            <a:ext cx="1606081" cy="6446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Hierarchy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00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61" grpId="0" animBg="1"/>
      <p:bldP spid="6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5. Reference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2769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/>
              <a:t>Reference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2224" r="17984" b="8101"/>
          <a:stretch/>
        </p:blipFill>
        <p:spPr>
          <a:xfrm>
            <a:off x="108896" y="1343200"/>
            <a:ext cx="9035104" cy="48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7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5. Reference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27692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/>
              <a:t>Reference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" t="2017" r="43598" b="3473"/>
          <a:stretch/>
        </p:blipFill>
        <p:spPr>
          <a:xfrm>
            <a:off x="82294" y="1343201"/>
            <a:ext cx="8864757" cy="52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4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2</a:t>
              </a:r>
              <a:r>
                <a:rPr lang="en-US" altLang="ko-KR" sz="4000" dirty="0" smtClean="0"/>
                <a:t>. Database Type</a:t>
              </a:r>
              <a:endParaRPr lang="en-US" altLang="ko-KR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4718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Network Database</a:t>
            </a:r>
            <a:endParaRPr lang="en-US" altLang="ko-KR" sz="4400" dirty="0"/>
          </a:p>
        </p:txBody>
      </p:sp>
      <p:sp>
        <p:nvSpPr>
          <p:cNvPr id="2" name="다이아몬드 1"/>
          <p:cNvSpPr/>
          <p:nvPr/>
        </p:nvSpPr>
        <p:spPr>
          <a:xfrm>
            <a:off x="2975211" y="2251962"/>
            <a:ext cx="2786873" cy="90504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Membership</a:t>
            </a:r>
            <a:endParaRPr lang="ko-KR" altLang="en-US" dirty="0"/>
          </a:p>
        </p:txBody>
      </p:sp>
      <p:sp>
        <p:nvSpPr>
          <p:cNvPr id="35" name="다이아몬드 34"/>
          <p:cNvSpPr/>
          <p:nvPr/>
        </p:nvSpPr>
        <p:spPr>
          <a:xfrm>
            <a:off x="788345" y="3301995"/>
            <a:ext cx="2786873" cy="90504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Order</a:t>
            </a:r>
            <a:endParaRPr lang="ko-KR" altLang="en-US" dirty="0"/>
          </a:p>
        </p:txBody>
      </p:sp>
      <p:sp>
        <p:nvSpPr>
          <p:cNvPr id="37" name="다이아몬드 36"/>
          <p:cNvSpPr/>
          <p:nvPr/>
        </p:nvSpPr>
        <p:spPr>
          <a:xfrm>
            <a:off x="5275238" y="3301995"/>
            <a:ext cx="2786873" cy="90504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Company</a:t>
            </a:r>
            <a:endParaRPr lang="ko-KR" altLang="en-US" dirty="0"/>
          </a:p>
        </p:txBody>
      </p:sp>
      <p:sp>
        <p:nvSpPr>
          <p:cNvPr id="38" name="다이아몬드 37"/>
          <p:cNvSpPr/>
          <p:nvPr/>
        </p:nvSpPr>
        <p:spPr>
          <a:xfrm>
            <a:off x="2940098" y="4352028"/>
            <a:ext cx="2786873" cy="905042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Product</a:t>
            </a:r>
            <a:endParaRPr lang="ko-KR" altLang="en-US" dirty="0"/>
          </a:p>
        </p:txBody>
      </p:sp>
      <p:cxnSp>
        <p:nvCxnSpPr>
          <p:cNvPr id="14" name="꺾인 연결선 13"/>
          <p:cNvCxnSpPr>
            <a:stCxn id="2" idx="1"/>
            <a:endCxn id="35" idx="0"/>
          </p:cNvCxnSpPr>
          <p:nvPr/>
        </p:nvCxnSpPr>
        <p:spPr>
          <a:xfrm rot="10800000" flipV="1">
            <a:off x="2181783" y="2704483"/>
            <a:ext cx="793429" cy="59751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2" idx="3"/>
            <a:endCxn id="37" idx="0"/>
          </p:cNvCxnSpPr>
          <p:nvPr/>
        </p:nvCxnSpPr>
        <p:spPr>
          <a:xfrm>
            <a:off x="5762084" y="2704483"/>
            <a:ext cx="906591" cy="59751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35" idx="2"/>
            <a:endCxn id="38" idx="1"/>
          </p:cNvCxnSpPr>
          <p:nvPr/>
        </p:nvCxnSpPr>
        <p:spPr>
          <a:xfrm rot="16200000" flipH="1">
            <a:off x="2262184" y="4126635"/>
            <a:ext cx="597512" cy="7583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37" idx="2"/>
            <a:endCxn id="38" idx="3"/>
          </p:cNvCxnSpPr>
          <p:nvPr/>
        </p:nvCxnSpPr>
        <p:spPr>
          <a:xfrm rot="5400000">
            <a:off x="5899067" y="4034941"/>
            <a:ext cx="597512" cy="9417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" idx="2"/>
            <a:endCxn id="38" idx="0"/>
          </p:cNvCxnSpPr>
          <p:nvPr/>
        </p:nvCxnSpPr>
        <p:spPr>
          <a:xfrm flipH="1">
            <a:off x="4333535" y="3157004"/>
            <a:ext cx="35113" cy="1195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5" idx="3"/>
            <a:endCxn id="37" idx="1"/>
          </p:cNvCxnSpPr>
          <p:nvPr/>
        </p:nvCxnSpPr>
        <p:spPr>
          <a:xfrm>
            <a:off x="3575218" y="3754516"/>
            <a:ext cx="17000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245659" y="1397315"/>
            <a:ext cx="1676815" cy="584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Graph Structure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245659" y="2112642"/>
            <a:ext cx="1676815" cy="7437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Several Upper Object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44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37" grpId="0" animBg="1"/>
      <p:bldP spid="38" grpId="0" animBg="1"/>
      <p:bldP spid="48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2</a:t>
              </a:r>
              <a:r>
                <a:rPr lang="en-US" altLang="ko-KR" sz="4000" dirty="0" smtClean="0"/>
                <a:t>. Database Type</a:t>
              </a:r>
              <a:endParaRPr lang="en-US" altLang="ko-KR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5024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Relational Database</a:t>
            </a:r>
            <a:endParaRPr lang="en-US" altLang="ko-KR" sz="4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84412" y="1564944"/>
            <a:ext cx="1364776" cy="668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Stable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4411" y="2390633"/>
            <a:ext cx="1485331" cy="6664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Independent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4411" y="3214048"/>
            <a:ext cx="1364777" cy="6346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Efficient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90967" y="2365614"/>
            <a:ext cx="1303361" cy="9098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490114" y="2362635"/>
            <a:ext cx="1255593" cy="9128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141493" y="2365614"/>
            <a:ext cx="1323832" cy="9098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Table3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1" idx="3"/>
            <a:endCxn id="12" idx="1"/>
          </p:cNvCxnSpPr>
          <p:nvPr/>
        </p:nvCxnSpPr>
        <p:spPr>
          <a:xfrm flipV="1">
            <a:off x="4094328" y="2819050"/>
            <a:ext cx="395786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779827" y="2822815"/>
            <a:ext cx="395786" cy="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60454"/>
              </p:ext>
            </p:extLst>
          </p:nvPr>
        </p:nvGraphicFramePr>
        <p:xfrm>
          <a:off x="1937981" y="4599295"/>
          <a:ext cx="6096000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211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aaaa@aa.aa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11111111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5"/>
                        </a:rPr>
                        <a:t>bbb@bb.bb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22222222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6"/>
                        </a:rPr>
                        <a:t>ffff@ff.ff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44444444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79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2</a:t>
              </a:r>
              <a:r>
                <a:rPr lang="en-US" altLang="ko-KR" sz="4000" dirty="0" smtClean="0"/>
                <a:t>. Database Type</a:t>
              </a:r>
              <a:endParaRPr lang="en-US" altLang="ko-KR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4688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Database Program</a:t>
            </a:r>
            <a:endParaRPr lang="en-US" altLang="ko-KR" sz="4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37890" y="1682737"/>
            <a:ext cx="1692322" cy="8598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 Server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56596" y="1682738"/>
            <a:ext cx="1705971" cy="8686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Access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788286" y="1665024"/>
            <a:ext cx="1733266" cy="8750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 Database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47272" y="1682737"/>
            <a:ext cx="1733684" cy="8573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DB2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13011" y="4080681"/>
            <a:ext cx="1487607" cy="8188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SQLite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482247" y="4080681"/>
            <a:ext cx="2224585" cy="8188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Mobile Optimization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2229801" y="3365354"/>
            <a:ext cx="453590" cy="4640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 rot="5400000">
            <a:off x="3512690" y="4258102"/>
            <a:ext cx="453590" cy="4640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 rot="10800000">
            <a:off x="2257096" y="5150850"/>
            <a:ext cx="453590" cy="4640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6200000">
            <a:off x="952566" y="4268963"/>
            <a:ext cx="453590" cy="46402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4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3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3. Database Component</a:t>
              </a:r>
              <a:endParaRPr lang="en-US" altLang="ko-KR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54948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SQLite Database Build</a:t>
            </a:r>
            <a:endParaRPr lang="en-US" altLang="ko-KR" sz="4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1565" y="1477327"/>
            <a:ext cx="2439429" cy="9023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 Management System Install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26332" y="1474040"/>
            <a:ext cx="1269241" cy="9056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 Build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502759" y="1784402"/>
            <a:ext cx="323325" cy="2881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340985" y="1784402"/>
            <a:ext cx="323325" cy="28817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863610" y="1477327"/>
            <a:ext cx="2439429" cy="9023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 Database by using DMBS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44714" y="2379650"/>
            <a:ext cx="4216240" cy="704744"/>
            <a:chOff x="344714" y="2379650"/>
            <a:chExt cx="4216240" cy="704744"/>
          </a:xfrm>
        </p:grpSpPr>
        <p:cxnSp>
          <p:nvCxnSpPr>
            <p:cNvPr id="25" name="꺾인 연결선 24"/>
            <p:cNvCxnSpPr>
              <a:stCxn id="18" idx="2"/>
            </p:cNvCxnSpPr>
            <p:nvPr/>
          </p:nvCxnSpPr>
          <p:spPr>
            <a:xfrm rot="5400000">
              <a:off x="2359770" y="364595"/>
              <a:ext cx="186129" cy="4216239"/>
            </a:xfrm>
            <a:prstGeom prst="bentConnector2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44714" y="2552132"/>
              <a:ext cx="0" cy="5322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344714" y="3084394"/>
              <a:ext cx="487799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13" y="2872855"/>
            <a:ext cx="2476846" cy="1724266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1025913" y="4776716"/>
            <a:ext cx="2476846" cy="464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Create Database 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3664421" y="3734988"/>
            <a:ext cx="402612" cy="4002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97" y="3179398"/>
            <a:ext cx="645798" cy="50540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49" y="3179398"/>
            <a:ext cx="645798" cy="50540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295" y="3762445"/>
            <a:ext cx="645798" cy="50540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91" y="3752604"/>
            <a:ext cx="645798" cy="505406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3933287" y="4763068"/>
            <a:ext cx="1924465" cy="4640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Create Table</a:t>
            </a:r>
            <a:endParaRPr lang="ko-KR" altLang="en-US" dirty="0"/>
          </a:p>
        </p:txBody>
      </p:sp>
      <p:sp>
        <p:nvSpPr>
          <p:cNvPr id="43" name="오른쪽 화살표 42"/>
          <p:cNvSpPr/>
          <p:nvPr/>
        </p:nvSpPr>
        <p:spPr>
          <a:xfrm>
            <a:off x="5894051" y="3752604"/>
            <a:ext cx="402612" cy="4002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07" y="2983583"/>
            <a:ext cx="1631932" cy="1402442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6671107" y="4757946"/>
            <a:ext cx="1746282" cy="5919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Data</a:t>
            </a:r>
          </a:p>
          <a:p>
            <a:pPr algn="ctr"/>
            <a:r>
              <a:rPr lang="en-US" altLang="ko-KR" dirty="0" smtClean="0"/>
              <a:t>(Add records)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  <p:bldP spid="36" grpId="0" animBg="1"/>
      <p:bldP spid="37" grpId="0" animBg="1"/>
      <p:bldP spid="42" grpId="0" animBg="1"/>
      <p:bldP spid="43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3. Database Component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6312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How to create a database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08" y="2185213"/>
            <a:ext cx="5420992" cy="15510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35" y="2282594"/>
            <a:ext cx="2115260" cy="1279471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24807" y="1477327"/>
            <a:ext cx="1129244" cy="588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Code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83391" y="1469886"/>
            <a:ext cx="1119116" cy="5958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1999" y="1483815"/>
            <a:ext cx="1119116" cy="581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4806" y="4154563"/>
            <a:ext cx="1129244" cy="588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Program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90" y="4154563"/>
            <a:ext cx="3217877" cy="27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372</Words>
  <Application>Microsoft Office PowerPoint</Application>
  <PresentationFormat>화면 슬라이드 쇼(4:3)</PresentationFormat>
  <Paragraphs>162</Paragraphs>
  <Slides>42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이충기</cp:lastModifiedBy>
  <cp:revision>107</cp:revision>
  <dcterms:created xsi:type="dcterms:W3CDTF">2015-07-01T14:11:15Z</dcterms:created>
  <dcterms:modified xsi:type="dcterms:W3CDTF">2015-08-02T11:43:51Z</dcterms:modified>
</cp:coreProperties>
</file>