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47" autoAdjust="0"/>
  </p:normalViewPr>
  <p:slideViewPr>
    <p:cSldViewPr snapToGrid="0" snapToObjects="1">
      <p:cViewPr varScale="1">
        <p:scale>
          <a:sx n="42" d="100"/>
          <a:sy n="42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CF02E-12C5-4004-A380-8614001FEEEB}" type="datetimeFigureOut">
              <a:rPr lang="ko-KR" altLang="en-US" smtClean="0"/>
              <a:t>2015-08-11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21D9-C5AD-4E11-90B0-21654F053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7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2612" y="470877"/>
            <a:ext cx="834831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r>
              <a:rPr lang="ko-KR" altLang="ko-KR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76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7258" y="2578363"/>
            <a:ext cx="5145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Database(SQLite)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03036"/>
            <a:ext cx="8345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600" dirty="0" smtClean="0"/>
              <a:t>Database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Database type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Database Component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Example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Reference</a:t>
            </a:r>
          </a:p>
          <a:p>
            <a:pPr marL="685800" indent="-685800">
              <a:buFont typeface="Arial"/>
              <a:buChar char="•"/>
            </a:pPr>
            <a:endParaRPr lang="en-US" sz="5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Index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246" y="1477327"/>
            <a:ext cx="1717379" cy="28795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40" y="4520643"/>
            <a:ext cx="3308988" cy="2057298"/>
          </a:xfrm>
          <a:prstGeom prst="rect">
            <a:avLst/>
          </a:prstGeom>
        </p:spPr>
      </p:pic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1. Database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8763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3200" dirty="0" smtClean="0"/>
              <a:t>Database(DBMS : 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 Management System)</a:t>
            </a:r>
            <a:endParaRPr lang="en-US" altLang="ko-KR" sz="3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49" y="2050835"/>
            <a:ext cx="476316" cy="6001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641261"/>
            <a:ext cx="1846798" cy="32992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27" y="1700715"/>
            <a:ext cx="476316" cy="6001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08" y="2600911"/>
            <a:ext cx="476316" cy="60015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29" y="2283689"/>
            <a:ext cx="476316" cy="6001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36" y="3904574"/>
            <a:ext cx="476316" cy="6001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76" y="3201070"/>
            <a:ext cx="476316" cy="6001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63" y="3051371"/>
            <a:ext cx="476316" cy="6001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60" y="2993842"/>
            <a:ext cx="476316" cy="60015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47038" y="5255865"/>
            <a:ext cx="1084780" cy="5868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39494" y="5283338"/>
            <a:ext cx="1358414" cy="5593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0.42048 -0.0023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5493 0.108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65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44 L 0.54827 -0.0173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0.56406 -0.0071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9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-0.00209 L 0.31059 0.153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31302 0.3062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53542 0.4129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6993 0.242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65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29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이충기</cp:lastModifiedBy>
  <cp:revision>108</cp:revision>
  <dcterms:created xsi:type="dcterms:W3CDTF">2015-07-01T14:11:15Z</dcterms:created>
  <dcterms:modified xsi:type="dcterms:W3CDTF">2015-08-11T06:30:49Z</dcterms:modified>
</cp:coreProperties>
</file>