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2412" y="470877"/>
            <a:ext cx="73887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1433" y="2578363"/>
            <a:ext cx="23768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</a:t>
            </a:r>
          </a:p>
          <a:p>
            <a:pPr algn="ctr"/>
            <a:r>
              <a:rPr lang="en-US" altLang="ko-KR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80143"/>
            <a:ext cx="2394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 smtClean="0"/>
              <a:t>목차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Usage of Camera</a:t>
            </a:r>
          </a:p>
          <a:p>
            <a:r>
              <a:rPr lang="en-US" altLang="ko-KR" dirty="0" smtClean="0"/>
              <a:t>Use of Camera</a:t>
            </a:r>
          </a:p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6179" y="2044005"/>
            <a:ext cx="2376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Camera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1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304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Usage of Camera </a:t>
              </a:r>
              <a:endParaRPr lang="en-US" sz="4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Picture</a:t>
            </a:r>
          </a:p>
          <a:p>
            <a:r>
              <a:rPr lang="en-US" altLang="ko-KR" dirty="0" smtClean="0"/>
              <a:t>Barcode or QR code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304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Use </a:t>
              </a:r>
              <a:r>
                <a:rPr lang="en-US" sz="4000" dirty="0" smtClean="0"/>
                <a:t>of Camera </a:t>
              </a:r>
              <a:endParaRPr lang="en-US" sz="4000" dirty="0"/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9144000" cy="2699405"/>
          </a:xfrm>
        </p:spPr>
      </p:pic>
    </p:spTree>
    <p:extLst>
      <p:ext uri="{BB962C8B-B14F-4D97-AF65-F5344CB8AC3E}">
        <p14:creationId xmlns:p14="http://schemas.microsoft.com/office/powerpoint/2010/main" val="5716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304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3. </a:t>
              </a:r>
              <a:r>
                <a:rPr lang="en-US" sz="4000" dirty="0" smtClean="0"/>
                <a:t>Example</a:t>
              </a:r>
              <a:endParaRPr lang="en-US" sz="4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27285" y="2967335"/>
            <a:ext cx="4489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SampleCapture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9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36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김희재</cp:lastModifiedBy>
  <cp:revision>15</cp:revision>
  <dcterms:created xsi:type="dcterms:W3CDTF">2015-07-01T14:11:15Z</dcterms:created>
  <dcterms:modified xsi:type="dcterms:W3CDTF">2015-07-15T20:28:16Z</dcterms:modified>
</cp:coreProperties>
</file>