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2412" y="470877"/>
            <a:ext cx="73887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2821" y="2578363"/>
            <a:ext cx="20740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</a:t>
            </a:r>
            <a:endParaRPr lang="en-US" sz="5400" b="1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GPS</a:t>
            </a:r>
            <a:endParaRPr lang="en-US" altLang="ko-KR" sz="5400" b="1" cap="none" spc="0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3392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 smtClean="0"/>
              <a:t>Contents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</a:p>
          <a:p>
            <a:r>
              <a:rPr lang="en-US" altLang="ko-KR" dirty="0" smtClean="0"/>
              <a:t>Use of GPS</a:t>
            </a:r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3984" y="2044005"/>
            <a:ext cx="1321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GPS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</a:t>
              </a:r>
              <a:r>
                <a:rPr lang="en-US" sz="4000" dirty="0" smtClean="0"/>
                <a:t>GPS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39841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Use of GPS</a:t>
              </a:r>
              <a:endParaRPr lang="en-US" sz="40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 </a:t>
            </a:r>
            <a:r>
              <a:rPr lang="en-US" altLang="ko-KR" dirty="0" err="1" smtClean="0"/>
              <a:t>LocationManager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android.location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04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28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김희재</cp:lastModifiedBy>
  <cp:revision>11</cp:revision>
  <dcterms:created xsi:type="dcterms:W3CDTF">2015-07-01T14:11:15Z</dcterms:created>
  <dcterms:modified xsi:type="dcterms:W3CDTF">2015-07-17T08:02:07Z</dcterms:modified>
</cp:coreProperties>
</file>