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2015. 7. 8.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03138" y="470877"/>
            <a:ext cx="5907261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7600" b="1" dirty="0" err="1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HeXA</a:t>
            </a:r>
            <a:r>
              <a:rPr lang="ko-KR" alt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4276" y="2578363"/>
            <a:ext cx="397112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</a:t>
            </a:r>
            <a:r>
              <a:rPr lang="ko-KR" alt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소개</a:t>
            </a:r>
            <a:endParaRPr lang="en-US" altLang="ko-KR" sz="5400" b="1" cap="none" spc="0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및 </a:t>
            </a:r>
            <a:endParaRPr lang="en-US" altLang="ko-KR" sz="5400" b="1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계산기 만들</a:t>
            </a:r>
            <a:r>
              <a:rPr lang="ko-KR" alt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기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endParaRPr lang="en-US" altLang="ko-KR" sz="4800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234950" y="1523007"/>
            <a:ext cx="2032195" cy="777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파일 위</a:t>
            </a:r>
            <a:r>
              <a:rPr lang="ko-KR" altLang="en-US" sz="3600" dirty="0" smtClean="0"/>
              <a:t>치</a:t>
            </a:r>
            <a:endParaRPr lang="en-US" sz="3600" dirty="0"/>
          </a:p>
        </p:txBody>
      </p:sp>
      <p:pic>
        <p:nvPicPr>
          <p:cNvPr id="13" name="Picture 12" descr="스크린샷 2015-07-08 오후 11.21.2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5" y="2428875"/>
            <a:ext cx="3949700" cy="35560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317625" y="3413124"/>
            <a:ext cx="1397000" cy="301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317625" y="4613274"/>
            <a:ext cx="1555750" cy="301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95995" y="2514420"/>
            <a:ext cx="40218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자바 파일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기능 담당</a:t>
            </a:r>
            <a:endParaRPr lang="en-US" altLang="ko-KR" sz="3600" dirty="0" smtClean="0"/>
          </a:p>
          <a:p>
            <a:r>
              <a:rPr lang="en-US" altLang="ko-KR" sz="3600" dirty="0" smtClean="0"/>
              <a:t>XML</a:t>
            </a:r>
            <a:r>
              <a:rPr lang="ko-KR" altLang="en-US" sz="3600" dirty="0"/>
              <a:t> </a:t>
            </a:r>
            <a:r>
              <a:rPr lang="ko-KR" altLang="en-US" sz="3600" dirty="0" smtClean="0"/>
              <a:t>파일 </a:t>
            </a:r>
            <a:r>
              <a:rPr lang="en-US" altLang="ko-KR" sz="3600" dirty="0" smtClean="0"/>
              <a:t>:</a:t>
            </a:r>
            <a:r>
              <a:rPr lang="ko-KR" altLang="en-US" sz="3600" dirty="0" smtClean="0"/>
              <a:t> 외관 담당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231001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7-08 오후 11.2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50" y="1808757"/>
            <a:ext cx="3771900" cy="1422400"/>
          </a:xfrm>
          <a:prstGeom prst="rect">
            <a:avLst/>
          </a:prstGeom>
        </p:spPr>
      </p:pic>
      <p:pic>
        <p:nvPicPr>
          <p:cNvPr id="5" name="Picture 4" descr="스크린샷 2015-07-08 오후 11.21.0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63"/>
          <a:stretch/>
        </p:blipFill>
        <p:spPr>
          <a:xfrm>
            <a:off x="3435350" y="3596282"/>
            <a:ext cx="5600700" cy="18034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" y="755511"/>
            <a:ext cx="8443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actvity_main</a:t>
            </a:r>
            <a:r>
              <a:rPr lang="en-US" altLang="ko-KR" sz="4800" dirty="0" err="1" smtClean="0"/>
              <a:t>.xml</a:t>
            </a:r>
            <a:r>
              <a:rPr lang="en-US" altLang="ko-KR" sz="4800" dirty="0" smtClean="0"/>
              <a:t>)</a:t>
            </a:r>
            <a:endParaRPr lang="en-US" altLang="ko-KR" sz="48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520700" y="1808757"/>
            <a:ext cx="2032195" cy="777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버튼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520700" y="3596282"/>
            <a:ext cx="2032195" cy="777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텍스트</a:t>
            </a:r>
            <a:r>
              <a:rPr lang="ko-KR" altLang="en-US" sz="3600" dirty="0" smtClean="0"/>
              <a:t>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7614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8481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r>
              <a:rPr lang="en-US" altLang="ko-KR" sz="4800" dirty="0" smtClean="0"/>
              <a:t>(</a:t>
            </a:r>
            <a:r>
              <a:rPr lang="en-US" altLang="ko-KR" sz="4800" dirty="0" err="1" smtClean="0"/>
              <a:t>MainActivity.java</a:t>
            </a:r>
            <a:r>
              <a:rPr lang="en-US" altLang="ko-KR" sz="4800" dirty="0" smtClean="0"/>
              <a:t>)</a:t>
            </a:r>
          </a:p>
        </p:txBody>
      </p:sp>
      <p:pic>
        <p:nvPicPr>
          <p:cNvPr id="10" name="Picture 9" descr="스크린샷 2015-07-08 오후 11.19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" y="2892425"/>
            <a:ext cx="8115300" cy="1231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20700" y="1951632"/>
            <a:ext cx="2032195" cy="777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변수 설</a:t>
            </a:r>
            <a:r>
              <a:rPr lang="ko-KR" altLang="en-US" sz="3600" dirty="0" smtClean="0"/>
              <a:t>정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210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endParaRPr lang="en-US" altLang="ko-KR" sz="4800" dirty="0" smtClean="0"/>
          </a:p>
        </p:txBody>
      </p:sp>
      <p:pic>
        <p:nvPicPr>
          <p:cNvPr id="9" name="Picture 8" descr="스크린샷 2015-07-08 오후 11.19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2012950"/>
            <a:ext cx="3987800" cy="43561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20700" y="1951632"/>
            <a:ext cx="2479675" cy="1397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버튼 연결</a:t>
            </a:r>
            <a:endParaRPr lang="en-US" altLang="ko-KR" sz="3600" dirty="0" smtClean="0"/>
          </a:p>
          <a:p>
            <a:pPr algn="ctr"/>
            <a:r>
              <a:rPr lang="ko-KR" altLang="en-US" sz="3600" dirty="0" smtClean="0"/>
              <a:t>텍스트 연</a:t>
            </a:r>
            <a:r>
              <a:rPr lang="ko-KR" altLang="en-US" sz="3600" dirty="0" smtClean="0"/>
              <a:t>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5257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endParaRPr lang="en-US" altLang="ko-KR" sz="4800" dirty="0" smtClean="0"/>
          </a:p>
        </p:txBody>
      </p:sp>
      <p:pic>
        <p:nvPicPr>
          <p:cNvPr id="2" name="Picture 1" descr="스크린샷 2015-07-08 오후 11.19.2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86508"/>
            <a:ext cx="5489575" cy="527149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20700" y="1951632"/>
            <a:ext cx="2479675" cy="1397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이벤트 처리</a:t>
            </a:r>
            <a:endParaRPr lang="en-US" altLang="ko-KR" sz="3600" dirty="0" smtClean="0"/>
          </a:p>
          <a:p>
            <a:pPr algn="ctr"/>
            <a:r>
              <a:rPr lang="ko-KR" altLang="ko-KR" sz="3600" dirty="0" smtClean="0"/>
              <a:t>(</a:t>
            </a:r>
            <a:r>
              <a:rPr lang="ko-KR" altLang="en-US" sz="3600" dirty="0" smtClean="0"/>
              <a:t>리스너</a:t>
            </a:r>
            <a:r>
              <a:rPr lang="en-US" altLang="ko-KR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9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</a:t>
              </a:r>
              <a:r>
                <a:rPr lang="ko-KR" altLang="en-US" sz="4000" dirty="0" smtClean="0"/>
                <a:t> 계산기 만들기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3762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계산기 만들기</a:t>
            </a:r>
            <a:endParaRPr lang="en-US" altLang="ko-KR" sz="48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20700" y="1951632"/>
            <a:ext cx="2479675" cy="13979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버튼 기</a:t>
            </a:r>
            <a:r>
              <a:rPr lang="ko-KR" altLang="en-US" sz="3600" dirty="0" smtClean="0"/>
              <a:t>능</a:t>
            </a:r>
            <a:endParaRPr lang="en-US" sz="3600" dirty="0"/>
          </a:p>
        </p:txBody>
      </p:sp>
      <p:pic>
        <p:nvPicPr>
          <p:cNvPr id="2" name="Picture 1" descr="스크린샷 2015-07-08 오후 11.20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70" y="1951632"/>
            <a:ext cx="2870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3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535" y="240393"/>
            <a:ext cx="6488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600" dirty="0" smtClean="0"/>
              <a:t>목</a:t>
            </a:r>
            <a:r>
              <a:rPr lang="ko-KR" altLang="en-US" sz="5600" dirty="0" smtClean="0"/>
              <a:t>차</a:t>
            </a:r>
            <a:endParaRPr lang="en-US" sz="5600" dirty="0" smtClean="0"/>
          </a:p>
          <a:p>
            <a:pPr marL="685800" indent="-685800">
              <a:buFont typeface="Arial"/>
              <a:buChar char="•"/>
            </a:pPr>
            <a:r>
              <a:rPr lang="en-US" sz="5600" dirty="0" err="1" smtClean="0"/>
              <a:t>HeXA</a:t>
            </a:r>
            <a:r>
              <a:rPr lang="en-US" sz="5600" dirty="0" smtClean="0"/>
              <a:t> Android </a:t>
            </a:r>
            <a:r>
              <a:rPr lang="ko-KR" altLang="en-US" sz="5600" dirty="0" smtClean="0"/>
              <a:t>소</a:t>
            </a:r>
            <a:r>
              <a:rPr lang="ko-KR" altLang="en-US" sz="5600" dirty="0" smtClean="0"/>
              <a:t>개</a:t>
            </a:r>
            <a:endParaRPr lang="en-US" altLang="ko-KR" sz="5600" dirty="0" smtClean="0"/>
          </a:p>
          <a:p>
            <a:pPr marL="685800" indent="-685800">
              <a:buFont typeface="Arial"/>
              <a:buChar char="•"/>
            </a:pPr>
            <a:r>
              <a:rPr lang="ko-KR" altLang="en-US" sz="5600" dirty="0" smtClean="0"/>
              <a:t>스터디부</a:t>
            </a:r>
            <a:endParaRPr lang="en-US" altLang="ko-KR" sz="5600" dirty="0" smtClean="0"/>
          </a:p>
          <a:p>
            <a:pPr marL="685800" indent="-685800">
              <a:buFont typeface="Arial"/>
              <a:buChar char="•"/>
            </a:pPr>
            <a:r>
              <a:rPr lang="ko-KR" altLang="en-US" sz="5600" dirty="0" smtClean="0"/>
              <a:t>개발부</a:t>
            </a:r>
            <a:endParaRPr lang="en-US" altLang="ko-KR" sz="5600" dirty="0" smtClean="0"/>
          </a:p>
          <a:p>
            <a:pPr marL="685800" indent="-685800">
              <a:buFont typeface="Arial"/>
              <a:buChar char="•"/>
            </a:pPr>
            <a:r>
              <a:rPr lang="ko-KR" altLang="en-US" sz="5600" dirty="0" smtClean="0"/>
              <a:t>계산기 만들</a:t>
            </a:r>
            <a:r>
              <a:rPr lang="ko-KR" altLang="en-US" sz="5600" dirty="0" smtClean="0"/>
              <a:t>기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err="1" smtClean="0"/>
                <a:t>HeXA</a:t>
              </a:r>
              <a:r>
                <a:rPr lang="en-US" altLang="ko-KR" sz="4000" dirty="0" smtClean="0"/>
                <a:t> Android </a:t>
              </a:r>
              <a:r>
                <a:rPr lang="en-US" sz="4000" dirty="0" smtClean="0"/>
                <a:t> </a:t>
              </a:r>
              <a:r>
                <a:rPr lang="ko-KR" altLang="en-US" sz="4000" dirty="0" smtClean="0"/>
                <a:t>소</a:t>
              </a:r>
              <a:r>
                <a:rPr lang="ko-KR" altLang="en-US" sz="4000" dirty="0" smtClean="0"/>
                <a:t>개</a:t>
              </a:r>
              <a:endParaRPr lang="en-US" sz="4000" dirty="0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483054" y="1586508"/>
            <a:ext cx="8121196" cy="2428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400" dirty="0" smtClean="0"/>
              <a:t>11</a:t>
            </a:r>
            <a:r>
              <a:rPr lang="ko-KR" altLang="en-US" sz="3400" dirty="0" smtClean="0"/>
              <a:t> 이승용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1</a:t>
            </a:r>
            <a:r>
              <a:rPr lang="ko-KR" altLang="en-US" sz="3400" dirty="0" smtClean="0"/>
              <a:t> 조재민</a:t>
            </a:r>
            <a:r>
              <a:rPr lang="ko-KR" altLang="ko-KR" sz="3400" dirty="0"/>
              <a:t> </a:t>
            </a:r>
            <a:r>
              <a:rPr lang="en-US" altLang="ko-KR" sz="3400" dirty="0" smtClean="0"/>
              <a:t>12</a:t>
            </a:r>
            <a:r>
              <a:rPr lang="ko-KR" altLang="en-US" sz="3400" dirty="0" smtClean="0"/>
              <a:t> 정의</a:t>
            </a:r>
            <a:r>
              <a:rPr lang="ko-KR" altLang="en-US" sz="3400" dirty="0" smtClean="0"/>
              <a:t>진</a:t>
            </a:r>
            <a:r>
              <a:rPr lang="ko-KR" altLang="en-US" sz="3400" dirty="0" smtClean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3</a:t>
            </a:r>
            <a:r>
              <a:rPr lang="ko-KR" altLang="en-US" sz="3400" dirty="0" smtClean="0"/>
              <a:t> 최영희</a:t>
            </a:r>
            <a:endParaRPr lang="en-US" altLang="ko-KR" sz="3400" dirty="0" smtClean="0"/>
          </a:p>
          <a:p>
            <a:pPr algn="ctr"/>
            <a:r>
              <a:rPr lang="ko-KR" altLang="ko-KR" sz="3400" dirty="0" smtClean="0"/>
              <a:t>14</a:t>
            </a:r>
            <a:r>
              <a:rPr lang="ko-KR" altLang="en-US" sz="3400" dirty="0" smtClean="0"/>
              <a:t> 권희영 </a:t>
            </a:r>
            <a:r>
              <a:rPr lang="ko-KR" altLang="ko-KR" sz="3400" dirty="0" smtClean="0"/>
              <a:t>14</a:t>
            </a:r>
            <a:r>
              <a:rPr lang="ko-KR" altLang="en-US" sz="3400" dirty="0" smtClean="0"/>
              <a:t> 김주</a:t>
            </a:r>
            <a:r>
              <a:rPr lang="ko-KR" altLang="en-US" sz="3400" dirty="0" smtClean="0"/>
              <a:t>원</a:t>
            </a:r>
            <a:r>
              <a:rPr lang="ko-KR" altLang="ko-KR" sz="3400" dirty="0"/>
              <a:t> </a:t>
            </a:r>
            <a:r>
              <a:rPr lang="en-US" altLang="ko-KR" sz="3400" dirty="0" smtClean="0"/>
              <a:t>14</a:t>
            </a:r>
            <a:r>
              <a:rPr lang="ko-KR" altLang="en-US" sz="3400" dirty="0" smtClean="0"/>
              <a:t> 양지현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4</a:t>
            </a:r>
            <a:r>
              <a:rPr lang="ko-KR" altLang="en-US" sz="3400" dirty="0" smtClean="0"/>
              <a:t> 이송이</a:t>
            </a:r>
            <a:endParaRPr lang="en-US" altLang="ko-KR" sz="3400" dirty="0" smtClean="0"/>
          </a:p>
          <a:p>
            <a:pPr algn="ctr"/>
            <a:r>
              <a:rPr lang="ko-KR" altLang="ko-KR" sz="3400" dirty="0" smtClean="0"/>
              <a:t>1</a:t>
            </a:r>
            <a:r>
              <a:rPr lang="en-US" altLang="ko-KR" sz="3400" dirty="0" smtClean="0"/>
              <a:t>4</a:t>
            </a:r>
            <a:r>
              <a:rPr lang="ko-KR" altLang="en-US" sz="3400" dirty="0" smtClean="0"/>
              <a:t> 이충</a:t>
            </a:r>
            <a:r>
              <a:rPr lang="ko-KR" altLang="en-US" sz="3400" dirty="0" smtClean="0"/>
              <a:t>기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4</a:t>
            </a:r>
            <a:r>
              <a:rPr lang="ko-KR" altLang="en-US" sz="3400" dirty="0" smtClean="0"/>
              <a:t> 이현</a:t>
            </a:r>
            <a:r>
              <a:rPr lang="ko-KR" altLang="en-US" sz="3400" dirty="0" smtClean="0"/>
              <a:t>수</a:t>
            </a:r>
            <a:r>
              <a:rPr lang="ko-KR" altLang="ko-KR" sz="3400" dirty="0" smtClean="0"/>
              <a:t> 1</a:t>
            </a:r>
            <a:r>
              <a:rPr lang="en-US" altLang="ko-KR" sz="3400" dirty="0" smtClean="0"/>
              <a:t>5</a:t>
            </a:r>
            <a:r>
              <a:rPr lang="ko-KR" altLang="en-US" sz="3400" dirty="0" smtClean="0"/>
              <a:t> 김대</a:t>
            </a:r>
            <a:r>
              <a:rPr lang="ko-KR" altLang="en-US" sz="3400" dirty="0" smtClean="0"/>
              <a:t>화</a:t>
            </a:r>
            <a:r>
              <a:rPr lang="ko-KR" altLang="ko-KR" sz="3400" dirty="0" smtClean="0"/>
              <a:t> 15</a:t>
            </a:r>
            <a:r>
              <a:rPr lang="ko-KR" altLang="en-US" sz="3400" dirty="0" smtClean="0"/>
              <a:t> 김연준</a:t>
            </a:r>
            <a:endParaRPr lang="en-US" altLang="ko-KR" sz="3400" dirty="0" smtClean="0"/>
          </a:p>
          <a:p>
            <a:pPr algn="ctr"/>
            <a:r>
              <a:rPr lang="ko-KR" altLang="ko-KR" sz="3400" dirty="0" smtClean="0"/>
              <a:t>1</a:t>
            </a:r>
            <a:r>
              <a:rPr lang="en-US" altLang="ko-KR" sz="3400" dirty="0" smtClean="0"/>
              <a:t>5</a:t>
            </a:r>
            <a:r>
              <a:rPr lang="ko-KR" altLang="en-US" sz="3400" dirty="0" smtClean="0"/>
              <a:t> 최가</a:t>
            </a:r>
            <a:r>
              <a:rPr lang="ko-KR" altLang="en-US" sz="3400" dirty="0" smtClean="0"/>
              <a:t>영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689429" y="6207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" y="755511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팀원 소</a:t>
            </a:r>
            <a:r>
              <a:rPr lang="ko-KR" altLang="en-US" sz="4800" dirty="0" smtClean="0"/>
              <a:t>개</a:t>
            </a:r>
            <a:endParaRPr lang="en-US" sz="4800" dirty="0"/>
          </a:p>
        </p:txBody>
      </p:sp>
      <p:pic>
        <p:nvPicPr>
          <p:cNvPr id="5" name="Picture 4" descr="c0120442_4e62f36fc832f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4206875"/>
            <a:ext cx="6143626" cy="26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755511"/>
            <a:ext cx="2710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팀원 소</a:t>
            </a:r>
            <a:r>
              <a:rPr lang="ko-KR" altLang="en-US" sz="4800" dirty="0" smtClean="0"/>
              <a:t>개</a:t>
            </a:r>
            <a:endParaRPr lang="en-US" sz="4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스터디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83054" y="1586508"/>
            <a:ext cx="8121196" cy="24288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3400" dirty="0" smtClean="0"/>
              <a:t>1</a:t>
            </a:r>
            <a:r>
              <a:rPr lang="en-US" altLang="ko-KR" sz="3400" dirty="0" smtClean="0"/>
              <a:t>3</a:t>
            </a:r>
            <a:r>
              <a:rPr lang="ko-KR" altLang="en-US" sz="3400" dirty="0" smtClean="0"/>
              <a:t> 최영희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14</a:t>
            </a:r>
            <a:r>
              <a:rPr lang="ko-KR" altLang="en-US" sz="3400" dirty="0" smtClean="0"/>
              <a:t> 권희영 </a:t>
            </a:r>
            <a:r>
              <a:rPr lang="en-US" altLang="ko-KR" sz="3400" dirty="0" smtClean="0"/>
              <a:t>14</a:t>
            </a:r>
            <a:r>
              <a:rPr lang="ko-KR" altLang="en-US" sz="3400" dirty="0" smtClean="0"/>
              <a:t> 양지현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4</a:t>
            </a:r>
            <a:r>
              <a:rPr lang="ko-KR" altLang="en-US" sz="3400" dirty="0" smtClean="0"/>
              <a:t> 이송이</a:t>
            </a:r>
            <a:endParaRPr lang="en-US" altLang="ko-KR" sz="3400" dirty="0" smtClean="0"/>
          </a:p>
          <a:p>
            <a:pPr algn="ctr"/>
            <a:r>
              <a:rPr lang="ko-KR" altLang="ko-KR" sz="3400" dirty="0" smtClean="0"/>
              <a:t>1</a:t>
            </a:r>
            <a:r>
              <a:rPr lang="en-US" altLang="ko-KR" sz="3400" dirty="0" smtClean="0"/>
              <a:t>4</a:t>
            </a:r>
            <a:r>
              <a:rPr lang="ko-KR" altLang="en-US" sz="3400" dirty="0" smtClean="0"/>
              <a:t> 이충</a:t>
            </a:r>
            <a:r>
              <a:rPr lang="ko-KR" altLang="en-US" sz="3400" dirty="0" smtClean="0"/>
              <a:t>기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5</a:t>
            </a:r>
            <a:r>
              <a:rPr lang="ko-KR" altLang="en-US" sz="3400" dirty="0" smtClean="0"/>
              <a:t> 김대</a:t>
            </a:r>
            <a:r>
              <a:rPr lang="ko-KR" altLang="en-US" sz="3400" dirty="0" smtClean="0"/>
              <a:t>화</a:t>
            </a:r>
            <a:r>
              <a:rPr lang="ko-KR" altLang="ko-KR" sz="3400" dirty="0"/>
              <a:t> </a:t>
            </a:r>
            <a:r>
              <a:rPr lang="ko-KR" altLang="ko-KR" sz="3400" dirty="0" smtClean="0"/>
              <a:t>1</a:t>
            </a:r>
            <a:r>
              <a:rPr lang="en-US" altLang="ko-KR" sz="3400" dirty="0" smtClean="0"/>
              <a:t>5</a:t>
            </a:r>
            <a:r>
              <a:rPr lang="ko-KR" altLang="en-US" sz="3400" dirty="0" smtClean="0"/>
              <a:t> 최가</a:t>
            </a:r>
            <a:r>
              <a:rPr lang="ko-KR" altLang="en-US" sz="3400" dirty="0" smtClean="0"/>
              <a:t>영</a:t>
            </a:r>
            <a:endParaRPr lang="en-US" sz="3400" dirty="0"/>
          </a:p>
        </p:txBody>
      </p:sp>
      <p:pic>
        <p:nvPicPr>
          <p:cNvPr id="10" name="Picture 9" descr="물음표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0" y="4146999"/>
            <a:ext cx="2711001" cy="27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5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스터디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활</a:t>
            </a:r>
            <a:r>
              <a:rPr lang="ko-KR" altLang="en-US" sz="4800" dirty="0" smtClean="0"/>
              <a:t>동</a:t>
            </a:r>
            <a:endParaRPr lang="en-US" sz="4800" dirty="0"/>
          </a:p>
        </p:txBody>
      </p:sp>
      <p:pic>
        <p:nvPicPr>
          <p:cNvPr id="10" name="Picture 9" descr="androi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스터디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활</a:t>
            </a:r>
            <a:r>
              <a:rPr lang="ko-KR" altLang="en-US" sz="4800" dirty="0" smtClean="0"/>
              <a:t>동</a:t>
            </a:r>
            <a:endParaRPr lang="en-US" sz="4800" dirty="0"/>
          </a:p>
        </p:txBody>
      </p:sp>
      <p:pic>
        <p:nvPicPr>
          <p:cNvPr id="11" name="Picture 10" descr="스크린샷 2015-07-01 오전 7.16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0" y="1576804"/>
            <a:ext cx="5030724" cy="4971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54624" y="2196577"/>
            <a:ext cx="38893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TabHost</a:t>
            </a:r>
            <a:r>
              <a:rPr lang="en-US" sz="2400" b="1" dirty="0" smtClean="0">
                <a:solidFill>
                  <a:srgbClr val="FF0000"/>
                </a:solidFill>
              </a:rPr>
              <a:t> 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/>
              <a:t>탭 위젯과 프레임레이아웃을 포함한 전체 컨테이너</a:t>
            </a:r>
            <a:endParaRPr lang="en-US" altLang="ko-KR" sz="2400" dirty="0" smtClean="0"/>
          </a:p>
          <a:p>
            <a:endParaRPr lang="en-US" sz="2400" dirty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TabWidget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</a:t>
            </a:r>
            <a:r>
              <a:rPr lang="ko-KR" altLang="en-US" sz="2400" dirty="0" smtClean="0"/>
              <a:t>텝 모음 </a:t>
            </a:r>
            <a:r>
              <a:rPr lang="en-US" altLang="ko-KR" sz="2400" dirty="0" smtClean="0"/>
              <a:t>(text + icon )</a:t>
            </a:r>
          </a:p>
          <a:p>
            <a:endParaRPr lang="en-US" sz="2400" dirty="0"/>
          </a:p>
          <a:p>
            <a:r>
              <a:rPr lang="en-US" sz="2400" b="1" dirty="0" err="1" smtClean="0">
                <a:solidFill>
                  <a:srgbClr val="FF0000"/>
                </a:solidFill>
              </a:rPr>
              <a:t>FrameLayout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: content </a:t>
            </a:r>
            <a:r>
              <a:rPr lang="ko-KR" altLang="en-US" sz="2400" dirty="0" smtClean="0"/>
              <a:t>하고 있는 레이아웃</a:t>
            </a:r>
            <a:endParaRPr lang="en-US" sz="2400" dirty="0" smtClean="0"/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4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스터디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활</a:t>
            </a:r>
            <a:r>
              <a:rPr lang="ko-KR" altLang="en-US" sz="4800" dirty="0" smtClean="0"/>
              <a:t>동</a:t>
            </a:r>
            <a:endParaRPr lang="en-US" sz="4800" dirty="0"/>
          </a:p>
        </p:txBody>
      </p:sp>
      <p:pic>
        <p:nvPicPr>
          <p:cNvPr id="9" name="Picture 8" descr="키패드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" y="1732005"/>
            <a:ext cx="8966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1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스크린샷 2015-04-06 오전 2.0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1" y="1768475"/>
            <a:ext cx="4016074" cy="3232150"/>
          </a:xfrm>
          <a:prstGeom prst="rect">
            <a:avLst/>
          </a:prstGeom>
        </p:spPr>
      </p:pic>
      <p:pic>
        <p:nvPicPr>
          <p:cNvPr id="7" name="Picture 6" descr="스크린샷 2015-04-06 오전 2.06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75" y="1768475"/>
            <a:ext cx="4051300" cy="32321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icon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스터디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" y="755511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활</a:t>
            </a:r>
            <a:r>
              <a:rPr lang="ko-KR" altLang="en-US" sz="4800" dirty="0" smtClean="0"/>
              <a:t>동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1689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73553" y="0"/>
              <a:ext cx="6390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sz="4000" dirty="0" smtClean="0"/>
                <a:t>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Android </a:t>
              </a:r>
              <a:r>
                <a:rPr lang="ko-KR" altLang="en-US" sz="4000" dirty="0" smtClean="0"/>
                <a:t>개발</a:t>
              </a:r>
              <a:r>
                <a:rPr lang="ko-KR" altLang="en-US" sz="4000" dirty="0" smtClean="0"/>
                <a:t>부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55511"/>
            <a:ext cx="1531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sz="4800" dirty="0" smtClean="0"/>
              <a:t>활</a:t>
            </a:r>
            <a:r>
              <a:rPr lang="ko-KR" altLang="en-US" sz="4800" dirty="0" smtClean="0"/>
              <a:t>동</a:t>
            </a:r>
            <a:endParaRPr lang="en-US" sz="4800" dirty="0"/>
          </a:p>
        </p:txBody>
      </p:sp>
      <p:sp>
        <p:nvSpPr>
          <p:cNvPr id="11" name="Rounded Rectangle 10"/>
          <p:cNvSpPr/>
          <p:nvPr/>
        </p:nvSpPr>
        <p:spPr>
          <a:xfrm>
            <a:off x="689429" y="2581275"/>
            <a:ext cx="3263060" cy="2006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유니스토</a:t>
            </a:r>
            <a:r>
              <a:rPr lang="ko-KR" altLang="en-US" sz="3600" dirty="0" smtClean="0"/>
              <a:t>리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5258219" y="2581275"/>
            <a:ext cx="3263060" cy="2006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/>
              <a:t>학정</a:t>
            </a:r>
            <a:r>
              <a:rPr lang="ko-KR" altLang="en-US" sz="3600" dirty="0" smtClean="0"/>
              <a:t>앱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058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190</Words>
  <Application>Microsoft Macintosh PowerPoint</Application>
  <PresentationFormat>On-screen Show (4:3)</PresentationFormat>
  <Paragraphs>60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lee chunggi</cp:lastModifiedBy>
  <cp:revision>15</cp:revision>
  <dcterms:created xsi:type="dcterms:W3CDTF">2015-07-01T14:11:15Z</dcterms:created>
  <dcterms:modified xsi:type="dcterms:W3CDTF">2015-07-08T15:13:28Z</dcterms:modified>
</cp:coreProperties>
</file>