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58" r:id="rId8"/>
    <p:sldId id="261" r:id="rId9"/>
    <p:sldId id="270" r:id="rId10"/>
    <p:sldId id="271" r:id="rId11"/>
    <p:sldId id="272" r:id="rId12"/>
    <p:sldId id="273" r:id="rId13"/>
    <p:sldId id="274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2412" y="470877"/>
            <a:ext cx="738871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24790" y="2578363"/>
            <a:ext cx="503009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</a:t>
            </a:r>
          </a:p>
          <a:p>
            <a:pPr algn="ctr"/>
            <a:r>
              <a:rPr lang="en-US" altLang="ko-KR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Bitmap Button &amp;</a:t>
            </a:r>
          </a:p>
          <a:p>
            <a:pPr algn="ctr"/>
            <a:r>
              <a:rPr lang="en-US" altLang="ko-KR" sz="5400" b="1" dirty="0" err="1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ListView</a:t>
            </a:r>
            <a:endParaRPr lang="en-US" altLang="ko-KR" sz="5400" b="1" cap="none" spc="0" dirty="0" smtClean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90"/>
            <a:ext cx="9144000" cy="682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6179" y="2044005"/>
            <a:ext cx="2376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Camera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33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3049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Usage of Camera </a:t>
              </a:r>
              <a:endParaRPr lang="en-US" sz="4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Picture</a:t>
            </a:r>
          </a:p>
          <a:p>
            <a:r>
              <a:rPr lang="en-US" altLang="ko-KR" dirty="0" smtClean="0"/>
              <a:t>Barcode or QR code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4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3049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Use of Camera </a:t>
              </a:r>
              <a:endParaRPr lang="en-US" sz="4000" dirty="0"/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9144000" cy="2699405"/>
          </a:xfrm>
        </p:spPr>
      </p:pic>
    </p:spTree>
    <p:extLst>
      <p:ext uri="{BB962C8B-B14F-4D97-AF65-F5344CB8AC3E}">
        <p14:creationId xmlns:p14="http://schemas.microsoft.com/office/powerpoint/2010/main" val="26983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3049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3. Example</a:t>
              </a:r>
              <a:endParaRPr lang="en-US" sz="40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27285" y="2967335"/>
            <a:ext cx="4489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SampleCapture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25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285" y="780143"/>
            <a:ext cx="3087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 smtClean="0"/>
              <a:t>Contents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Bitmap Button</a:t>
            </a:r>
          </a:p>
          <a:p>
            <a:r>
              <a:rPr lang="en-US" altLang="ko-KR" dirty="0" smtClean="0"/>
              <a:t>Property of Bitmap Button</a:t>
            </a:r>
          </a:p>
          <a:p>
            <a:r>
              <a:rPr lang="en-US" altLang="ko-KR" dirty="0" smtClean="0"/>
              <a:t>Example</a:t>
            </a:r>
          </a:p>
          <a:p>
            <a:r>
              <a:rPr lang="en-US" altLang="ko-KR" dirty="0"/>
              <a:t>Usage of Camera</a:t>
            </a:r>
          </a:p>
          <a:p>
            <a:r>
              <a:rPr lang="en-US" altLang="ko-KR" dirty="0"/>
              <a:t>Use of Camera</a:t>
            </a:r>
          </a:p>
          <a:p>
            <a:r>
              <a:rPr lang="en-US" altLang="ko-KR" dirty="0"/>
              <a:t>Example</a:t>
            </a:r>
            <a:endParaRPr lang="ko-KR" altLang="en-US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90"/>
            <a:ext cx="9144000" cy="682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81740" y="2044005"/>
            <a:ext cx="4385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Bitmap Button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1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49493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Bitmap Button</a:t>
              </a:r>
              <a:endParaRPr lang="en-US" sz="4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ImageView</a:t>
            </a:r>
            <a:r>
              <a:rPr lang="en-US" altLang="ko-KR" dirty="0" smtClean="0"/>
              <a:t> cannot check click</a:t>
            </a:r>
          </a:p>
          <a:p>
            <a:r>
              <a:rPr lang="en-US" altLang="ko-KR" dirty="0" smtClean="0"/>
              <a:t>See the change from click -&gt; Bitmap Button</a:t>
            </a:r>
          </a:p>
          <a:p>
            <a:r>
              <a:rPr lang="en-US" altLang="ko-KR" dirty="0"/>
              <a:t>For use of Bitmap Button, make a new View inheritance from android View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2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7260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Property of Bitmap Button</a:t>
              </a:r>
              <a:endParaRPr lang="en-US" sz="4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897"/>
            <a:ext cx="8229600" cy="4525963"/>
          </a:xfrm>
        </p:spPr>
        <p:txBody>
          <a:bodyPr/>
          <a:lstStyle/>
          <a:p>
            <a:r>
              <a:rPr lang="en-US" altLang="ko-KR" dirty="0" err="1" smtClean="0"/>
              <a:t>onMeasure</a:t>
            </a:r>
            <a:r>
              <a:rPr lang="en-US" altLang="ko-KR" dirty="0" smtClean="0"/>
              <a:t> : </a:t>
            </a:r>
            <a:r>
              <a:rPr lang="en-US" altLang="ko-KR" dirty="0" smtClean="0"/>
              <a:t>to</a:t>
            </a:r>
            <a:r>
              <a:rPr lang="en-US" altLang="ko-KR" dirty="0" smtClean="0"/>
              <a:t> </a:t>
            </a:r>
            <a:r>
              <a:rPr lang="en-US" altLang="ko-KR" dirty="0" smtClean="0"/>
              <a:t>parent container, allocate maximum height and width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In this case, View change size itself</a:t>
            </a:r>
          </a:p>
          <a:p>
            <a:r>
              <a:rPr lang="en-US" altLang="ko-KR" dirty="0" err="1" smtClean="0"/>
              <a:t>onDraw</a:t>
            </a:r>
            <a:r>
              <a:rPr lang="en-US" altLang="ko-KR" dirty="0" smtClean="0"/>
              <a:t> : show 2D graphics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502"/>
            <a:ext cx="9144000" cy="7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7260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Property of Bitmap Button</a:t>
              </a:r>
              <a:endParaRPr lang="en-US" sz="4000" dirty="0"/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1" y="1155094"/>
            <a:ext cx="4343208" cy="5301270"/>
          </a:xfrm>
        </p:spPr>
      </p:pic>
    </p:spTree>
    <p:extLst>
      <p:ext uri="{BB962C8B-B14F-4D97-AF65-F5344CB8AC3E}">
        <p14:creationId xmlns:p14="http://schemas.microsoft.com/office/powerpoint/2010/main" val="8729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49493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Before Example</a:t>
              </a:r>
              <a:endParaRPr lang="en-US" sz="4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ACTION_DOWN : </a:t>
            </a:r>
            <a:r>
              <a:rPr lang="en-US" altLang="ko-KR" dirty="0" smtClean="0"/>
              <a:t>Screen is clicked express constant</a:t>
            </a:r>
            <a:endParaRPr lang="ko-KR" altLang="en-US" dirty="0"/>
          </a:p>
          <a:p>
            <a:r>
              <a:rPr lang="en-US" altLang="ko-KR" dirty="0" smtClean="0"/>
              <a:t>ACTION_MOVE </a:t>
            </a:r>
            <a:r>
              <a:rPr lang="en-US" altLang="ko-KR" dirty="0"/>
              <a:t>: </a:t>
            </a:r>
            <a:r>
              <a:rPr lang="en-US" altLang="ko-KR" dirty="0" smtClean="0"/>
              <a:t>Something is moving on screen express constant</a:t>
            </a:r>
          </a:p>
          <a:p>
            <a:r>
              <a:rPr lang="en-US" altLang="ko-KR" dirty="0" smtClean="0"/>
              <a:t>ACTION_UP </a:t>
            </a:r>
            <a:r>
              <a:rPr lang="en-US" altLang="ko-KR" dirty="0"/>
              <a:t>: </a:t>
            </a:r>
            <a:r>
              <a:rPr lang="en-US" altLang="ko-KR" dirty="0" smtClean="0"/>
              <a:t>Something is disappear which clicked your screen express constant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49493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Before Example</a:t>
              </a:r>
              <a:endParaRPr lang="en-US" sz="4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setContentView</a:t>
            </a:r>
            <a:r>
              <a:rPr lang="en-US" altLang="ko-KR" dirty="0" smtClean="0"/>
              <a:t>() : set all screen of activity</a:t>
            </a:r>
          </a:p>
          <a:p>
            <a:r>
              <a:rPr lang="en-US" altLang="ko-KR" dirty="0" err="1" smtClean="0"/>
              <a:t>LayoutInflater</a:t>
            </a:r>
            <a:r>
              <a:rPr lang="en-US" altLang="ko-KR" dirty="0" smtClean="0"/>
              <a:t> : Not for all screen, but for part of View.</a:t>
            </a:r>
          </a:p>
          <a:p>
            <a:r>
              <a:rPr lang="en-US" altLang="ko-KR" dirty="0" smtClean="0"/>
              <a:t>If we use </a:t>
            </a:r>
            <a:r>
              <a:rPr lang="en-US" altLang="ko-KR" dirty="0" err="1" smtClean="0"/>
              <a:t>layoutinflater</a:t>
            </a:r>
            <a:r>
              <a:rPr lang="en-US" altLang="ko-KR" smtClean="0"/>
              <a:t>, set on memory.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 smtClean="0"/>
              <a:t>specific View, if we want to call View, then we </a:t>
            </a:r>
            <a:r>
              <a:rPr lang="en-US" altLang="ko-KR" dirty="0" smtClean="0"/>
              <a:t>can </a:t>
            </a:r>
            <a:r>
              <a:rPr lang="en-US" altLang="ko-KR" dirty="0" smtClean="0"/>
              <a:t>to use </a:t>
            </a:r>
            <a:r>
              <a:rPr lang="en-US" altLang="ko-KR" dirty="0" err="1" smtClean="0"/>
              <a:t>layoutinflater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Developer can change the property of something and when to show, or other things.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2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49493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3. Example</a:t>
              </a:r>
              <a:endParaRPr lang="en-US" sz="40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477503" y="2967335"/>
            <a:ext cx="6189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SampleBitmapButton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34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215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김희재</cp:lastModifiedBy>
  <cp:revision>30</cp:revision>
  <dcterms:created xsi:type="dcterms:W3CDTF">2015-07-01T14:11:15Z</dcterms:created>
  <dcterms:modified xsi:type="dcterms:W3CDTF">2015-07-16T01:31:41Z</dcterms:modified>
</cp:coreProperties>
</file>