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7" r:id="rId8"/>
    <p:sldId id="266" r:id="rId9"/>
    <p:sldId id="264" r:id="rId10"/>
    <p:sldId id="265" r:id="rId11"/>
    <p:sldId id="280" r:id="rId12"/>
    <p:sldId id="268" r:id="rId13"/>
    <p:sldId id="281" r:id="rId14"/>
    <p:sldId id="269" r:id="rId15"/>
    <p:sldId id="270" r:id="rId16"/>
    <p:sldId id="282" r:id="rId17"/>
    <p:sldId id="271" r:id="rId18"/>
    <p:sldId id="272" r:id="rId19"/>
    <p:sldId id="273" r:id="rId20"/>
    <p:sldId id="283" r:id="rId21"/>
    <p:sldId id="274" r:id="rId22"/>
    <p:sldId id="275" r:id="rId23"/>
    <p:sldId id="284" r:id="rId24"/>
    <p:sldId id="277" r:id="rId25"/>
    <p:sldId id="278" r:id="rId26"/>
    <p:sldId id="279" r:id="rId27"/>
    <p:sldId id="285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AE7-033D-B144-8C76-59E17CFF47FD}" type="datetimeFigureOut">
              <a:rPr lang="en-US" smtClean="0"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59566">
            <a:off x="-1629656" y="4373850"/>
            <a:ext cx="3789118" cy="3789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5425" y="470877"/>
            <a:ext cx="7882687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 </a:t>
            </a:r>
            <a:r>
              <a:rPr lang="en-US" sz="7600" b="1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Lecture #</a:t>
            </a:r>
            <a:r>
              <a:rPr lang="en-US" altLang="ko-KR" sz="7600" b="1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</a:t>
            </a:r>
            <a:endParaRPr lang="en-US" sz="76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35802" y="2578363"/>
            <a:ext cx="2608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ListView</a:t>
            </a:r>
            <a:endParaRPr lang="en-US" sz="5400" b="1" cap="none" spc="0" dirty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1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6058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Item xml (</a:t>
            </a:r>
            <a:r>
              <a:rPr lang="en-US" sz="4800" dirty="0" err="1" smtClean="0"/>
              <a:t>listitem.xml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9" name="Picture 8" descr="스크린샷 2015-07-09 오전 1.13.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554758"/>
            <a:ext cx="8953500" cy="36957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740400" y="3057523"/>
            <a:ext cx="1143000" cy="8869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</a:p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5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6058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Item xml (</a:t>
            </a:r>
            <a:r>
              <a:rPr lang="en-US" sz="4800" dirty="0" err="1" smtClean="0"/>
              <a:t>listitem.xml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330200" y="1538883"/>
            <a:ext cx="8813800" cy="14773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b="1" dirty="0" err="1"/>
              <a:t>LinearLayout</a:t>
            </a:r>
            <a:r>
              <a:rPr lang="en-US" b="1" dirty="0"/>
              <a:t> </a:t>
            </a:r>
            <a:r>
              <a:rPr lang="en-US" b="1" dirty="0" err="1"/>
              <a:t>xmlns:android</a:t>
            </a:r>
            <a:r>
              <a:rPr lang="en-US" b="1" dirty="0"/>
              <a:t>="http://</a:t>
            </a:r>
            <a:r>
              <a:rPr lang="en-US" b="1" dirty="0" err="1"/>
              <a:t>schemas.android.com</a:t>
            </a:r>
            <a:r>
              <a:rPr lang="en-US" b="1" dirty="0"/>
              <a:t>/</a:t>
            </a:r>
            <a:r>
              <a:rPr lang="en-US" b="1" dirty="0" err="1"/>
              <a:t>apk</a:t>
            </a:r>
            <a:r>
              <a:rPr lang="en-US" b="1" dirty="0"/>
              <a:t>/res/android"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xmlns:tools</a:t>
            </a:r>
            <a:r>
              <a:rPr lang="en-US" b="1" dirty="0"/>
              <a:t>="http://</a:t>
            </a:r>
            <a:r>
              <a:rPr lang="en-US" b="1" dirty="0" err="1"/>
              <a:t>schemas.android.com</a:t>
            </a:r>
            <a:r>
              <a:rPr lang="en-US" b="1" dirty="0"/>
              <a:t>/tools"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android:layout_width</a:t>
            </a:r>
            <a:r>
              <a:rPr lang="en-US" b="1" dirty="0"/>
              <a:t>="</a:t>
            </a:r>
            <a:r>
              <a:rPr lang="en-US" b="1" dirty="0" err="1"/>
              <a:t>match_parent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android:layout_height</a:t>
            </a:r>
            <a:r>
              <a:rPr lang="en-US" b="1" dirty="0"/>
              <a:t>="</a:t>
            </a:r>
            <a:r>
              <a:rPr lang="en-US" b="1" dirty="0" err="1"/>
              <a:t>match_parent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android:orientation</a:t>
            </a:r>
            <a:r>
              <a:rPr lang="en-US" b="1" dirty="0"/>
              <a:t>="horizontal"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/>
              <a:t>ImageView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b="1" dirty="0" err="1"/>
              <a:t>android:id</a:t>
            </a:r>
            <a:r>
              <a:rPr lang="en-US" b="1" dirty="0"/>
              <a:t>="@+id/</a:t>
            </a:r>
            <a:r>
              <a:rPr lang="en-US" b="1" dirty="0" err="1"/>
              <a:t>iconItem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b="1" dirty="0" err="1"/>
              <a:t>android:layout_width</a:t>
            </a:r>
            <a:r>
              <a:rPr lang="en-US" b="1" dirty="0"/>
              <a:t>="</a:t>
            </a:r>
            <a:r>
              <a:rPr lang="en-US" b="1" dirty="0" err="1"/>
              <a:t>wrap_content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b="1" dirty="0" err="1"/>
              <a:t>android:layout_height</a:t>
            </a:r>
            <a:r>
              <a:rPr lang="en-US" b="1" dirty="0"/>
              <a:t>="</a:t>
            </a:r>
            <a:r>
              <a:rPr lang="en-US" b="1" dirty="0" err="1"/>
              <a:t>wrap_content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b="1" dirty="0" err="1"/>
              <a:t>android:padding</a:t>
            </a:r>
            <a:r>
              <a:rPr lang="en-US" b="1" dirty="0"/>
              <a:t>="8dp"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b="1" dirty="0" err="1"/>
              <a:t>android:layout_gravity</a:t>
            </a:r>
            <a:r>
              <a:rPr lang="en-US" b="1" dirty="0"/>
              <a:t>="</a:t>
            </a:r>
            <a:r>
              <a:rPr lang="en-US" b="1" dirty="0" err="1"/>
              <a:t>center_vertical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/>
              <a:t>LinearLayout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b="1" dirty="0" err="1"/>
              <a:t>android:layout_width</a:t>
            </a:r>
            <a:r>
              <a:rPr lang="en-US" b="1" dirty="0"/>
              <a:t>="</a:t>
            </a:r>
            <a:r>
              <a:rPr lang="en-US" b="1" dirty="0" err="1"/>
              <a:t>wrap_content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b="1" dirty="0" err="1"/>
              <a:t>android:layout_height</a:t>
            </a:r>
            <a:r>
              <a:rPr lang="en-US" b="1" dirty="0"/>
              <a:t>="</a:t>
            </a:r>
            <a:r>
              <a:rPr lang="en-US" b="1" dirty="0" err="1"/>
              <a:t>wrap_content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b="1" dirty="0" err="1"/>
              <a:t>android:orientation</a:t>
            </a:r>
            <a:r>
              <a:rPr lang="en-US" b="1" dirty="0"/>
              <a:t>="vertical"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 err="1"/>
              <a:t>TextView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android:id</a:t>
            </a:r>
            <a:r>
              <a:rPr lang="en-US" b="1" dirty="0"/>
              <a:t>="@+id/dataItem01"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android:layout_width</a:t>
            </a:r>
            <a:r>
              <a:rPr lang="en-US" b="1" dirty="0"/>
              <a:t>="</a:t>
            </a:r>
            <a:r>
              <a:rPr lang="en-US" b="1" dirty="0" err="1"/>
              <a:t>wrap_content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android:layout_height</a:t>
            </a:r>
            <a:r>
              <a:rPr lang="en-US" b="1" dirty="0"/>
              <a:t>="</a:t>
            </a:r>
            <a:r>
              <a:rPr lang="en-US" b="1" dirty="0" err="1"/>
              <a:t>wrap_content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android:textStyle</a:t>
            </a:r>
            <a:r>
              <a:rPr lang="en-US" b="1" dirty="0"/>
              <a:t>="bold"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android:textSize</a:t>
            </a:r>
            <a:r>
              <a:rPr lang="en-US" b="1" dirty="0"/>
              <a:t>="16dp"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android:padding</a:t>
            </a:r>
            <a:r>
              <a:rPr lang="en-US" b="1" dirty="0"/>
              <a:t>="4dp"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 err="1"/>
              <a:t>RelativeLayout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android:layout_width</a:t>
            </a:r>
            <a:r>
              <a:rPr lang="en-US" b="1" dirty="0"/>
              <a:t>="</a:t>
            </a:r>
            <a:r>
              <a:rPr lang="en-US" b="1" dirty="0" err="1"/>
              <a:t>wrap_content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android:layout_height</a:t>
            </a:r>
            <a:r>
              <a:rPr lang="en-US" b="1" dirty="0"/>
              <a:t>="</a:t>
            </a:r>
            <a:r>
              <a:rPr lang="en-US" b="1" dirty="0" err="1"/>
              <a:t>wrap_content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android:padding</a:t>
            </a:r>
            <a:r>
              <a:rPr lang="en-US" b="1" dirty="0"/>
              <a:t>="4dp"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/>
              <a:t>TextView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     </a:t>
            </a:r>
            <a:r>
              <a:rPr lang="en-US" b="1" dirty="0" err="1"/>
              <a:t>android:id</a:t>
            </a:r>
            <a:r>
              <a:rPr lang="en-US" b="1" dirty="0"/>
              <a:t>="@+id/dataItem02"</a:t>
            </a:r>
            <a:br>
              <a:rPr lang="en-US" b="1" dirty="0"/>
            </a:br>
            <a:r>
              <a:rPr lang="en-US" b="1" dirty="0"/>
              <a:t>                </a:t>
            </a:r>
            <a:r>
              <a:rPr lang="en-US" b="1" dirty="0" err="1"/>
              <a:t>android:layout_width</a:t>
            </a:r>
            <a:r>
              <a:rPr lang="en-US" b="1" dirty="0"/>
              <a:t>="</a:t>
            </a:r>
            <a:r>
              <a:rPr lang="en-US" b="1" dirty="0" err="1"/>
              <a:t>wrap_content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        </a:t>
            </a:r>
            <a:r>
              <a:rPr lang="en-US" b="1" dirty="0" err="1"/>
              <a:t>android:layout_height</a:t>
            </a:r>
            <a:r>
              <a:rPr lang="en-US" b="1" dirty="0"/>
              <a:t>="</a:t>
            </a:r>
            <a:r>
              <a:rPr lang="en-US" b="1" dirty="0" err="1"/>
              <a:t>wrap_content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       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 err="1"/>
              <a:t>TextView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     </a:t>
            </a:r>
            <a:r>
              <a:rPr lang="en-US" b="1" dirty="0" err="1"/>
              <a:t>android:id</a:t>
            </a:r>
            <a:r>
              <a:rPr lang="en-US" b="1" dirty="0"/>
              <a:t>="@+id/dataItem03"</a:t>
            </a:r>
            <a:br>
              <a:rPr lang="en-US" b="1" dirty="0"/>
            </a:br>
            <a:r>
              <a:rPr lang="en-US" b="1" dirty="0"/>
              <a:t>                </a:t>
            </a:r>
            <a:r>
              <a:rPr lang="en-US" b="1" dirty="0" err="1"/>
              <a:t>android:layout_width</a:t>
            </a:r>
            <a:r>
              <a:rPr lang="en-US" b="1" dirty="0"/>
              <a:t>="</a:t>
            </a:r>
            <a:r>
              <a:rPr lang="en-US" b="1" dirty="0" err="1"/>
              <a:t>wrap_content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        </a:t>
            </a:r>
            <a:r>
              <a:rPr lang="en-US" b="1" dirty="0" err="1"/>
              <a:t>android:layout_height</a:t>
            </a:r>
            <a:r>
              <a:rPr lang="en-US" b="1" dirty="0"/>
              <a:t>="</a:t>
            </a:r>
            <a:r>
              <a:rPr lang="en-US" b="1" dirty="0" err="1"/>
              <a:t>wrap_content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        </a:t>
            </a:r>
            <a:r>
              <a:rPr lang="en-US" b="1" dirty="0" err="1"/>
              <a:t>android:layout_alignParentRight</a:t>
            </a:r>
            <a:r>
              <a:rPr lang="en-US" b="1" dirty="0"/>
              <a:t>="true"</a:t>
            </a:r>
            <a:br>
              <a:rPr lang="en-US" b="1" dirty="0"/>
            </a:br>
            <a:r>
              <a:rPr lang="en-US" b="1" dirty="0"/>
              <a:t>                </a:t>
            </a:r>
            <a:r>
              <a:rPr lang="en-US" b="1" dirty="0" err="1"/>
              <a:t>android:textColor</a:t>
            </a:r>
            <a:r>
              <a:rPr lang="en-US" b="1" dirty="0"/>
              <a:t>="#ccf88107"</a:t>
            </a:r>
            <a:br>
              <a:rPr lang="en-US" b="1" dirty="0"/>
            </a:br>
            <a:r>
              <a:rPr lang="en-US" b="1" dirty="0"/>
              <a:t>                </a:t>
            </a:r>
            <a:r>
              <a:rPr lang="en-US" b="1" dirty="0" err="1"/>
              <a:t>android:textSize</a:t>
            </a:r>
            <a:r>
              <a:rPr lang="en-US" b="1" dirty="0"/>
              <a:t>="16dp"</a:t>
            </a:r>
            <a:br>
              <a:rPr lang="en-US" b="1" dirty="0"/>
            </a:br>
            <a:r>
              <a:rPr lang="en-US" b="1" dirty="0"/>
              <a:t>                </a:t>
            </a:r>
            <a:r>
              <a:rPr lang="en-US" b="1" dirty="0" err="1"/>
              <a:t>android:textStyle</a:t>
            </a:r>
            <a:r>
              <a:rPr lang="en-US" b="1" dirty="0"/>
              <a:t>="bold"</a:t>
            </a:r>
            <a:br>
              <a:rPr lang="en-US" b="1" dirty="0"/>
            </a:br>
            <a:r>
              <a:rPr lang="en-US" b="1" dirty="0"/>
              <a:t>                </a:t>
            </a:r>
            <a:r>
              <a:rPr lang="en-US" b="1" dirty="0" err="1"/>
              <a:t>android:paddingRight</a:t>
            </a:r>
            <a:r>
              <a:rPr lang="en-US" b="1" dirty="0"/>
              <a:t>="4dp"</a:t>
            </a:r>
            <a:br>
              <a:rPr lang="en-US" b="1" dirty="0"/>
            </a:br>
            <a:r>
              <a:rPr lang="en-US" b="1" dirty="0"/>
              <a:t>               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 err="1"/>
              <a:t>RelativeLayout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 err="1"/>
              <a:t>LinearLayout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 err="1"/>
              <a:t>LinearLayout</a:t>
            </a:r>
            <a:r>
              <a:rPr lang="en-US" dirty="0"/>
              <a:t>&gt;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1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7-09 오전 1.2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946275"/>
            <a:ext cx="9017000" cy="31242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Item xml (</a:t>
            </a:r>
            <a:r>
              <a:rPr lang="en-US" sz="4800" dirty="0" err="1" smtClean="0"/>
              <a:t>actvity_main.xml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621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707886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Item xml (</a:t>
            </a:r>
            <a:r>
              <a:rPr lang="en-US" sz="4800" dirty="0" err="1" smtClean="0"/>
              <a:t>actvity_main.xml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0200" y="1586567"/>
            <a:ext cx="81153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b="1" dirty="0" err="1"/>
              <a:t>RelativeLayout</a:t>
            </a:r>
            <a:r>
              <a:rPr lang="en-US" b="1" dirty="0"/>
              <a:t> </a:t>
            </a:r>
            <a:r>
              <a:rPr lang="en-US" b="1" dirty="0" err="1"/>
              <a:t>xmlns:android</a:t>
            </a:r>
            <a:r>
              <a:rPr lang="en-US" b="1" dirty="0"/>
              <a:t>="http://</a:t>
            </a:r>
            <a:r>
              <a:rPr lang="en-US" b="1" dirty="0" err="1"/>
              <a:t>schemas.android.com</a:t>
            </a:r>
            <a:r>
              <a:rPr lang="en-US" b="1" dirty="0"/>
              <a:t>/</a:t>
            </a:r>
            <a:r>
              <a:rPr lang="en-US" b="1" dirty="0" err="1"/>
              <a:t>apk</a:t>
            </a:r>
            <a:r>
              <a:rPr lang="en-US" b="1" dirty="0"/>
              <a:t>/res/android"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xmlns:tools</a:t>
            </a:r>
            <a:r>
              <a:rPr lang="en-US" b="1" dirty="0"/>
              <a:t>="http://</a:t>
            </a:r>
            <a:r>
              <a:rPr lang="en-US" b="1" dirty="0" err="1"/>
              <a:t>schemas.android.com</a:t>
            </a:r>
            <a:r>
              <a:rPr lang="en-US" b="1" dirty="0"/>
              <a:t>/tools"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android:layout_width</a:t>
            </a:r>
            <a:r>
              <a:rPr lang="en-US" b="1" dirty="0"/>
              <a:t>="</a:t>
            </a:r>
            <a:r>
              <a:rPr lang="en-US" b="1" dirty="0" err="1"/>
              <a:t>match_parent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android:layout_height</a:t>
            </a:r>
            <a:r>
              <a:rPr lang="en-US" b="1" dirty="0"/>
              <a:t>="</a:t>
            </a:r>
            <a:r>
              <a:rPr lang="en-US" b="1" dirty="0" err="1"/>
              <a:t>match_parent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android:paddingBottom</a:t>
            </a:r>
            <a:r>
              <a:rPr lang="en-US" b="1" dirty="0"/>
              <a:t>="@</a:t>
            </a:r>
            <a:r>
              <a:rPr lang="en-US" b="1" dirty="0" err="1"/>
              <a:t>dimen</a:t>
            </a:r>
            <a:r>
              <a:rPr lang="en-US" b="1" dirty="0"/>
              <a:t>/</a:t>
            </a:r>
            <a:r>
              <a:rPr lang="en-US" b="1" dirty="0" err="1"/>
              <a:t>activity_vertical_margin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android:paddingLeft</a:t>
            </a:r>
            <a:r>
              <a:rPr lang="en-US" b="1" dirty="0"/>
              <a:t>="@</a:t>
            </a:r>
            <a:r>
              <a:rPr lang="en-US" b="1" dirty="0" err="1"/>
              <a:t>dimen</a:t>
            </a:r>
            <a:r>
              <a:rPr lang="en-US" b="1" dirty="0"/>
              <a:t>/</a:t>
            </a:r>
            <a:r>
              <a:rPr lang="en-US" b="1" dirty="0" err="1"/>
              <a:t>activity_horizontal_margin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android:paddingRight</a:t>
            </a:r>
            <a:r>
              <a:rPr lang="en-US" b="1" dirty="0"/>
              <a:t>="@</a:t>
            </a:r>
            <a:r>
              <a:rPr lang="en-US" b="1" dirty="0" err="1"/>
              <a:t>dimen</a:t>
            </a:r>
            <a:r>
              <a:rPr lang="en-US" b="1" dirty="0"/>
              <a:t>/</a:t>
            </a:r>
            <a:r>
              <a:rPr lang="en-US" b="1" dirty="0" err="1"/>
              <a:t>activity_horizontal_margin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android:paddingTop</a:t>
            </a:r>
            <a:r>
              <a:rPr lang="en-US" b="1" dirty="0"/>
              <a:t>="@</a:t>
            </a:r>
            <a:r>
              <a:rPr lang="en-US" b="1" dirty="0" err="1"/>
              <a:t>dimen</a:t>
            </a:r>
            <a:r>
              <a:rPr lang="en-US" b="1" dirty="0"/>
              <a:t>/</a:t>
            </a:r>
            <a:r>
              <a:rPr lang="en-US" b="1" dirty="0" err="1"/>
              <a:t>activity_vertical_margin</a:t>
            </a:r>
            <a:r>
              <a:rPr lang="en-US" b="1" dirty="0"/>
              <a:t>" 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/>
              <a:t>ListView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b="1" dirty="0" err="1"/>
              <a:t>android:id</a:t>
            </a:r>
            <a:r>
              <a:rPr lang="en-US" b="1" dirty="0"/>
              <a:t>="@+id/listView1"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b="1" dirty="0" err="1"/>
              <a:t>android:layout_width</a:t>
            </a:r>
            <a:r>
              <a:rPr lang="en-US" b="1" dirty="0"/>
              <a:t>="</a:t>
            </a:r>
            <a:r>
              <a:rPr lang="en-US" b="1" dirty="0" err="1"/>
              <a:t>match_parent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b="1" dirty="0" err="1"/>
              <a:t>android:layout_height</a:t>
            </a:r>
            <a:r>
              <a:rPr lang="en-US" b="1" dirty="0"/>
              <a:t>="</a:t>
            </a:r>
            <a:r>
              <a:rPr lang="en-US" b="1" dirty="0" err="1"/>
              <a:t>match_parent</a:t>
            </a:r>
            <a:r>
              <a:rPr lang="en-US" b="1" dirty="0"/>
              <a:t>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 err="1"/>
              <a:t>RelativeLayout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7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7891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Item View(</a:t>
            </a:r>
            <a:r>
              <a:rPr lang="en-US" sz="4800" dirty="0" err="1" smtClean="0"/>
              <a:t>IconTextView.java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10" name="Picture 9" descr="스크린샷 2015-07-09 오전 1.26.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882"/>
            <a:ext cx="9144000" cy="531911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85750" y="3317875"/>
            <a:ext cx="2301875" cy="7143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57525" y="3317875"/>
            <a:ext cx="1143000" cy="7143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 설정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495925" y="3889375"/>
            <a:ext cx="1143000" cy="7143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생성자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035174" y="4032250"/>
            <a:ext cx="1330325" cy="2952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638925" y="4867275"/>
            <a:ext cx="1672081" cy="3714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메모리 객체화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5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7891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Item View(</a:t>
            </a:r>
            <a:r>
              <a:rPr lang="en-US" sz="4800" dirty="0" err="1" smtClean="0"/>
              <a:t>IconTextView.java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9" name="Picture 8" descr="스크린샷 2015-07-09 오전 1.24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91421"/>
            <a:ext cx="8991600" cy="4762500"/>
          </a:xfrm>
          <a:prstGeom prst="rect">
            <a:avLst/>
          </a:prstGeom>
        </p:spPr>
      </p:pic>
      <p:pic>
        <p:nvPicPr>
          <p:cNvPr id="10" name="Picture 9" descr="스크린샷 2015-07-09 오전 1.30.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921"/>
            <a:ext cx="9144000" cy="50407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127625" y="2835275"/>
            <a:ext cx="1905000" cy="831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테이터 텍스트뷰에 설정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3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" y="707886"/>
            <a:ext cx="7891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Item View(</a:t>
            </a:r>
            <a:r>
              <a:rPr lang="en-US" sz="4800" dirty="0" err="1" smtClean="0"/>
              <a:t>IconTextView.java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31800" y="1538883"/>
            <a:ext cx="7607300" cy="172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 </a:t>
            </a:r>
            <a:r>
              <a:rPr lang="en-US" dirty="0" err="1"/>
              <a:t>it.listview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android.content.Context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android.graphics.drawable.Drawable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android.view.LayoutInflater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android.widget.ImageView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android.widget.LinearLayout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android.widget.TextView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// item view definition</a:t>
            </a:r>
            <a:br>
              <a:rPr lang="en-US" i="1" dirty="0"/>
            </a:br>
            <a:r>
              <a:rPr lang="en-US" b="1" dirty="0"/>
              <a:t>public class </a:t>
            </a:r>
            <a:r>
              <a:rPr lang="en-US" dirty="0" err="1"/>
              <a:t>IconTextView</a:t>
            </a:r>
            <a:r>
              <a:rPr lang="en-US" dirty="0"/>
              <a:t> </a:t>
            </a:r>
            <a:r>
              <a:rPr lang="en-US" b="1" dirty="0"/>
              <a:t>extends </a:t>
            </a:r>
            <a:r>
              <a:rPr lang="en-US" dirty="0" err="1"/>
              <a:t>LinearLayout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private </a:t>
            </a:r>
            <a:r>
              <a:rPr lang="en-US" dirty="0" err="1"/>
              <a:t>ImageView</a:t>
            </a:r>
            <a:r>
              <a:rPr lang="en-US" dirty="0"/>
              <a:t> </a:t>
            </a:r>
            <a:r>
              <a:rPr lang="en-US" dirty="0" err="1"/>
              <a:t>mIcon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private </a:t>
            </a:r>
            <a:r>
              <a:rPr lang="en-US" dirty="0" err="1"/>
              <a:t>TextView</a:t>
            </a:r>
            <a:r>
              <a:rPr lang="en-US" dirty="0"/>
              <a:t> mText01;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private </a:t>
            </a:r>
            <a:r>
              <a:rPr lang="en-US" dirty="0" err="1"/>
              <a:t>TextView</a:t>
            </a:r>
            <a:r>
              <a:rPr lang="en-US" dirty="0"/>
              <a:t> mText02;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private </a:t>
            </a:r>
            <a:r>
              <a:rPr lang="en-US" dirty="0" err="1"/>
              <a:t>TextView</a:t>
            </a:r>
            <a:r>
              <a:rPr lang="en-US" dirty="0"/>
              <a:t> mText03;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dirty="0" err="1"/>
              <a:t>IconTextView</a:t>
            </a:r>
            <a:r>
              <a:rPr lang="en-US" dirty="0"/>
              <a:t>(Context context, </a:t>
            </a:r>
            <a:r>
              <a:rPr lang="en-US" dirty="0" err="1"/>
              <a:t>IconTextItem</a:t>
            </a:r>
            <a:r>
              <a:rPr lang="en-US" dirty="0"/>
              <a:t> </a:t>
            </a:r>
            <a:r>
              <a:rPr lang="en-US" dirty="0" err="1"/>
              <a:t>aItem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super</a:t>
            </a:r>
            <a:r>
              <a:rPr lang="en-US" dirty="0"/>
              <a:t>(context);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// Layout Inflation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 err="1"/>
              <a:t>LayoutInflater</a:t>
            </a:r>
            <a:r>
              <a:rPr lang="en-US" dirty="0"/>
              <a:t> </a:t>
            </a:r>
            <a:r>
              <a:rPr lang="en-US" dirty="0" err="1"/>
              <a:t>inflater</a:t>
            </a:r>
            <a:r>
              <a:rPr lang="en-US" dirty="0"/>
              <a:t> = (</a:t>
            </a:r>
            <a:r>
              <a:rPr lang="en-US" dirty="0" err="1"/>
              <a:t>LayoutInflater</a:t>
            </a:r>
            <a:r>
              <a:rPr lang="en-US" dirty="0"/>
              <a:t>) </a:t>
            </a:r>
            <a:r>
              <a:rPr lang="en-US" dirty="0" err="1"/>
              <a:t>context.getSystemService</a:t>
            </a:r>
            <a:r>
              <a:rPr lang="en-US" dirty="0"/>
              <a:t>(</a:t>
            </a:r>
            <a:r>
              <a:rPr lang="en-US" dirty="0" err="1"/>
              <a:t>Context.LAYOUT_INFLATER_SERVICE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inflater.inflate</a:t>
            </a:r>
            <a:r>
              <a:rPr lang="en-US" dirty="0"/>
              <a:t>(</a:t>
            </a:r>
            <a:r>
              <a:rPr lang="en-US" dirty="0" err="1"/>
              <a:t>R.layout.listitem</a:t>
            </a:r>
            <a:r>
              <a:rPr lang="en-US" dirty="0"/>
              <a:t>, </a:t>
            </a:r>
            <a:r>
              <a:rPr lang="en-US" b="1" dirty="0"/>
              <a:t>this</a:t>
            </a:r>
            <a:r>
              <a:rPr lang="en-US" dirty="0"/>
              <a:t>, </a:t>
            </a:r>
            <a:r>
              <a:rPr lang="en-US" b="1" dirty="0"/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// Set Icon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 err="1"/>
              <a:t>mIcon</a:t>
            </a:r>
            <a:r>
              <a:rPr lang="en-US" dirty="0"/>
              <a:t> = (</a:t>
            </a:r>
            <a:r>
              <a:rPr lang="en-US" dirty="0" err="1"/>
              <a:t>ImageView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R.id.iconItem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mIcon.setImageDrawable</a:t>
            </a:r>
            <a:r>
              <a:rPr lang="en-US" dirty="0"/>
              <a:t>(</a:t>
            </a:r>
            <a:r>
              <a:rPr lang="en-US" dirty="0" err="1"/>
              <a:t>aItem.getIcon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// Set Text 01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/>
              <a:t>mText01 = (</a:t>
            </a:r>
            <a:r>
              <a:rPr lang="en-US" dirty="0" err="1"/>
              <a:t>TextView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(R.id.dataItem01);</a:t>
            </a:r>
            <a:br>
              <a:rPr lang="en-US" dirty="0"/>
            </a:br>
            <a:r>
              <a:rPr lang="en-US" dirty="0"/>
              <a:t>        mText01.setText(</a:t>
            </a:r>
            <a:r>
              <a:rPr lang="en-US" dirty="0" err="1"/>
              <a:t>aItem.getData</a:t>
            </a:r>
            <a:r>
              <a:rPr lang="en-US" dirty="0"/>
              <a:t>(0));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// Set Text 02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/>
              <a:t>mText02 = (</a:t>
            </a:r>
            <a:r>
              <a:rPr lang="en-US" dirty="0" err="1"/>
              <a:t>TextView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(R.id.dataItem02);</a:t>
            </a:r>
            <a:br>
              <a:rPr lang="en-US" dirty="0"/>
            </a:br>
            <a:r>
              <a:rPr lang="en-US" dirty="0"/>
              <a:t>        mText02.setText(</a:t>
            </a:r>
            <a:r>
              <a:rPr lang="en-US" dirty="0" err="1"/>
              <a:t>aItem.getData</a:t>
            </a:r>
            <a:r>
              <a:rPr lang="en-US" dirty="0"/>
              <a:t>(1));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// Set Text 03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/>
              <a:t>mText03 = (</a:t>
            </a:r>
            <a:r>
              <a:rPr lang="en-US" dirty="0" err="1"/>
              <a:t>TextView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(R.id.dataItem03);</a:t>
            </a:r>
            <a:br>
              <a:rPr lang="en-US" dirty="0"/>
            </a:br>
            <a:r>
              <a:rPr lang="en-US" dirty="0"/>
              <a:t>        mText03.setText(</a:t>
            </a:r>
            <a:r>
              <a:rPr lang="en-US" dirty="0" err="1"/>
              <a:t>aItem.getData</a:t>
            </a:r>
            <a:r>
              <a:rPr lang="en-US" dirty="0"/>
              <a:t>(2));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Set Text function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public void </a:t>
            </a:r>
            <a:r>
              <a:rPr lang="en-US" dirty="0" err="1"/>
              <a:t>setText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index, String data)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if </a:t>
            </a:r>
            <a:r>
              <a:rPr lang="en-US" dirty="0"/>
              <a:t>(index == 0) {</a:t>
            </a:r>
            <a:br>
              <a:rPr lang="en-US" dirty="0"/>
            </a:br>
            <a:r>
              <a:rPr lang="en-US" dirty="0"/>
              <a:t>            mText01.setText(data);</a:t>
            </a:r>
            <a:br>
              <a:rPr lang="en-US" dirty="0"/>
            </a:br>
            <a:r>
              <a:rPr lang="en-US" dirty="0"/>
              <a:t>        } </a:t>
            </a:r>
            <a:r>
              <a:rPr lang="en-US" b="1" dirty="0"/>
              <a:t>else if </a:t>
            </a:r>
            <a:r>
              <a:rPr lang="en-US" dirty="0"/>
              <a:t>(index == 1) {</a:t>
            </a:r>
            <a:br>
              <a:rPr lang="en-US" dirty="0"/>
            </a:br>
            <a:r>
              <a:rPr lang="en-US" dirty="0"/>
              <a:t>            mText02.setText(data);</a:t>
            </a:r>
            <a:br>
              <a:rPr lang="en-US" dirty="0"/>
            </a:br>
            <a:r>
              <a:rPr lang="en-US" dirty="0"/>
              <a:t>        } </a:t>
            </a:r>
            <a:r>
              <a:rPr lang="en-US" b="1" dirty="0"/>
              <a:t>else if </a:t>
            </a:r>
            <a:r>
              <a:rPr lang="en-US" dirty="0"/>
              <a:t>(index == 2) {</a:t>
            </a:r>
            <a:br>
              <a:rPr lang="en-US" dirty="0"/>
            </a:br>
            <a:r>
              <a:rPr lang="en-US" dirty="0"/>
              <a:t>            mText03.setText(data);</a:t>
            </a:r>
            <a:br>
              <a:rPr lang="en-US" dirty="0"/>
            </a:br>
            <a:r>
              <a:rPr lang="en-US" dirty="0"/>
              <a:t>        } </a:t>
            </a:r>
            <a:r>
              <a:rPr lang="en-US" b="1" dirty="0"/>
              <a:t>else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throw new </a:t>
            </a:r>
            <a:r>
              <a:rPr lang="en-US" dirty="0" err="1"/>
              <a:t>IllegalArgumentException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Set Icon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public void </a:t>
            </a:r>
            <a:r>
              <a:rPr lang="en-US" dirty="0" err="1"/>
              <a:t>setIcon</a:t>
            </a:r>
            <a:r>
              <a:rPr lang="en-US" dirty="0"/>
              <a:t>(</a:t>
            </a:r>
            <a:r>
              <a:rPr lang="en-US" dirty="0" err="1"/>
              <a:t>Drawable</a:t>
            </a:r>
            <a:r>
              <a:rPr lang="en-US" dirty="0"/>
              <a:t> icon)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mIcon.setImageDrawable</a:t>
            </a:r>
            <a:r>
              <a:rPr lang="en-US" dirty="0"/>
              <a:t>(icon);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8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Item Data (</a:t>
            </a:r>
            <a:r>
              <a:rPr lang="en-US" sz="4800" dirty="0" err="1" smtClean="0"/>
              <a:t>IconTextItem.java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9" name="Picture 8" descr="스크린샷 2015-07-09 오전 1.34.3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7" y="1538883"/>
            <a:ext cx="8855110" cy="531911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606925" y="2771775"/>
            <a:ext cx="1672081" cy="3714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 설정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6750" y="4302125"/>
            <a:ext cx="1127125" cy="50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생성자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59325" y="1538883"/>
            <a:ext cx="3622675" cy="6518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리스트뷰의 한 아이템에 표시할 데이터를 담고 있는 클래스 정의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93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Item Data (</a:t>
            </a:r>
            <a:r>
              <a:rPr lang="en-US" sz="4800" dirty="0" err="1" smtClean="0"/>
              <a:t>IconTextItem.java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9" name="Picture 8" descr="스크린샷 2015-07-09 오전 1.34.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" y="1507132"/>
            <a:ext cx="8978900" cy="535086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183187" y="2508249"/>
            <a:ext cx="1912938" cy="9048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받는 함수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83187" y="4899024"/>
            <a:ext cx="1912938" cy="9048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</a:t>
            </a:r>
          </a:p>
          <a:p>
            <a:pPr algn="ctr"/>
            <a:r>
              <a:rPr lang="ko-KR" altLang="en-US" dirty="0" smtClean="0"/>
              <a:t>설정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1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Item Data (</a:t>
            </a:r>
            <a:r>
              <a:rPr lang="en-US" sz="4800" dirty="0" err="1" smtClean="0"/>
              <a:t>IconTextItem.java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9" name="Picture 8" descr="스크린샷 2015-07-09 오전 1.34.5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809750"/>
            <a:ext cx="90043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9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8285" y="780143"/>
            <a:ext cx="7028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5600" dirty="0" smtClean="0"/>
              <a:t>Selection Widget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err="1" smtClean="0"/>
              <a:t>ListView</a:t>
            </a:r>
            <a:endParaRPr lang="en-US" sz="5600" dirty="0" smtClean="0"/>
          </a:p>
          <a:p>
            <a:endParaRPr lang="en-US" sz="5600" dirty="0" smtClean="0"/>
          </a:p>
          <a:p>
            <a:pPr marL="685800" indent="-685800">
              <a:buFont typeface="Arial"/>
              <a:buChar char="•"/>
            </a:pPr>
            <a:endParaRPr lang="en-US" sz="56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/>
                <a:t>목차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03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Item Data (</a:t>
            </a:r>
            <a:r>
              <a:rPr lang="en-US" sz="4800" dirty="0" err="1" smtClean="0"/>
              <a:t>IconTextItem.java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355600" y="1576983"/>
            <a:ext cx="7886700" cy="258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 </a:t>
            </a:r>
            <a:r>
              <a:rPr lang="en-US" dirty="0" err="1"/>
              <a:t>it.listview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android.graphics.drawable.Drawable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// 데이터를 담고 있을 아이템 정의</a:t>
            </a:r>
            <a:br>
              <a:rPr lang="en-US" i="1" dirty="0"/>
            </a:br>
            <a:r>
              <a:rPr lang="en-US" b="1" dirty="0"/>
              <a:t>public class </a:t>
            </a:r>
            <a:r>
              <a:rPr lang="en-US" dirty="0" err="1"/>
              <a:t>IconTextItem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Icon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private </a:t>
            </a:r>
            <a:r>
              <a:rPr lang="en-US" dirty="0" err="1"/>
              <a:t>Drawable</a:t>
            </a:r>
            <a:r>
              <a:rPr lang="en-US" dirty="0"/>
              <a:t> </a:t>
            </a:r>
            <a:r>
              <a:rPr lang="en-US" b="1" dirty="0" err="1"/>
              <a:t>mIcon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Data Array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private </a:t>
            </a:r>
            <a:r>
              <a:rPr lang="en-US" dirty="0"/>
              <a:t>String[] </a:t>
            </a:r>
            <a:r>
              <a:rPr lang="en-US" b="1" dirty="0" err="1"/>
              <a:t>mData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True if this item is selectable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private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mSelectable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b="1" dirty="0"/>
              <a:t>true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Initialize with icon and data array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public </a:t>
            </a:r>
            <a:r>
              <a:rPr lang="en-US" dirty="0" err="1"/>
              <a:t>IconTextItem</a:t>
            </a:r>
            <a:r>
              <a:rPr lang="en-US" dirty="0"/>
              <a:t>(</a:t>
            </a:r>
            <a:r>
              <a:rPr lang="en-US" dirty="0" err="1"/>
              <a:t>Drawable</a:t>
            </a:r>
            <a:r>
              <a:rPr lang="en-US" dirty="0"/>
              <a:t> icon, String[] </a:t>
            </a:r>
            <a:r>
              <a:rPr lang="en-US" dirty="0" err="1"/>
              <a:t>obj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mIcon</a:t>
            </a:r>
            <a:r>
              <a:rPr lang="en-US" b="1" dirty="0"/>
              <a:t> </a:t>
            </a:r>
            <a:r>
              <a:rPr lang="en-US" dirty="0"/>
              <a:t>= icon;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mData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dirty="0" err="1"/>
              <a:t>obj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Initialize with icon and strings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public </a:t>
            </a:r>
            <a:r>
              <a:rPr lang="en-US" dirty="0" err="1"/>
              <a:t>IconTextItem</a:t>
            </a:r>
            <a:r>
              <a:rPr lang="en-US" dirty="0"/>
              <a:t>(</a:t>
            </a:r>
            <a:r>
              <a:rPr lang="en-US" dirty="0" err="1"/>
              <a:t>Drawable</a:t>
            </a:r>
            <a:r>
              <a:rPr lang="en-US" dirty="0"/>
              <a:t> icon, String obj01, String obj02, String obj03)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mIcon</a:t>
            </a:r>
            <a:r>
              <a:rPr lang="en-US" b="1" dirty="0"/>
              <a:t> </a:t>
            </a:r>
            <a:r>
              <a:rPr lang="en-US" dirty="0"/>
              <a:t>= icon;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mData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b="1" dirty="0"/>
              <a:t>new </a:t>
            </a:r>
            <a:r>
              <a:rPr lang="en-US" dirty="0"/>
              <a:t>String[3];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mData</a:t>
            </a:r>
            <a:r>
              <a:rPr lang="en-US" dirty="0"/>
              <a:t>[0] = obj01;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mData</a:t>
            </a:r>
            <a:r>
              <a:rPr lang="en-US" dirty="0"/>
              <a:t>[1] = obj02;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mData</a:t>
            </a:r>
            <a:r>
              <a:rPr lang="en-US" dirty="0"/>
              <a:t>[2] = obj03;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True if this item is selectable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 err="1"/>
              <a:t>isSelectable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b="1" dirty="0" err="1"/>
              <a:t>mSelectable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Set selectable flag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public void </a:t>
            </a:r>
            <a:r>
              <a:rPr lang="en-US" dirty="0" err="1"/>
              <a:t>setSelectable</a:t>
            </a:r>
            <a:r>
              <a:rPr lang="en-US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/>
              <a:t>selectable)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mSelectable</a:t>
            </a:r>
            <a:r>
              <a:rPr lang="en-US" b="1" dirty="0"/>
              <a:t> </a:t>
            </a:r>
            <a:r>
              <a:rPr lang="en-US" dirty="0"/>
              <a:t>= selectable;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Get data array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public </a:t>
            </a:r>
            <a:r>
              <a:rPr lang="en-US" dirty="0"/>
              <a:t>String[] </a:t>
            </a:r>
            <a:r>
              <a:rPr lang="en-US" dirty="0" err="1"/>
              <a:t>getData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b="1" dirty="0" err="1"/>
              <a:t>mData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Get data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public </a:t>
            </a:r>
            <a:r>
              <a:rPr lang="en-US" dirty="0"/>
              <a:t>String </a:t>
            </a:r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index)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b="1" dirty="0" err="1"/>
              <a:t>mData</a:t>
            </a:r>
            <a:r>
              <a:rPr lang="en-US" b="1" dirty="0"/>
              <a:t> </a:t>
            </a:r>
            <a:r>
              <a:rPr lang="en-US" dirty="0"/>
              <a:t>== </a:t>
            </a:r>
            <a:r>
              <a:rPr lang="en-US" b="1" dirty="0"/>
              <a:t>null </a:t>
            </a:r>
            <a:r>
              <a:rPr lang="en-US" dirty="0"/>
              <a:t>|| index &gt;= </a:t>
            </a:r>
            <a:r>
              <a:rPr lang="en-US" b="1" dirty="0" err="1"/>
              <a:t>mData</a:t>
            </a:r>
            <a:r>
              <a:rPr lang="en-US" dirty="0" err="1"/>
              <a:t>.</a:t>
            </a:r>
            <a:r>
              <a:rPr lang="en-US" b="1" dirty="0" err="1"/>
              <a:t>length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return null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b="1" dirty="0" err="1"/>
              <a:t>mData</a:t>
            </a:r>
            <a:r>
              <a:rPr lang="en-US" dirty="0"/>
              <a:t>[index];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Set data array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public void </a:t>
            </a:r>
            <a:r>
              <a:rPr lang="en-US" dirty="0" err="1"/>
              <a:t>setData</a:t>
            </a:r>
            <a:r>
              <a:rPr lang="en-US" dirty="0"/>
              <a:t>(String[] </a:t>
            </a:r>
            <a:r>
              <a:rPr lang="en-US" dirty="0" err="1"/>
              <a:t>obj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mData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dirty="0" err="1"/>
              <a:t>obj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Set icon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public void </a:t>
            </a:r>
            <a:r>
              <a:rPr lang="en-US" dirty="0" err="1"/>
              <a:t>setIcon</a:t>
            </a:r>
            <a:r>
              <a:rPr lang="en-US" dirty="0"/>
              <a:t>(</a:t>
            </a:r>
            <a:r>
              <a:rPr lang="en-US" dirty="0" err="1"/>
              <a:t>Drawable</a:t>
            </a:r>
            <a:r>
              <a:rPr lang="en-US" dirty="0"/>
              <a:t> icon)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mIcon</a:t>
            </a:r>
            <a:r>
              <a:rPr lang="en-US" b="1" dirty="0"/>
              <a:t> </a:t>
            </a:r>
            <a:r>
              <a:rPr lang="en-US" dirty="0"/>
              <a:t>= icon;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Get icon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public </a:t>
            </a:r>
            <a:r>
              <a:rPr lang="en-US" dirty="0" err="1"/>
              <a:t>Drawable</a:t>
            </a:r>
            <a:r>
              <a:rPr lang="en-US" dirty="0"/>
              <a:t> </a:t>
            </a:r>
            <a:r>
              <a:rPr lang="en-US" dirty="0" err="1"/>
              <a:t>getIcon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b="1" dirty="0" err="1"/>
              <a:t>mIcon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Compare with the input object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compareTo</a:t>
            </a:r>
            <a:r>
              <a:rPr lang="en-US" dirty="0"/>
              <a:t>(</a:t>
            </a:r>
            <a:r>
              <a:rPr lang="en-US" dirty="0" err="1"/>
              <a:t>IconTextItem</a:t>
            </a:r>
            <a:r>
              <a:rPr lang="en-US" dirty="0"/>
              <a:t> other)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b="1" dirty="0" err="1"/>
              <a:t>mData</a:t>
            </a:r>
            <a:r>
              <a:rPr lang="en-US" b="1" dirty="0"/>
              <a:t> </a:t>
            </a:r>
            <a:r>
              <a:rPr lang="en-US" dirty="0"/>
              <a:t>!= </a:t>
            </a:r>
            <a:r>
              <a:rPr lang="en-US" b="1" dirty="0"/>
              <a:t>null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String[] </a:t>
            </a:r>
            <a:r>
              <a:rPr lang="en-US" dirty="0" err="1"/>
              <a:t>otherData</a:t>
            </a:r>
            <a:r>
              <a:rPr lang="en-US" dirty="0"/>
              <a:t> = </a:t>
            </a:r>
            <a:r>
              <a:rPr lang="en-US" dirty="0" err="1"/>
              <a:t>other.getData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b="1" dirty="0" err="1"/>
              <a:t>mData</a:t>
            </a:r>
            <a:r>
              <a:rPr lang="en-US" dirty="0" err="1"/>
              <a:t>.</a:t>
            </a:r>
            <a:r>
              <a:rPr lang="en-US" b="1" dirty="0" err="1"/>
              <a:t>length</a:t>
            </a:r>
            <a:r>
              <a:rPr lang="en-US" b="1" dirty="0"/>
              <a:t> </a:t>
            </a:r>
            <a:r>
              <a:rPr lang="en-US" dirty="0"/>
              <a:t>== </a:t>
            </a:r>
            <a:r>
              <a:rPr lang="en-US" dirty="0" err="1"/>
              <a:t>otherData.</a:t>
            </a:r>
            <a:r>
              <a:rPr lang="en-US" b="1" dirty="0" err="1"/>
              <a:t>length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/>
              <a:t>for 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b="1" dirty="0" err="1"/>
              <a:t>mData</a:t>
            </a:r>
            <a:r>
              <a:rPr lang="en-US" dirty="0" err="1"/>
              <a:t>.</a:t>
            </a:r>
            <a:r>
              <a:rPr lang="en-US" b="1" dirty="0" err="1"/>
              <a:t>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                </a:t>
            </a:r>
            <a:r>
              <a:rPr lang="en-US" b="1" dirty="0"/>
              <a:t>if </a:t>
            </a:r>
            <a:r>
              <a:rPr lang="en-US" dirty="0"/>
              <a:t>(!</a:t>
            </a:r>
            <a:r>
              <a:rPr lang="en-US" b="1" dirty="0" err="1"/>
              <a:t>mData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].equals(</a:t>
            </a:r>
            <a:r>
              <a:rPr lang="en-US" dirty="0" err="1"/>
              <a:t>otherData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])) {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b="1" dirty="0"/>
              <a:t>return </a:t>
            </a:r>
            <a:r>
              <a:rPr lang="en-US" dirty="0"/>
              <a:t>-1;</a:t>
            </a:r>
            <a:br>
              <a:rPr lang="en-US" dirty="0"/>
            </a:br>
            <a:r>
              <a:rPr lang="en-US" dirty="0"/>
              <a:t>                    }</a:t>
            </a:r>
            <a:br>
              <a:rPr lang="en-US" dirty="0"/>
            </a:br>
            <a:r>
              <a:rPr lang="en-US" dirty="0"/>
              <a:t>                }</a:t>
            </a:r>
            <a:br>
              <a:rPr lang="en-US" dirty="0"/>
            </a:br>
            <a:r>
              <a:rPr lang="en-US" dirty="0"/>
              <a:t>            } </a:t>
            </a:r>
            <a:r>
              <a:rPr lang="en-US" b="1" dirty="0"/>
              <a:t>else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b="1" dirty="0"/>
              <a:t>return </a:t>
            </a:r>
            <a:r>
              <a:rPr lang="en-US" dirty="0"/>
              <a:t>-1;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 </a:t>
            </a:r>
            <a:r>
              <a:rPr lang="en-US" b="1" dirty="0"/>
              <a:t>else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throw new </a:t>
            </a:r>
            <a:r>
              <a:rPr lang="en-US" dirty="0" err="1"/>
              <a:t>IllegalArgumentException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dirty="0"/>
              <a:t>0;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" y="707886"/>
            <a:ext cx="8840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400" dirty="0" smtClean="0"/>
              <a:t>Item Data (</a:t>
            </a:r>
            <a:r>
              <a:rPr lang="en-US" sz="4400" dirty="0" err="1" smtClean="0"/>
              <a:t>IconTextListAdapter.java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pic>
        <p:nvPicPr>
          <p:cNvPr id="7" name="Picture 6" descr="스크린샷 2015-07-09 오전 1.41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77326"/>
            <a:ext cx="8801100" cy="538067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548437" y="2425705"/>
            <a:ext cx="1912938" cy="12414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 변경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원하는 개수 늘리고 줄이고 가능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548437" y="3778251"/>
            <a:ext cx="1912938" cy="4762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생성자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357936" y="5607047"/>
            <a:ext cx="2292447" cy="4762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갯수 받는 함수</a:t>
            </a:r>
            <a:endParaRPr lang="en-US" dirty="0"/>
          </a:p>
        </p:txBody>
      </p:sp>
      <p:sp>
        <p:nvSpPr>
          <p:cNvPr id="13" name="Rounded Rectangle 10"/>
          <p:cNvSpPr/>
          <p:nvPr/>
        </p:nvSpPr>
        <p:spPr>
          <a:xfrm>
            <a:off x="6547690" y="4917689"/>
            <a:ext cx="1912938" cy="4762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</a:t>
            </a:r>
            <a:r>
              <a:rPr lang="ko-KR" altLang="en-US" dirty="0" err="1" smtClean="0"/>
              <a:t>갯수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87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스크린샷 2015-07-09 오전 1.41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" y="1386523"/>
            <a:ext cx="8829675" cy="547147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8840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400" dirty="0" smtClean="0"/>
              <a:t>Item Data (</a:t>
            </a:r>
            <a:r>
              <a:rPr lang="en-US" sz="4400" dirty="0" err="1" smtClean="0"/>
              <a:t>IconTextListAdapter.java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16" name="Rounded Rectangle 15"/>
          <p:cNvSpPr/>
          <p:nvPr/>
        </p:nvSpPr>
        <p:spPr>
          <a:xfrm>
            <a:off x="6881811" y="4194174"/>
            <a:ext cx="2087563" cy="11715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아이템에 표시할 뷰 리턴하는 메소드 정의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62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" y="707886"/>
            <a:ext cx="88408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400" dirty="0" smtClean="0"/>
              <a:t>Item Data (</a:t>
            </a:r>
            <a:r>
              <a:rPr lang="en-US" sz="4400" dirty="0" err="1" smtClean="0"/>
              <a:t>IconTextListAdapter.java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422729" y="1515427"/>
            <a:ext cx="8151455" cy="19482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 </a:t>
            </a:r>
            <a:r>
              <a:rPr lang="en-US" dirty="0" err="1"/>
              <a:t>it.listview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android.content.Context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android.view.View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android.view.ViewGroup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android.widget.BaseAdapter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// 어댑터 클래스 정의</a:t>
            </a:r>
            <a:br>
              <a:rPr lang="en-US" i="1" dirty="0"/>
            </a:br>
            <a:r>
              <a:rPr lang="en-US" b="1" dirty="0"/>
              <a:t>public class </a:t>
            </a:r>
            <a:r>
              <a:rPr lang="en-US" dirty="0" err="1"/>
              <a:t>IconTextListAdapter</a:t>
            </a:r>
            <a:r>
              <a:rPr lang="en-US" dirty="0"/>
              <a:t> </a:t>
            </a:r>
            <a:r>
              <a:rPr lang="en-US" b="1" dirty="0"/>
              <a:t>extends </a:t>
            </a:r>
            <a:r>
              <a:rPr lang="en-US" dirty="0" err="1"/>
              <a:t>BaseAdapter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private </a:t>
            </a:r>
            <a:r>
              <a:rPr lang="en-US" dirty="0"/>
              <a:t>Context </a:t>
            </a:r>
            <a:r>
              <a:rPr lang="en-US" b="1" dirty="0" err="1"/>
              <a:t>mContext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private </a:t>
            </a:r>
            <a:r>
              <a:rPr lang="en-US" dirty="0"/>
              <a:t>List&lt;</a:t>
            </a:r>
            <a:r>
              <a:rPr lang="en-US" dirty="0" err="1"/>
              <a:t>IconTextItem</a:t>
            </a:r>
            <a:r>
              <a:rPr lang="en-US" dirty="0"/>
              <a:t>&gt; </a:t>
            </a:r>
            <a:r>
              <a:rPr lang="en-US" b="1" dirty="0" err="1"/>
              <a:t>mItems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b="1" dirty="0"/>
              <a:t>new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IconTextItem</a:t>
            </a:r>
            <a:r>
              <a:rPr lang="en-US" dirty="0"/>
              <a:t>&gt;();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dirty="0" err="1"/>
              <a:t>IconTextListAdapter</a:t>
            </a:r>
            <a:r>
              <a:rPr lang="en-US" dirty="0"/>
              <a:t>(Context context)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mContext</a:t>
            </a:r>
            <a:r>
              <a:rPr lang="en-US" b="1" dirty="0"/>
              <a:t> </a:t>
            </a:r>
            <a:r>
              <a:rPr lang="en-US" dirty="0"/>
              <a:t>= context;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void </a:t>
            </a:r>
            <a:r>
              <a:rPr lang="en-US" dirty="0" err="1"/>
              <a:t>addItem</a:t>
            </a:r>
            <a:r>
              <a:rPr lang="en-US" dirty="0"/>
              <a:t>(</a:t>
            </a:r>
            <a:r>
              <a:rPr lang="en-US" dirty="0" err="1"/>
              <a:t>IconTextItem</a:t>
            </a:r>
            <a:r>
              <a:rPr lang="en-US" dirty="0"/>
              <a:t> it)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mItems</a:t>
            </a:r>
            <a:r>
              <a:rPr lang="en-US" dirty="0" err="1"/>
              <a:t>.add</a:t>
            </a:r>
            <a:r>
              <a:rPr lang="en-US" dirty="0"/>
              <a:t>(it);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void </a:t>
            </a:r>
            <a:r>
              <a:rPr lang="en-US" dirty="0" err="1"/>
              <a:t>setListItems</a:t>
            </a:r>
            <a:r>
              <a:rPr lang="en-US" dirty="0"/>
              <a:t>(List&lt;</a:t>
            </a:r>
            <a:r>
              <a:rPr lang="en-US" dirty="0" err="1"/>
              <a:t>IconTextItem</a:t>
            </a:r>
            <a:r>
              <a:rPr lang="en-US" dirty="0"/>
              <a:t>&gt; lit)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mItems</a:t>
            </a:r>
            <a:r>
              <a:rPr lang="en-US" b="1" dirty="0"/>
              <a:t> </a:t>
            </a:r>
            <a:r>
              <a:rPr lang="en-US" dirty="0"/>
              <a:t>= lit;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getCount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b="1" dirty="0" err="1"/>
              <a:t>mItems</a:t>
            </a:r>
            <a:r>
              <a:rPr lang="en-US" dirty="0" err="1"/>
              <a:t>.size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dirty="0"/>
              <a:t>Object </a:t>
            </a:r>
            <a:r>
              <a:rPr lang="en-US" dirty="0" err="1"/>
              <a:t>getItem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position)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b="1" dirty="0" err="1"/>
              <a:t>mItems</a:t>
            </a:r>
            <a:r>
              <a:rPr lang="en-US" dirty="0" err="1"/>
              <a:t>.get</a:t>
            </a:r>
            <a:r>
              <a:rPr lang="en-US" dirty="0"/>
              <a:t>(position);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 err="1"/>
              <a:t>areAllItemsSelectable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false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 err="1"/>
              <a:t>isSelectable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position)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try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return </a:t>
            </a:r>
            <a:r>
              <a:rPr lang="en-US" b="1" dirty="0" err="1"/>
              <a:t>mItems</a:t>
            </a:r>
            <a:r>
              <a:rPr lang="en-US" dirty="0" err="1"/>
              <a:t>.get</a:t>
            </a:r>
            <a:r>
              <a:rPr lang="en-US" dirty="0"/>
              <a:t>(position).</a:t>
            </a:r>
            <a:r>
              <a:rPr lang="en-US" dirty="0" err="1"/>
              <a:t>isSelectable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} </a:t>
            </a:r>
            <a:r>
              <a:rPr lang="en-US" b="1" dirty="0"/>
              <a:t>catch </a:t>
            </a:r>
            <a:r>
              <a:rPr lang="en-US" dirty="0"/>
              <a:t>(</a:t>
            </a:r>
            <a:r>
              <a:rPr lang="en-US" dirty="0" err="1"/>
              <a:t>IndexOutOfBoundsException</a:t>
            </a:r>
            <a:r>
              <a:rPr lang="en-US" dirty="0"/>
              <a:t> ex)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return false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long </a:t>
            </a:r>
            <a:r>
              <a:rPr lang="en-US" dirty="0" err="1"/>
              <a:t>getItemId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position)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dirty="0"/>
              <a:t>position;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dirty="0"/>
              <a:t>View </a:t>
            </a:r>
            <a:r>
              <a:rPr lang="en-US" dirty="0" err="1"/>
              <a:t>getView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position, View </a:t>
            </a:r>
            <a:r>
              <a:rPr lang="en-US" dirty="0" err="1"/>
              <a:t>convertView</a:t>
            </a:r>
            <a:r>
              <a:rPr lang="en-US" dirty="0"/>
              <a:t>, </a:t>
            </a:r>
            <a:r>
              <a:rPr lang="en-US" dirty="0" err="1"/>
              <a:t>ViewGroup</a:t>
            </a:r>
            <a:r>
              <a:rPr lang="en-US" dirty="0"/>
              <a:t> parent)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IconTextView</a:t>
            </a:r>
            <a:r>
              <a:rPr lang="en-US" dirty="0"/>
              <a:t> </a:t>
            </a:r>
            <a:r>
              <a:rPr lang="en-US" dirty="0" err="1"/>
              <a:t>itemView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dirty="0" err="1"/>
              <a:t>convertView</a:t>
            </a:r>
            <a:r>
              <a:rPr lang="en-US" dirty="0"/>
              <a:t> == </a:t>
            </a:r>
            <a:r>
              <a:rPr lang="en-US" b="1" dirty="0"/>
              <a:t>null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itemView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dirty="0" err="1"/>
              <a:t>IconTextView</a:t>
            </a:r>
            <a:r>
              <a:rPr lang="en-US" dirty="0"/>
              <a:t>(</a:t>
            </a:r>
            <a:r>
              <a:rPr lang="en-US" b="1" dirty="0" err="1"/>
              <a:t>mContext</a:t>
            </a:r>
            <a:r>
              <a:rPr lang="en-US" dirty="0"/>
              <a:t>, </a:t>
            </a:r>
            <a:r>
              <a:rPr lang="en-US" b="1" dirty="0" err="1"/>
              <a:t>mItems</a:t>
            </a:r>
            <a:r>
              <a:rPr lang="en-US" dirty="0" err="1"/>
              <a:t>.get</a:t>
            </a:r>
            <a:r>
              <a:rPr lang="en-US" dirty="0"/>
              <a:t>(position));</a:t>
            </a:r>
            <a:br>
              <a:rPr lang="en-US" dirty="0"/>
            </a:br>
            <a:r>
              <a:rPr lang="en-US" dirty="0"/>
              <a:t>        } </a:t>
            </a:r>
            <a:r>
              <a:rPr lang="en-US" b="1" dirty="0"/>
              <a:t>else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itemView</a:t>
            </a:r>
            <a:r>
              <a:rPr lang="en-US" dirty="0"/>
              <a:t> = (</a:t>
            </a:r>
            <a:r>
              <a:rPr lang="en-US" dirty="0" err="1"/>
              <a:t>IconTextView</a:t>
            </a:r>
            <a:r>
              <a:rPr lang="en-US" dirty="0"/>
              <a:t>) </a:t>
            </a:r>
            <a:r>
              <a:rPr lang="en-US" dirty="0" err="1"/>
              <a:t>convertView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itemView.setIcon</a:t>
            </a:r>
            <a:r>
              <a:rPr lang="en-US" dirty="0"/>
              <a:t>(</a:t>
            </a:r>
            <a:r>
              <a:rPr lang="en-US" b="1" dirty="0" err="1"/>
              <a:t>mItems</a:t>
            </a:r>
            <a:r>
              <a:rPr lang="en-US" dirty="0" err="1"/>
              <a:t>.get</a:t>
            </a:r>
            <a:r>
              <a:rPr lang="en-US" dirty="0"/>
              <a:t>(position).</a:t>
            </a:r>
            <a:r>
              <a:rPr lang="en-US" dirty="0" err="1"/>
              <a:t>getIcon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itemView.setText</a:t>
            </a:r>
            <a:r>
              <a:rPr lang="en-US" dirty="0"/>
              <a:t>(0, </a:t>
            </a:r>
            <a:r>
              <a:rPr lang="en-US" b="1" dirty="0" err="1"/>
              <a:t>mItems</a:t>
            </a:r>
            <a:r>
              <a:rPr lang="en-US" dirty="0" err="1"/>
              <a:t>.get</a:t>
            </a:r>
            <a:r>
              <a:rPr lang="en-US" dirty="0"/>
              <a:t>(position).</a:t>
            </a:r>
            <a:r>
              <a:rPr lang="en-US" dirty="0" err="1"/>
              <a:t>getData</a:t>
            </a:r>
            <a:r>
              <a:rPr lang="en-US" dirty="0"/>
              <a:t>(0));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itemView.setText</a:t>
            </a:r>
            <a:r>
              <a:rPr lang="en-US" dirty="0"/>
              <a:t>(1, </a:t>
            </a:r>
            <a:r>
              <a:rPr lang="en-US" b="1" dirty="0" err="1"/>
              <a:t>mItems</a:t>
            </a:r>
            <a:r>
              <a:rPr lang="en-US" dirty="0" err="1"/>
              <a:t>.get</a:t>
            </a:r>
            <a:r>
              <a:rPr lang="en-US" dirty="0"/>
              <a:t>(position).</a:t>
            </a:r>
            <a:r>
              <a:rPr lang="en-US" dirty="0" err="1"/>
              <a:t>getData</a:t>
            </a:r>
            <a:r>
              <a:rPr lang="en-US" dirty="0"/>
              <a:t>(1));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itemView.setText</a:t>
            </a:r>
            <a:r>
              <a:rPr lang="en-US" dirty="0"/>
              <a:t>(2, </a:t>
            </a:r>
            <a:r>
              <a:rPr lang="en-US" b="1" dirty="0" err="1"/>
              <a:t>mItems</a:t>
            </a:r>
            <a:r>
              <a:rPr lang="en-US" dirty="0" err="1"/>
              <a:t>.get</a:t>
            </a:r>
            <a:r>
              <a:rPr lang="en-US" dirty="0"/>
              <a:t>(position).</a:t>
            </a:r>
            <a:r>
              <a:rPr lang="en-US" dirty="0" err="1"/>
              <a:t>getData</a:t>
            </a:r>
            <a:r>
              <a:rPr lang="en-US" dirty="0"/>
              <a:t>(2));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dirty="0" err="1"/>
              <a:t>itemView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79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" y="707886"/>
            <a:ext cx="5917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400" dirty="0" smtClean="0"/>
              <a:t>Main(</a:t>
            </a:r>
            <a:r>
              <a:rPr lang="en-US" sz="4400" dirty="0" err="1" smtClean="0"/>
              <a:t>MainActivity.java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pic>
        <p:nvPicPr>
          <p:cNvPr id="7" name="Picture 6" descr="스크린샷 2015-07-09 오전 1.50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477326"/>
            <a:ext cx="9144000" cy="538067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278311" y="3368676"/>
            <a:ext cx="1322389" cy="4413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 설정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35525" y="4686300"/>
            <a:ext cx="1184275" cy="482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객체 참조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743825" y="5118100"/>
            <a:ext cx="1400175" cy="482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 추가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90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스크린샷 2015-07-09 오전 1.51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400"/>
            <a:ext cx="9144000" cy="56143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5917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400" dirty="0" smtClean="0"/>
              <a:t>Main(</a:t>
            </a:r>
            <a:r>
              <a:rPr lang="en-US" sz="4400" dirty="0" err="1" smtClean="0"/>
              <a:t>MainActivity.java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63717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스크린샷 2015-07-09 오전 1.51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000250"/>
            <a:ext cx="8991600" cy="18415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5917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400" dirty="0" smtClean="0"/>
              <a:t>Main(</a:t>
            </a:r>
            <a:r>
              <a:rPr lang="en-US" sz="4400" dirty="0" err="1" smtClean="0"/>
              <a:t>MainActivity.java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3835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" y="707886"/>
            <a:ext cx="5917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400" dirty="0" smtClean="0"/>
              <a:t>Main(</a:t>
            </a:r>
            <a:r>
              <a:rPr lang="en-US" sz="4400" dirty="0" err="1" smtClean="0"/>
              <a:t>MainActivity.java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254000" y="1477327"/>
            <a:ext cx="9613900" cy="2529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 </a:t>
            </a:r>
            <a:r>
              <a:rPr lang="en-US" dirty="0" err="1"/>
              <a:t>it.listview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android.content.res.Resources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/>
              <a:t>android.support.v7.app.ActionBarActivity;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android.os.Bundle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android.view.Menu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android.view.MenuItem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android.view.View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android.widget.AdapterView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android.widget.ListView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import </a:t>
            </a:r>
            <a:r>
              <a:rPr lang="en-US" dirty="0" err="1"/>
              <a:t>android.widget.Toast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n-US" b="1" dirty="0"/>
              <a:t>extends </a:t>
            </a:r>
            <a:r>
              <a:rPr lang="en-US" dirty="0" err="1"/>
              <a:t>ActionBarActivity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b="1" dirty="0"/>
              <a:t>listView1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IconTextListAdapter</a:t>
            </a:r>
            <a:r>
              <a:rPr lang="en-US" dirty="0"/>
              <a:t> </a:t>
            </a:r>
            <a:r>
              <a:rPr lang="en-US" b="1" dirty="0"/>
              <a:t>adapter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super</a:t>
            </a:r>
            <a:r>
              <a:rPr lang="en-US" dirty="0" err="1"/>
              <a:t>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b="1" i="1" dirty="0" err="1"/>
              <a:t>activity_main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// 리스트뷰 객체 참조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listView1 </a:t>
            </a:r>
            <a:r>
              <a:rPr lang="en-US" dirty="0"/>
              <a:t>= (</a:t>
            </a:r>
            <a:r>
              <a:rPr lang="en-US" dirty="0" err="1"/>
              <a:t>ListView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(R.id.</a:t>
            </a:r>
            <a:r>
              <a:rPr lang="en-US" b="1" i="1" dirty="0"/>
              <a:t>listView1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// 어댑터 객체 생성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adapter </a:t>
            </a:r>
            <a:r>
              <a:rPr lang="en-US" dirty="0"/>
              <a:t>= </a:t>
            </a:r>
            <a:r>
              <a:rPr lang="en-US" b="1" dirty="0"/>
              <a:t>new </a:t>
            </a:r>
            <a:r>
              <a:rPr lang="en-US" dirty="0" err="1"/>
              <a:t>IconTextListAdapter</a:t>
            </a:r>
            <a:r>
              <a:rPr lang="en-US" dirty="0"/>
              <a:t>(</a:t>
            </a:r>
            <a:r>
              <a:rPr lang="en-US" b="1" dirty="0"/>
              <a:t>this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// 아이템 데이터 만들기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/>
              <a:t>Resources res = </a:t>
            </a:r>
            <a:r>
              <a:rPr lang="en-US" dirty="0" err="1"/>
              <a:t>getResources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adapter</a:t>
            </a:r>
            <a:r>
              <a:rPr lang="en-US" dirty="0" err="1"/>
              <a:t>.addItem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dirty="0" err="1"/>
              <a:t>IconTextItem</a:t>
            </a:r>
            <a:r>
              <a:rPr lang="en-US" dirty="0"/>
              <a:t>(</a:t>
            </a:r>
            <a:r>
              <a:rPr lang="en-US" dirty="0" err="1"/>
              <a:t>res.getDrawable</a:t>
            </a:r>
            <a:r>
              <a:rPr lang="en-US" dirty="0"/>
              <a:t>(R.drawable.</a:t>
            </a:r>
            <a:r>
              <a:rPr lang="en-US" b="1" i="1" dirty="0"/>
              <a:t>icon05</a:t>
            </a:r>
            <a:r>
              <a:rPr lang="en-US" dirty="0"/>
              <a:t>), </a:t>
            </a:r>
            <a:r>
              <a:rPr lang="en-US" b="1" dirty="0"/>
              <a:t>"터미네이터 제니시스"</a:t>
            </a:r>
            <a:r>
              <a:rPr lang="en-US" dirty="0"/>
              <a:t>, </a:t>
            </a:r>
            <a:r>
              <a:rPr lang="en-US" b="1" dirty="0"/>
              <a:t>"30,000 다운로드"</a:t>
            </a:r>
            <a:r>
              <a:rPr lang="en-US" dirty="0"/>
              <a:t>, </a:t>
            </a:r>
            <a:r>
              <a:rPr lang="en-US" b="1" dirty="0"/>
              <a:t>"900 원"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adapter</a:t>
            </a:r>
            <a:r>
              <a:rPr lang="en-US" dirty="0" err="1"/>
              <a:t>.addItem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dirty="0" err="1"/>
              <a:t>IconTextItem</a:t>
            </a:r>
            <a:r>
              <a:rPr lang="en-US" dirty="0"/>
              <a:t>(</a:t>
            </a:r>
            <a:r>
              <a:rPr lang="en-US" dirty="0" err="1"/>
              <a:t>res.getDrawable</a:t>
            </a:r>
            <a:r>
              <a:rPr lang="en-US" dirty="0"/>
              <a:t>(R.drawable.</a:t>
            </a:r>
            <a:r>
              <a:rPr lang="en-US" b="1" i="1" dirty="0"/>
              <a:t>icon06</a:t>
            </a:r>
            <a:r>
              <a:rPr lang="en-US" dirty="0"/>
              <a:t>), </a:t>
            </a:r>
            <a:r>
              <a:rPr lang="en-US" b="1" dirty="0"/>
              <a:t>"연평해전"</a:t>
            </a:r>
            <a:r>
              <a:rPr lang="en-US" dirty="0"/>
              <a:t>, </a:t>
            </a:r>
            <a:r>
              <a:rPr lang="en-US" b="1" dirty="0"/>
              <a:t>"26,000 다운로드"</a:t>
            </a:r>
            <a:r>
              <a:rPr lang="en-US" dirty="0"/>
              <a:t>, </a:t>
            </a:r>
            <a:r>
              <a:rPr lang="en-US" b="1" dirty="0"/>
              <a:t>"1500 원"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adapter</a:t>
            </a:r>
            <a:r>
              <a:rPr lang="en-US" dirty="0" err="1"/>
              <a:t>.addItem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dirty="0" err="1"/>
              <a:t>IconTextItem</a:t>
            </a:r>
            <a:r>
              <a:rPr lang="en-US" dirty="0"/>
              <a:t>(</a:t>
            </a:r>
            <a:r>
              <a:rPr lang="en-US" dirty="0" err="1"/>
              <a:t>res.getDrawable</a:t>
            </a:r>
            <a:r>
              <a:rPr lang="en-US" dirty="0"/>
              <a:t>(R.drawable.</a:t>
            </a:r>
            <a:r>
              <a:rPr lang="en-US" b="1" i="1" dirty="0"/>
              <a:t>icon05</a:t>
            </a:r>
            <a:r>
              <a:rPr lang="en-US" dirty="0"/>
              <a:t>), </a:t>
            </a:r>
            <a:r>
              <a:rPr lang="en-US" b="1" dirty="0"/>
              <a:t>"쥬라기 월드"</a:t>
            </a:r>
            <a:r>
              <a:rPr lang="en-US" dirty="0"/>
              <a:t>, </a:t>
            </a:r>
            <a:r>
              <a:rPr lang="en-US" b="1" dirty="0"/>
              <a:t>"300,000 다운로드"</a:t>
            </a:r>
            <a:r>
              <a:rPr lang="en-US" dirty="0"/>
              <a:t>, </a:t>
            </a:r>
            <a:r>
              <a:rPr lang="en-US" b="1" dirty="0"/>
              <a:t>"900 원"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adapter</a:t>
            </a:r>
            <a:r>
              <a:rPr lang="en-US" dirty="0" err="1"/>
              <a:t>.addItem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dirty="0" err="1"/>
              <a:t>IconTextItem</a:t>
            </a:r>
            <a:r>
              <a:rPr lang="en-US" dirty="0"/>
              <a:t>(</a:t>
            </a:r>
            <a:r>
              <a:rPr lang="en-US" dirty="0" err="1"/>
              <a:t>res.getDrawable</a:t>
            </a:r>
            <a:r>
              <a:rPr lang="en-US" dirty="0"/>
              <a:t>(R.drawable.</a:t>
            </a:r>
            <a:r>
              <a:rPr lang="en-US" b="1" i="1" dirty="0"/>
              <a:t>icon06</a:t>
            </a:r>
            <a:r>
              <a:rPr lang="en-US" dirty="0"/>
              <a:t>), </a:t>
            </a:r>
            <a:r>
              <a:rPr lang="en-US" b="1" dirty="0"/>
              <a:t>"극비수사"</a:t>
            </a:r>
            <a:r>
              <a:rPr lang="en-US" dirty="0"/>
              <a:t>, </a:t>
            </a:r>
            <a:r>
              <a:rPr lang="en-US" b="1" dirty="0"/>
              <a:t>"120,000 다운로드"</a:t>
            </a:r>
            <a:r>
              <a:rPr lang="en-US" dirty="0"/>
              <a:t>, </a:t>
            </a:r>
            <a:r>
              <a:rPr lang="en-US" b="1" dirty="0"/>
              <a:t>"900 원"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adapter</a:t>
            </a:r>
            <a:r>
              <a:rPr lang="en-US" dirty="0" err="1"/>
              <a:t>.addItem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dirty="0" err="1"/>
              <a:t>IconTextItem</a:t>
            </a:r>
            <a:r>
              <a:rPr lang="en-US" dirty="0"/>
              <a:t>(</a:t>
            </a:r>
            <a:r>
              <a:rPr lang="en-US" dirty="0" err="1"/>
              <a:t>res.getDrawable</a:t>
            </a:r>
            <a:r>
              <a:rPr lang="en-US" dirty="0"/>
              <a:t>(R.drawable.</a:t>
            </a:r>
            <a:r>
              <a:rPr lang="en-US" b="1" i="1" dirty="0"/>
              <a:t>icon05</a:t>
            </a:r>
            <a:r>
              <a:rPr lang="en-US" dirty="0"/>
              <a:t>), </a:t>
            </a:r>
            <a:r>
              <a:rPr lang="en-US" b="1" dirty="0"/>
              <a:t>"소수의견"</a:t>
            </a:r>
            <a:r>
              <a:rPr lang="en-US" dirty="0"/>
              <a:t>, </a:t>
            </a:r>
            <a:r>
              <a:rPr lang="en-US" b="1" dirty="0"/>
              <a:t>"4,000 다운로드"</a:t>
            </a:r>
            <a:r>
              <a:rPr lang="en-US" dirty="0"/>
              <a:t>, </a:t>
            </a:r>
            <a:r>
              <a:rPr lang="en-US" b="1" dirty="0"/>
              <a:t>"1500 원"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adapter</a:t>
            </a:r>
            <a:r>
              <a:rPr lang="en-US" dirty="0" err="1"/>
              <a:t>.addItem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dirty="0" err="1"/>
              <a:t>IconTextItem</a:t>
            </a:r>
            <a:r>
              <a:rPr lang="en-US" dirty="0"/>
              <a:t>(</a:t>
            </a:r>
            <a:r>
              <a:rPr lang="en-US" dirty="0" err="1"/>
              <a:t>res.getDrawable</a:t>
            </a:r>
            <a:r>
              <a:rPr lang="en-US" dirty="0"/>
              <a:t>(R.drawable.</a:t>
            </a:r>
            <a:r>
              <a:rPr lang="en-US" b="1" i="1" dirty="0"/>
              <a:t>icon06</a:t>
            </a:r>
            <a:r>
              <a:rPr lang="en-US" dirty="0"/>
              <a:t>), </a:t>
            </a:r>
            <a:r>
              <a:rPr lang="en-US" b="1" dirty="0"/>
              <a:t>"리틀드래곤 코코넛"</a:t>
            </a:r>
            <a:r>
              <a:rPr lang="en-US" dirty="0"/>
              <a:t>, </a:t>
            </a:r>
            <a:r>
              <a:rPr lang="en-US" b="1" dirty="0"/>
              <a:t>"6,000 다운로드"</a:t>
            </a:r>
            <a:r>
              <a:rPr lang="en-US" dirty="0"/>
              <a:t>, </a:t>
            </a:r>
            <a:r>
              <a:rPr lang="en-US" b="1" dirty="0"/>
              <a:t>"1500 원"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adapter</a:t>
            </a:r>
            <a:r>
              <a:rPr lang="en-US" dirty="0" err="1"/>
              <a:t>.addItem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dirty="0" err="1"/>
              <a:t>IconTextItem</a:t>
            </a:r>
            <a:r>
              <a:rPr lang="en-US" dirty="0"/>
              <a:t>(</a:t>
            </a:r>
            <a:r>
              <a:rPr lang="en-US" dirty="0" err="1"/>
              <a:t>res.getDrawable</a:t>
            </a:r>
            <a:r>
              <a:rPr lang="en-US" dirty="0"/>
              <a:t>(R.drawable.</a:t>
            </a:r>
            <a:r>
              <a:rPr lang="en-US" b="1" i="1" dirty="0"/>
              <a:t>icon05</a:t>
            </a:r>
            <a:r>
              <a:rPr lang="en-US" dirty="0"/>
              <a:t>), </a:t>
            </a:r>
            <a:r>
              <a:rPr lang="en-US" b="1" dirty="0"/>
              <a:t>"19곰 테드 2"</a:t>
            </a:r>
            <a:r>
              <a:rPr lang="en-US" dirty="0"/>
              <a:t>, </a:t>
            </a:r>
            <a:r>
              <a:rPr lang="en-US" b="1" dirty="0"/>
              <a:t>"8,000 다운로드"</a:t>
            </a:r>
            <a:r>
              <a:rPr lang="en-US" dirty="0"/>
              <a:t>, </a:t>
            </a:r>
            <a:r>
              <a:rPr lang="en-US" b="1" dirty="0"/>
              <a:t>"1500 원"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adapter</a:t>
            </a:r>
            <a:r>
              <a:rPr lang="en-US" dirty="0" err="1"/>
              <a:t>.addItem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dirty="0" err="1"/>
              <a:t>IconTextItem</a:t>
            </a:r>
            <a:r>
              <a:rPr lang="en-US" dirty="0"/>
              <a:t>(</a:t>
            </a:r>
            <a:r>
              <a:rPr lang="en-US" dirty="0" err="1"/>
              <a:t>res.getDrawable</a:t>
            </a:r>
            <a:r>
              <a:rPr lang="en-US" dirty="0"/>
              <a:t>(R.drawable.</a:t>
            </a:r>
            <a:r>
              <a:rPr lang="en-US" b="1" i="1" dirty="0"/>
              <a:t>icon06</a:t>
            </a:r>
            <a:r>
              <a:rPr lang="en-US" dirty="0"/>
              <a:t>), </a:t>
            </a:r>
            <a:r>
              <a:rPr lang="en-US" b="1" dirty="0"/>
              <a:t>"라자루스"</a:t>
            </a:r>
            <a:r>
              <a:rPr lang="en-US" dirty="0"/>
              <a:t>, </a:t>
            </a:r>
            <a:r>
              <a:rPr lang="en-US" b="1" dirty="0"/>
              <a:t>"7,000 다운로드"</a:t>
            </a:r>
            <a:r>
              <a:rPr lang="en-US" dirty="0"/>
              <a:t>, </a:t>
            </a:r>
            <a:r>
              <a:rPr lang="en-US" b="1" dirty="0"/>
              <a:t>"1500 원"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adapter</a:t>
            </a:r>
            <a:r>
              <a:rPr lang="en-US" dirty="0" err="1"/>
              <a:t>.addItem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dirty="0" err="1"/>
              <a:t>IconTextItem</a:t>
            </a:r>
            <a:r>
              <a:rPr lang="en-US" dirty="0"/>
              <a:t>(</a:t>
            </a:r>
            <a:r>
              <a:rPr lang="en-US" dirty="0" err="1"/>
              <a:t>res.getDrawable</a:t>
            </a:r>
            <a:r>
              <a:rPr lang="en-US" dirty="0"/>
              <a:t>(R.drawable.</a:t>
            </a:r>
            <a:r>
              <a:rPr lang="en-US" b="1" i="1" dirty="0"/>
              <a:t>icon05</a:t>
            </a:r>
            <a:r>
              <a:rPr lang="en-US" dirty="0"/>
              <a:t>), </a:t>
            </a:r>
            <a:r>
              <a:rPr lang="en-US" b="1" dirty="0"/>
              <a:t>"심야식당"</a:t>
            </a:r>
            <a:r>
              <a:rPr lang="en-US" dirty="0"/>
              <a:t>, </a:t>
            </a:r>
            <a:r>
              <a:rPr lang="en-US" b="1" dirty="0"/>
              <a:t>"9,000 다운로드"</a:t>
            </a:r>
            <a:r>
              <a:rPr lang="en-US" dirty="0"/>
              <a:t>, </a:t>
            </a:r>
            <a:r>
              <a:rPr lang="en-US" b="1" dirty="0"/>
              <a:t>"1500 원"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adapter</a:t>
            </a:r>
            <a:r>
              <a:rPr lang="en-US" dirty="0" err="1"/>
              <a:t>.addItem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dirty="0" err="1"/>
              <a:t>IconTextItem</a:t>
            </a:r>
            <a:r>
              <a:rPr lang="en-US" dirty="0"/>
              <a:t>(</a:t>
            </a:r>
            <a:r>
              <a:rPr lang="en-US" dirty="0" err="1"/>
              <a:t>res.getDrawable</a:t>
            </a:r>
            <a:r>
              <a:rPr lang="en-US" dirty="0"/>
              <a:t>(R.drawable.</a:t>
            </a:r>
            <a:r>
              <a:rPr lang="en-US" b="1" i="1" dirty="0"/>
              <a:t>icon06</a:t>
            </a:r>
            <a:r>
              <a:rPr lang="en-US" dirty="0"/>
              <a:t>), </a:t>
            </a:r>
            <a:r>
              <a:rPr lang="en-US" b="1" dirty="0"/>
              <a:t>"스파이"</a:t>
            </a:r>
            <a:r>
              <a:rPr lang="en-US" dirty="0"/>
              <a:t>, </a:t>
            </a:r>
            <a:r>
              <a:rPr lang="en-US" b="1" dirty="0"/>
              <a:t>"38,000 다운로드"</a:t>
            </a:r>
            <a:r>
              <a:rPr lang="en-US" dirty="0"/>
              <a:t>, </a:t>
            </a:r>
            <a:r>
              <a:rPr lang="en-US" b="1" dirty="0"/>
              <a:t>"1500 원"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// 리스트뷰에 어댑터 설정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listView1</a:t>
            </a:r>
            <a:r>
              <a:rPr lang="en-US" dirty="0"/>
              <a:t>.setAdapter(</a:t>
            </a:r>
            <a:r>
              <a:rPr lang="en-US" b="1" dirty="0"/>
              <a:t>adapter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// 새로 정의한 리스너로 객체를 만들어 설정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listView1</a:t>
            </a:r>
            <a:r>
              <a:rPr lang="en-US" dirty="0"/>
              <a:t>.setOnItemClickListener(</a:t>
            </a:r>
            <a:r>
              <a:rPr lang="en-US" b="1" dirty="0"/>
              <a:t>new </a:t>
            </a:r>
            <a:r>
              <a:rPr lang="en-US" dirty="0" err="1"/>
              <a:t>AdapterView.OnItemClickListener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@Override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public void </a:t>
            </a:r>
            <a:r>
              <a:rPr lang="en-US" dirty="0" err="1"/>
              <a:t>onItemClick</a:t>
            </a:r>
            <a:r>
              <a:rPr lang="en-US" dirty="0"/>
              <a:t>(</a:t>
            </a:r>
            <a:r>
              <a:rPr lang="en-US" dirty="0" err="1"/>
              <a:t>AdapterView</a:t>
            </a:r>
            <a:r>
              <a:rPr lang="en-US" dirty="0"/>
              <a:t>&lt;?&gt; parent, View view,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position, </a:t>
            </a:r>
            <a:r>
              <a:rPr lang="en-US" b="1" dirty="0"/>
              <a:t>long </a:t>
            </a:r>
            <a:r>
              <a:rPr lang="en-US" dirty="0"/>
              <a:t>id)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IconTextItem</a:t>
            </a:r>
            <a:r>
              <a:rPr lang="en-US" dirty="0"/>
              <a:t> </a:t>
            </a:r>
            <a:r>
              <a:rPr lang="en-US" dirty="0" err="1"/>
              <a:t>curItem</a:t>
            </a:r>
            <a:r>
              <a:rPr lang="en-US" dirty="0"/>
              <a:t> = (</a:t>
            </a:r>
            <a:r>
              <a:rPr lang="en-US" dirty="0" err="1"/>
              <a:t>IconTextItem</a:t>
            </a:r>
            <a:r>
              <a:rPr lang="en-US" dirty="0"/>
              <a:t>) </a:t>
            </a:r>
            <a:r>
              <a:rPr lang="en-US" b="1" dirty="0" err="1"/>
              <a:t>adapter</a:t>
            </a:r>
            <a:r>
              <a:rPr lang="en-US" dirty="0" err="1"/>
              <a:t>.getItem</a:t>
            </a:r>
            <a:r>
              <a:rPr lang="en-US" dirty="0"/>
              <a:t>(position);</a:t>
            </a:r>
            <a:br>
              <a:rPr lang="en-US" dirty="0"/>
            </a:br>
            <a:r>
              <a:rPr lang="en-US" dirty="0"/>
              <a:t>                String[] </a:t>
            </a:r>
            <a:r>
              <a:rPr lang="en-US" dirty="0" err="1"/>
              <a:t>curData</a:t>
            </a:r>
            <a:r>
              <a:rPr lang="en-US" dirty="0"/>
              <a:t> = </a:t>
            </a:r>
            <a:r>
              <a:rPr lang="en-US" dirty="0" err="1"/>
              <a:t>curItem.getData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</a:t>
            </a:r>
            <a:r>
              <a:rPr lang="en-US" dirty="0" err="1"/>
              <a:t>getApplicationContext</a:t>
            </a:r>
            <a:r>
              <a:rPr lang="en-US" dirty="0"/>
              <a:t>(), </a:t>
            </a:r>
            <a:r>
              <a:rPr lang="en-US" b="1" dirty="0"/>
              <a:t>"Selected : " </a:t>
            </a:r>
            <a:r>
              <a:rPr lang="en-US" dirty="0"/>
              <a:t>+ </a:t>
            </a:r>
            <a:r>
              <a:rPr lang="en-US" dirty="0" err="1"/>
              <a:t>curData</a:t>
            </a:r>
            <a:r>
              <a:rPr lang="en-US" dirty="0"/>
              <a:t>[0], </a:t>
            </a:r>
            <a:r>
              <a:rPr lang="en-US" dirty="0" err="1"/>
              <a:t>Toast.</a:t>
            </a:r>
            <a:r>
              <a:rPr lang="en-US" b="1" i="1" dirty="0" err="1"/>
              <a:t>LENGTH_LONG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 err="1"/>
              <a:t>onCreateOptionsMenu</a:t>
            </a:r>
            <a:r>
              <a:rPr lang="en-US" dirty="0"/>
              <a:t>(Menu menu)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// Inflate the menu; this adds items to the action bar if it is present.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 err="1"/>
              <a:t>getMenuInflater</a:t>
            </a:r>
            <a:r>
              <a:rPr lang="en-US" dirty="0"/>
              <a:t>().inflate(</a:t>
            </a:r>
            <a:r>
              <a:rPr lang="en-US" dirty="0" err="1"/>
              <a:t>R.menu.</a:t>
            </a:r>
            <a:r>
              <a:rPr lang="en-US" b="1" i="1" dirty="0" err="1"/>
              <a:t>menu_main</a:t>
            </a:r>
            <a:r>
              <a:rPr lang="en-US" dirty="0"/>
              <a:t>, menu);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true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 err="1"/>
              <a:t>onOptionsItemSelected</a:t>
            </a:r>
            <a:r>
              <a:rPr lang="en-US" dirty="0"/>
              <a:t>(</a:t>
            </a:r>
            <a:r>
              <a:rPr lang="en-US" dirty="0" err="1"/>
              <a:t>MenuItem</a:t>
            </a:r>
            <a:r>
              <a:rPr lang="en-US" dirty="0"/>
              <a:t> item)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// Handle action bar item clicks here. The action bar will</a:t>
            </a:r>
            <a:br>
              <a:rPr lang="en-US" i="1" dirty="0"/>
            </a:br>
            <a:r>
              <a:rPr lang="en-US" i="1" dirty="0"/>
              <a:t>        // automatically handle clicks on the Home/Up button, so long</a:t>
            </a:r>
            <a:br>
              <a:rPr lang="en-US" i="1" dirty="0"/>
            </a:br>
            <a:r>
              <a:rPr lang="en-US" i="1" dirty="0"/>
              <a:t>        // as you specify a parent activity in </a:t>
            </a:r>
            <a:r>
              <a:rPr lang="en-US" i="1" dirty="0" err="1"/>
              <a:t>AndroidManifest.xml</a:t>
            </a:r>
            <a:r>
              <a:rPr lang="en-US" i="1" dirty="0"/>
              <a:t>.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id = </a:t>
            </a:r>
            <a:r>
              <a:rPr lang="en-US" dirty="0" err="1"/>
              <a:t>item.getItemId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//</a:t>
            </a:r>
            <a:r>
              <a:rPr lang="en-US" i="1" dirty="0" err="1"/>
              <a:t>noinspection</a:t>
            </a:r>
            <a:r>
              <a:rPr lang="en-US" i="1" dirty="0"/>
              <a:t> </a:t>
            </a:r>
            <a:r>
              <a:rPr lang="en-US" i="1" dirty="0" err="1"/>
              <a:t>SimplifiableIfStatement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if </a:t>
            </a:r>
            <a:r>
              <a:rPr lang="en-US" dirty="0"/>
              <a:t>(id == </a:t>
            </a:r>
            <a:r>
              <a:rPr lang="en-US" dirty="0" err="1"/>
              <a:t>R.id.</a:t>
            </a:r>
            <a:r>
              <a:rPr lang="en-US" b="1" i="1" dirty="0" err="1"/>
              <a:t>action_settings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return true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b="1" dirty="0" err="1"/>
              <a:t>super</a:t>
            </a:r>
            <a:r>
              <a:rPr lang="en-US" dirty="0" err="1"/>
              <a:t>.onOptionsItemSelected</a:t>
            </a:r>
            <a:r>
              <a:rPr lang="en-US" dirty="0"/>
              <a:t>(item);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61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522" y="2769719"/>
            <a:ext cx="3398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24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Selection Widget </a:t>
              </a:r>
              <a:endParaRPr lang="en-US" sz="4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" y="707886"/>
            <a:ext cx="4698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Selection Widget</a:t>
            </a:r>
            <a:endParaRPr lang="en-US" sz="4800" dirty="0"/>
          </a:p>
        </p:txBody>
      </p:sp>
      <p:pic>
        <p:nvPicPr>
          <p:cNvPr id="23" name="Picture 22" descr="1_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750"/>
            <a:ext cx="9144000" cy="517524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27402" y="3082786"/>
            <a:ext cx="4698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Selection Widget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50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Selection Widget </a:t>
              </a:r>
              <a:endParaRPr lang="en-US" sz="4000" dirty="0"/>
            </a:p>
          </p:txBody>
        </p:sp>
      </p:grpSp>
      <p:pic>
        <p:nvPicPr>
          <p:cNvPr id="3" name="Picture 2" descr="스크린샷 2015-07-09 오전 12.55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54" y="2665411"/>
            <a:ext cx="660326" cy="8604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" y="707886"/>
            <a:ext cx="4698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Selection Widget</a:t>
            </a:r>
            <a:endParaRPr lang="en-US" sz="4800" dirty="0"/>
          </a:p>
        </p:txBody>
      </p:sp>
      <p:sp>
        <p:nvSpPr>
          <p:cNvPr id="4" name="Right Arrow 3"/>
          <p:cNvSpPr/>
          <p:nvPr/>
        </p:nvSpPr>
        <p:spPr>
          <a:xfrm>
            <a:off x="1349375" y="2890837"/>
            <a:ext cx="714375" cy="4603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2250" y="2055812"/>
            <a:ext cx="133350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524125" y="2055812"/>
            <a:ext cx="1762124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Adaptor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24125" y="2665411"/>
            <a:ext cx="1762124" cy="10493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getView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169025" y="2047874"/>
            <a:ext cx="2197100" cy="42862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Selection Widget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698724" y="2890837"/>
            <a:ext cx="714375" cy="46037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73750" y="2665411"/>
            <a:ext cx="2714625" cy="2065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984875" y="2828924"/>
            <a:ext cx="2460625" cy="460375"/>
          </a:xfrm>
          <a:prstGeom prst="roundRect">
            <a:avLst/>
          </a:prstGeom>
          <a:solidFill>
            <a:srgbClr val="77933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#0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984875" y="4092573"/>
            <a:ext cx="2460625" cy="460375"/>
          </a:xfrm>
          <a:prstGeom prst="roundRect">
            <a:avLst/>
          </a:prstGeom>
          <a:solidFill>
            <a:srgbClr val="77933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tem #2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984875" y="3462337"/>
            <a:ext cx="2460625" cy="460375"/>
          </a:xfrm>
          <a:prstGeom prst="roundRect">
            <a:avLst/>
          </a:prstGeom>
          <a:solidFill>
            <a:srgbClr val="77933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#1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25818" y="5207000"/>
            <a:ext cx="480180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sz="3600" dirty="0" smtClean="0"/>
              <a:t>Select Item</a:t>
            </a:r>
          </a:p>
          <a:p>
            <a:pPr marL="342900" indent="-342900" algn="ctr">
              <a:buAutoNum type="arabicPeriod"/>
            </a:pPr>
            <a:r>
              <a:rPr lang="en-US" sz="3600" dirty="0" smtClean="0"/>
              <a:t>Adaptor manage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586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Selection Widget </a:t>
              </a:r>
              <a:endParaRPr lang="en-US" sz="40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" y="707886"/>
            <a:ext cx="872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Making Selection Widget Process</a:t>
            </a:r>
            <a:endParaRPr lang="en-US" sz="4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63467"/>
              </p:ext>
            </p:extLst>
          </p:nvPr>
        </p:nvGraphicFramePr>
        <p:xfrm>
          <a:off x="873125" y="1729383"/>
          <a:ext cx="7239000" cy="5212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048000"/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2400" baseline="0" dirty="0" smtClean="0"/>
                        <a:t>속성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 smtClean="0"/>
                        <a:t>설명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Item xml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 smtClean="0"/>
                        <a:t>리스트 뷰에 들어갈 아이템의 레이아웃을 정의한다</a:t>
                      </a:r>
                      <a:r>
                        <a:rPr lang="en-US" altLang="ko-KR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Item View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 smtClean="0"/>
                        <a:t>각 아이템을 하나의 뷰로 정의합니다</a:t>
                      </a:r>
                      <a:r>
                        <a:rPr lang="en-US" altLang="ko-KR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Adapter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 smtClean="0"/>
                        <a:t>데이터 관리 역할을 하는 어댑터 클래스를 만들고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ko-KR" altLang="en-US" sz="2400" dirty="0" smtClean="0"/>
                        <a:t> 각 아이템으로 표시할 뷰를 리턴하는 </a:t>
                      </a:r>
                      <a:r>
                        <a:rPr lang="en-US" altLang="ko-KR" sz="2400" dirty="0" err="1" smtClean="0"/>
                        <a:t>getView</a:t>
                      </a:r>
                      <a:r>
                        <a:rPr lang="en-US" altLang="ko-KR" sz="2400" dirty="0" smtClean="0"/>
                        <a:t>()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메소드를 정의합니다</a:t>
                      </a:r>
                      <a:r>
                        <a:rPr lang="en-US" altLang="ko-KR" sz="2400" baseline="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ListView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400" dirty="0" smtClean="0"/>
                        <a:t>리스트뷰를 만들고 데이터 선택되었을 때 호출될 리스너 객체를 정의합니다</a:t>
                      </a:r>
                      <a:r>
                        <a:rPr lang="en-US" altLang="ko-KR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17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2. </a:t>
              </a:r>
              <a:r>
                <a:rPr lang="en-US" sz="4000" dirty="0" err="1" smtClean="0"/>
                <a:t>ListView</a:t>
              </a:r>
              <a:endParaRPr lang="en-US" sz="4000" dirty="0"/>
            </a:p>
          </p:txBody>
        </p:sp>
      </p:grpSp>
      <p:pic>
        <p:nvPicPr>
          <p:cNvPr id="19" name="Picture 18" descr="1_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751"/>
            <a:ext cx="9144000" cy="517524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04295" y="3082786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err="1" smtClean="0">
                <a:solidFill>
                  <a:schemeClr val="bg1"/>
                </a:solidFill>
              </a:rPr>
              <a:t>ListView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" y="707886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err="1" smtClean="0"/>
              <a:t>ListView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3511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2. </a:t>
              </a:r>
              <a:r>
                <a:rPr lang="en-US" sz="4000" dirty="0" err="1" smtClean="0"/>
                <a:t>ListView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254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err="1" smtClean="0"/>
              <a:t>ListView</a:t>
            </a:r>
            <a:endParaRPr lang="en-US" sz="4800" dirty="0"/>
          </a:p>
        </p:txBody>
      </p:sp>
      <p:pic>
        <p:nvPicPr>
          <p:cNvPr id="9" name="Picture 8" descr="스크린샷 2015-07-09 오전 1.18.24.png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"/>
          <a:stretch/>
        </p:blipFill>
        <p:spPr>
          <a:xfrm>
            <a:off x="4667250" y="1538883"/>
            <a:ext cx="4068000" cy="5320016"/>
          </a:xfrm>
          <a:prstGeom prst="rect">
            <a:avLst/>
          </a:prstGeom>
        </p:spPr>
      </p:pic>
      <p:pic>
        <p:nvPicPr>
          <p:cNvPr id="10" name="Picture 9" descr="스크린샷 2015-07-09 오전 1.18.0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8" y="1539617"/>
            <a:ext cx="4064000" cy="53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8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2. </a:t>
              </a:r>
              <a:r>
                <a:rPr lang="en-US" sz="4000" dirty="0" err="1" smtClean="0"/>
                <a:t>ListView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2634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Item xml</a:t>
            </a:r>
            <a:endParaRPr lang="en-US" sz="4800" dirty="0"/>
          </a:p>
        </p:txBody>
      </p:sp>
      <p:sp>
        <p:nvSpPr>
          <p:cNvPr id="14" name="Rectangle 13"/>
          <p:cNvSpPr/>
          <p:nvPr/>
        </p:nvSpPr>
        <p:spPr>
          <a:xfrm>
            <a:off x="340179" y="1677984"/>
            <a:ext cx="6263821" cy="20653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1305" y="1841497"/>
            <a:ext cx="1897002" cy="1724024"/>
          </a:xfrm>
          <a:prstGeom prst="roundRect">
            <a:avLst/>
          </a:prstGeom>
          <a:solidFill>
            <a:srgbClr val="77933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 #</a:t>
            </a:r>
            <a:r>
              <a:rPr lang="en-US" dirty="0"/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51555" y="2797171"/>
            <a:ext cx="1739445" cy="768350"/>
          </a:xfrm>
          <a:prstGeom prst="roundRect">
            <a:avLst/>
          </a:prstGeom>
          <a:solidFill>
            <a:srgbClr val="77933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#2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451554" y="1841497"/>
            <a:ext cx="3930650" cy="825503"/>
          </a:xfrm>
          <a:prstGeom prst="roundRect">
            <a:avLst/>
          </a:prstGeom>
          <a:solidFill>
            <a:srgbClr val="77933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#1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381501" y="2797171"/>
            <a:ext cx="2000703" cy="768350"/>
          </a:xfrm>
          <a:prstGeom prst="roundRect">
            <a:avLst/>
          </a:prstGeom>
          <a:solidFill>
            <a:srgbClr val="77933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9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4438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2. </a:t>
              </a:r>
              <a:r>
                <a:rPr lang="en-US" sz="4000" dirty="0" err="1"/>
                <a:t>ListView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6058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Item xml (</a:t>
            </a:r>
            <a:r>
              <a:rPr lang="en-US" sz="4800" dirty="0" err="1" smtClean="0"/>
              <a:t>listitem.xml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9" name="Picture 8" descr="스크린샷 2015-07-09 오전 1.12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538882"/>
            <a:ext cx="8978900" cy="531911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-72572" y="1507132"/>
            <a:ext cx="6962321" cy="9852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4407" y="3712731"/>
            <a:ext cx="3930049" cy="7735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05557" y="5659006"/>
            <a:ext cx="3930049" cy="7735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16500" y="2730498"/>
            <a:ext cx="1143000" cy="8869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View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168900" y="4629148"/>
            <a:ext cx="1143000" cy="8869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</a:p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351</Words>
  <Application>Microsoft Office PowerPoint</Application>
  <PresentationFormat>화면 슬라이드 쇼(4:3)</PresentationFormat>
  <Paragraphs>110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chunggi</dc:creator>
  <cp:lastModifiedBy>이충기</cp:lastModifiedBy>
  <cp:revision>18</cp:revision>
  <dcterms:created xsi:type="dcterms:W3CDTF">2015-07-01T14:11:15Z</dcterms:created>
  <dcterms:modified xsi:type="dcterms:W3CDTF">2015-08-03T15:44:00Z</dcterms:modified>
</cp:coreProperties>
</file>