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123A-0EC2-4DE8-91C7-21E39B66CDCB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45C2E-FC68-4340-B96B-CE55D9294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46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123A-0EC2-4DE8-91C7-21E39B66CDCB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45C2E-FC68-4340-B96B-CE55D9294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48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123A-0EC2-4DE8-91C7-21E39B66CDCB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45C2E-FC68-4340-B96B-CE55D9294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9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123A-0EC2-4DE8-91C7-21E39B66CDCB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45C2E-FC68-4340-B96B-CE55D9294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20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123A-0EC2-4DE8-91C7-21E39B66CDCB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45C2E-FC68-4340-B96B-CE55D9294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01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123A-0EC2-4DE8-91C7-21E39B66CDCB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45C2E-FC68-4340-B96B-CE55D9294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79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123A-0EC2-4DE8-91C7-21E39B66CDCB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45C2E-FC68-4340-B96B-CE55D9294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47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123A-0EC2-4DE8-91C7-21E39B66CDCB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45C2E-FC68-4340-B96B-CE55D9294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90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123A-0EC2-4DE8-91C7-21E39B66CDCB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45C2E-FC68-4340-B96B-CE55D9294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25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123A-0EC2-4DE8-91C7-21E39B66CDCB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45C2E-FC68-4340-B96B-CE55D9294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30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7123A-0EC2-4DE8-91C7-21E39B66CDCB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45C2E-FC68-4340-B96B-CE55D9294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79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7123A-0EC2-4DE8-91C7-21E39B66CDCB}" type="datetimeFigureOut">
              <a:rPr lang="ko-KR" altLang="en-US" smtClean="0"/>
              <a:t>2015-07-02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45C2E-FC68-4340-B96B-CE55D9294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66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Java Class</a:t>
            </a:r>
            <a:endParaRPr lang="ko-KR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70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Abstract class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Abstract method</a:t>
            </a:r>
            <a:r>
              <a:rPr lang="ko-KR" altLang="en-US" dirty="0" smtClean="0"/>
              <a:t>를 포함하는 클래스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56" y="3121004"/>
            <a:ext cx="11236887" cy="66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Abstract method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Method </a:t>
            </a:r>
            <a:r>
              <a:rPr lang="ko-KR" altLang="en-US" dirty="0" smtClean="0"/>
              <a:t>선언만 하고 내용이 없는 함수</a:t>
            </a:r>
            <a:endParaRPr lang="en-US" altLang="ko-KR" dirty="0" smtClean="0"/>
          </a:p>
          <a:p>
            <a:r>
              <a:rPr lang="ko-KR" altLang="en-US" dirty="0" smtClean="0"/>
              <a:t>자식 클래스에서 </a:t>
            </a:r>
            <a:r>
              <a:rPr lang="en-US" altLang="ko-KR" dirty="0" smtClean="0"/>
              <a:t>overriding</a:t>
            </a:r>
            <a:r>
              <a:rPr lang="ko-KR" altLang="en-US" dirty="0" smtClean="0"/>
              <a:t>을 해주어야한다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847" y="3119415"/>
            <a:ext cx="8824306" cy="436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547" y="4613062"/>
            <a:ext cx="9624874" cy="4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343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Interface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자바에서 다중상속을 할 때 사용</a:t>
            </a:r>
            <a:endParaRPr lang="en-US" altLang="ko-KR" dirty="0" smtClean="0"/>
          </a:p>
          <a:p>
            <a:r>
              <a:rPr lang="en-US" altLang="ko-KR" dirty="0" smtClean="0"/>
              <a:t>Abstract class</a:t>
            </a:r>
            <a:r>
              <a:rPr lang="ko-KR" altLang="en-US" dirty="0" smtClean="0"/>
              <a:t>와 비슷하지만</a:t>
            </a:r>
            <a:r>
              <a:rPr lang="en-US" altLang="ko-KR" dirty="0" smtClean="0"/>
              <a:t>, Interface</a:t>
            </a:r>
            <a:r>
              <a:rPr lang="ko-KR" altLang="en-US" dirty="0"/>
              <a:t> </a:t>
            </a:r>
            <a:r>
              <a:rPr lang="ko-KR" altLang="en-US" dirty="0" smtClean="0"/>
              <a:t>내의 모든 함수가 </a:t>
            </a:r>
            <a:r>
              <a:rPr lang="en-US" altLang="ko-KR" dirty="0" smtClean="0"/>
              <a:t>abstract method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44" y="3515095"/>
            <a:ext cx="4744112" cy="1543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44" y="5452962"/>
            <a:ext cx="6992326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178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Interface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536" y="1703387"/>
            <a:ext cx="6753064" cy="4746439"/>
          </a:xfrm>
        </p:spPr>
      </p:pic>
    </p:spTree>
    <p:extLst>
      <p:ext uri="{BB962C8B-B14F-4D97-AF65-F5344CB8AC3E}">
        <p14:creationId xmlns:p14="http://schemas.microsoft.com/office/powerpoint/2010/main" val="143422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Multiple Implements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135" y="2552700"/>
            <a:ext cx="9741730" cy="1731253"/>
          </a:xfrm>
        </p:spPr>
      </p:pic>
    </p:spTree>
    <p:extLst>
      <p:ext uri="{BB962C8B-B14F-4D97-AF65-F5344CB8AC3E}">
        <p14:creationId xmlns:p14="http://schemas.microsoft.com/office/powerpoint/2010/main" val="44259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Class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과 유사</a:t>
            </a:r>
            <a:endParaRPr lang="en-US" altLang="ko-KR" dirty="0"/>
          </a:p>
          <a:p>
            <a:r>
              <a:rPr lang="ko-KR" altLang="en-US" dirty="0" smtClean="0"/>
              <a:t>다중 상속 불가 </a:t>
            </a:r>
            <a:r>
              <a:rPr lang="en-US" altLang="ko-KR" dirty="0" smtClean="0"/>
              <a:t>(implements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970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37" y="1308100"/>
            <a:ext cx="10982525" cy="4510882"/>
          </a:xfrm>
        </p:spPr>
      </p:pic>
    </p:spTree>
    <p:extLst>
      <p:ext uri="{BB962C8B-B14F-4D97-AF65-F5344CB8AC3E}">
        <p14:creationId xmlns:p14="http://schemas.microsoft.com/office/powerpoint/2010/main" val="240632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05" y="635000"/>
            <a:ext cx="11060789" cy="5328734"/>
          </a:xfrm>
        </p:spPr>
      </p:pic>
    </p:spTree>
    <p:extLst>
      <p:ext uri="{BB962C8B-B14F-4D97-AF65-F5344CB8AC3E}">
        <p14:creationId xmlns:p14="http://schemas.microsoft.com/office/powerpoint/2010/main" val="164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Default Constructor (</a:t>
            </a:r>
            <a:r>
              <a:rPr lang="ko-KR" altLang="en-US" dirty="0" smtClean="0"/>
              <a:t>미 생성 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값은 모두 </a:t>
            </a:r>
            <a:r>
              <a:rPr lang="en-US" altLang="ko-KR" dirty="0" smtClean="0"/>
              <a:t>0</a:t>
            </a:r>
          </a:p>
          <a:p>
            <a:r>
              <a:rPr lang="en-US" altLang="ko-KR" dirty="0" smtClean="0"/>
              <a:t>Boolean </a:t>
            </a:r>
            <a:r>
              <a:rPr lang="ko-KR" altLang="en-US" dirty="0" smtClean="0"/>
              <a:t>값은 모두 </a:t>
            </a:r>
            <a:r>
              <a:rPr lang="en-US" altLang="ko-KR" dirty="0" smtClean="0"/>
              <a:t>false</a:t>
            </a:r>
          </a:p>
          <a:p>
            <a:r>
              <a:rPr lang="en-US" altLang="ko-KR" dirty="0" smtClean="0"/>
              <a:t>String </a:t>
            </a:r>
            <a:r>
              <a:rPr lang="ko-KR" altLang="en-US" dirty="0" smtClean="0"/>
              <a:t>값은 모두 </a:t>
            </a:r>
            <a:r>
              <a:rPr lang="en-US" altLang="ko-KR" dirty="0" smtClean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71945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Overloading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8325"/>
            <a:ext cx="10515600" cy="4351338"/>
          </a:xfrm>
        </p:spPr>
        <p:txBody>
          <a:bodyPr/>
          <a:lstStyle/>
          <a:p>
            <a:r>
              <a:rPr lang="ko-KR" altLang="en-US" dirty="0" smtClean="0"/>
              <a:t>함수 이름은 같고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인자가 다른 경우 </a:t>
            </a:r>
            <a:r>
              <a:rPr lang="en-US" altLang="ko-KR" dirty="0" smtClean="0"/>
              <a:t>overloading </a:t>
            </a:r>
            <a:r>
              <a:rPr lang="ko-KR" altLang="en-US" dirty="0" smtClean="0"/>
              <a:t>이라고 함</a:t>
            </a:r>
            <a:endParaRPr lang="en-US" altLang="ko-KR" dirty="0" smtClean="0"/>
          </a:p>
          <a:p>
            <a:r>
              <a:rPr lang="en-US" altLang="ko-KR" dirty="0" smtClean="0"/>
              <a:t>C++</a:t>
            </a:r>
            <a:r>
              <a:rPr lang="ko-KR" altLang="en-US" dirty="0" smtClean="0"/>
              <a:t>처럼 연산자</a:t>
            </a:r>
            <a:r>
              <a:rPr lang="en-US" altLang="ko-KR" dirty="0" smtClean="0"/>
              <a:t>(operator) overloading</a:t>
            </a:r>
            <a:r>
              <a:rPr lang="ko-KR" altLang="en-US" dirty="0" smtClean="0"/>
              <a:t>은 불가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58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Overriding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부모 클래스에게 상속받은 것들을 모두 다시 자신의 클래스로 새로 정의하는 것</a:t>
            </a:r>
            <a:endParaRPr lang="en-US" altLang="ko-KR" dirty="0" smtClean="0"/>
          </a:p>
          <a:p>
            <a:r>
              <a:rPr lang="ko-KR" altLang="en-US" dirty="0" smtClean="0"/>
              <a:t>자신의 클래스에서 값이 바뀌는것이 우선시됨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530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19" y="3302755"/>
            <a:ext cx="11198361" cy="7358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08800" y="4025900"/>
            <a:ext cx="4610100" cy="1016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37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생성자는 상속되지 않는다</a:t>
            </a:r>
            <a:endParaRPr lang="en-US" altLang="ko-KR" dirty="0"/>
          </a:p>
          <a:p>
            <a:r>
              <a:rPr lang="en-US" altLang="ko-KR" dirty="0" smtClean="0"/>
              <a:t>Subclass</a:t>
            </a:r>
            <a:r>
              <a:rPr lang="ko-KR" altLang="en-US" dirty="0" smtClean="0"/>
              <a:t>에 상속될 시</a:t>
            </a:r>
            <a:r>
              <a:rPr lang="en-US" altLang="ko-KR" dirty="0" smtClean="0"/>
              <a:t>, superclass</a:t>
            </a:r>
            <a:r>
              <a:rPr lang="ko-KR" altLang="en-US" dirty="0" smtClean="0"/>
              <a:t>의 기본 생성자가 실행된다</a:t>
            </a:r>
            <a:endParaRPr lang="en-US" altLang="ko-KR" dirty="0" smtClean="0"/>
          </a:p>
          <a:p>
            <a:r>
              <a:rPr lang="en-US" altLang="ko-KR" dirty="0" smtClean="0"/>
              <a:t>super </a:t>
            </a:r>
            <a:r>
              <a:rPr lang="ko-KR" altLang="en-US" dirty="0" smtClean="0"/>
              <a:t>를 통해서 부모 클래스의 생성자 사용가능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184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133</Words>
  <Application>Microsoft Office PowerPoint</Application>
  <PresentationFormat>Widescreen</PresentationFormat>
  <Paragraphs>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Theme</vt:lpstr>
      <vt:lpstr>Java Class</vt:lpstr>
      <vt:lpstr>Class</vt:lpstr>
      <vt:lpstr>PowerPoint Presentation</vt:lpstr>
      <vt:lpstr>PowerPoint Presentation</vt:lpstr>
      <vt:lpstr>Default Constructor (미 생성 시)</vt:lpstr>
      <vt:lpstr>Overloading</vt:lpstr>
      <vt:lpstr>Overriding</vt:lpstr>
      <vt:lpstr>상속</vt:lpstr>
      <vt:lpstr>상속</vt:lpstr>
      <vt:lpstr>Abstract class</vt:lpstr>
      <vt:lpstr>Abstract method</vt:lpstr>
      <vt:lpstr>Interface</vt:lpstr>
      <vt:lpstr>Interface</vt:lpstr>
      <vt:lpstr>Multiple Implements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Class</dc:title>
  <dc:creator>김희재</dc:creator>
  <cp:lastModifiedBy>김희재</cp:lastModifiedBy>
  <cp:revision>10</cp:revision>
  <dcterms:created xsi:type="dcterms:W3CDTF">2015-07-01T18:18:38Z</dcterms:created>
  <dcterms:modified xsi:type="dcterms:W3CDTF">2015-07-02T04:33:15Z</dcterms:modified>
</cp:coreProperties>
</file>