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8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3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7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7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1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3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3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EF3B-A009-4DF6-B6D9-B8603029D2A7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A5EC-32CE-440F-ABA3-B52AB559D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%25!2#@!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gmobile.co.kr/lgmobile/front/download/retrieveDownloadMain.dev" TargetMode="External"/><Relationship Id="rId2" Type="http://schemas.openxmlformats.org/officeDocument/2006/relationships/hyperlink" Target="http://local.sec.samsung.com/comLocal/support/down/kies_main.do?kind=us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200" y="1350963"/>
            <a:ext cx="9563100" cy="2344738"/>
          </a:xfrm>
        </p:spPr>
        <p:txBody>
          <a:bodyPr>
            <a:normAutofit/>
          </a:bodyPr>
          <a:lstStyle/>
          <a:p>
            <a:r>
              <a:rPr lang="ko-KR" altLang="en-US" smtClean="0"/>
              <a:t>핸드폰과 컴퓨터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5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안드로이드 스튜디오에서 </a:t>
            </a:r>
            <a:r>
              <a:rPr lang="ko-KR" altLang="en-US" b="1" dirty="0" smtClean="0"/>
              <a:t>사용하기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82200" cy="4351338"/>
          </a:xfrm>
        </p:spPr>
        <p:txBody>
          <a:bodyPr/>
          <a:lstStyle/>
          <a:p>
            <a:r>
              <a:rPr lang="ko-KR" altLang="en-US" dirty="0"/>
              <a:t>안드로이드 스튜디오를 실행시키면 위에 툴바에서 </a:t>
            </a:r>
            <a:r>
              <a:rPr lang="en-US" altLang="ko-KR" dirty="0"/>
              <a:t>Android Device Monitor </a:t>
            </a:r>
            <a:r>
              <a:rPr lang="ko-KR" altLang="en-US" dirty="0"/>
              <a:t>항목을 </a:t>
            </a:r>
            <a:r>
              <a:rPr lang="ko-KR" altLang="en-US" dirty="0" smtClean="0"/>
              <a:t>클릭하세요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294"/>
            <a:ext cx="12060355" cy="1358106"/>
          </a:xfrm>
        </p:spPr>
      </p:pic>
    </p:spTree>
    <p:extLst>
      <p:ext uri="{BB962C8B-B14F-4D97-AF65-F5344CB8AC3E}">
        <p14:creationId xmlns:p14="http://schemas.microsoft.com/office/powerpoint/2010/main" val="13768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안드로이드 스튜디오에서 </a:t>
            </a:r>
            <a:r>
              <a:rPr lang="ko-KR" altLang="en-US" b="1" dirty="0" smtClean="0"/>
              <a:t>사용하기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82200" cy="4351338"/>
          </a:xfrm>
        </p:spPr>
        <p:txBody>
          <a:bodyPr/>
          <a:lstStyle/>
          <a:p>
            <a:r>
              <a:rPr lang="ko-KR" altLang="en-US" dirty="0"/>
              <a:t>못찾으셨다면 </a:t>
            </a:r>
            <a:r>
              <a:rPr lang="en-US" altLang="ko-KR" dirty="0"/>
              <a:t>Tools -&gt; Android -&gt; Android Device Monitor </a:t>
            </a:r>
            <a:r>
              <a:rPr lang="ko-KR" altLang="en-US" dirty="0"/>
              <a:t>에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59" y="2744639"/>
            <a:ext cx="9147541" cy="36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실행해보기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클릭하셨으면 다음과 같은 대화상자가 활성화 되실 텐데 여기서 왼쪽에 </a:t>
            </a:r>
            <a:r>
              <a:rPr lang="en-US" altLang="ko-KR" dirty="0"/>
              <a:t>name </a:t>
            </a:r>
            <a:r>
              <a:rPr lang="ko-KR" altLang="en-US" dirty="0"/>
              <a:t>자기 기기의 이름이 나타나 있으면 연결이 되신 겁니다</a:t>
            </a:r>
            <a:r>
              <a:rPr lang="en-US" altLang="ko-KR" dirty="0"/>
              <a:t>. </a:t>
            </a:r>
            <a:r>
              <a:rPr lang="ko-KR" altLang="en-US" dirty="0"/>
              <a:t>간혹 </a:t>
            </a:r>
            <a:r>
              <a:rPr lang="en-US" altLang="ko-KR" dirty="0">
                <a:hlinkClick r:id="rId2"/>
              </a:rPr>
              <a:t>%!2#@!4</a:t>
            </a:r>
            <a:r>
              <a:rPr lang="ko-KR" altLang="en-US" dirty="0"/>
              <a:t> 이렇게 알수 없는 문자들이 나타날 수도 있는데 이것은 이름이 인코딩이 잘못되어 보여진것으로 안심하셔도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59" y="966717"/>
            <a:ext cx="7902941" cy="589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실행해보기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연결된것을 확인 하셨으면 안드로이드 스튜디오로 돌아가서 만들어진 프로젝트를 실행해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실행 단축키는 </a:t>
            </a:r>
            <a:r>
              <a:rPr lang="en-US" altLang="ko-KR" dirty="0"/>
              <a:t>alt+shift+f10 </a:t>
            </a:r>
            <a:r>
              <a:rPr lang="ko-KR" altLang="en-US" dirty="0"/>
              <a:t>로 실행시키면 디바이스 선택창이 활성화가 되는데 </a:t>
            </a:r>
            <a:r>
              <a:rPr lang="en-US" altLang="ko-KR" dirty="0"/>
              <a:t>device</a:t>
            </a:r>
            <a:r>
              <a:rPr lang="ko-KR" altLang="en-US" dirty="0"/>
              <a:t>에 자신의 기기 이름과 </a:t>
            </a:r>
            <a:r>
              <a:rPr lang="en-US" altLang="ko-KR" dirty="0"/>
              <a:t>state</a:t>
            </a:r>
            <a:r>
              <a:rPr lang="ko-KR" altLang="en-US" dirty="0"/>
              <a:t>상태에 </a:t>
            </a:r>
            <a:r>
              <a:rPr lang="en-US" altLang="ko-KR" dirty="0"/>
              <a:t>Online </a:t>
            </a:r>
            <a:r>
              <a:rPr lang="ko-KR" altLang="en-US" dirty="0"/>
              <a:t>인걸 확인하실수 있습니다</a:t>
            </a:r>
            <a:r>
              <a:rPr lang="en-US" altLang="ko-KR" dirty="0"/>
              <a:t>. ok</a:t>
            </a:r>
            <a:r>
              <a:rPr lang="ko-KR" altLang="en-US" dirty="0"/>
              <a:t>버튼을 누르시면 잠시 기다리시면 기기에 자신의 프로젝트가 실행되시는걸 보실수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52" y="0"/>
            <a:ext cx="3860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기기에 설치되어있음을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52" y="0"/>
            <a:ext cx="386069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2200" y="2108200"/>
            <a:ext cx="1816100" cy="1092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드라이버 설치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폰과 컴퓨터 연결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단말기 설정 변경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안드로이드 스튜디오로 실행하기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3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Driver Download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삼성 </a:t>
            </a:r>
            <a:r>
              <a:rPr lang="en-US" altLang="ko-KR" dirty="0"/>
              <a:t>USB</a:t>
            </a:r>
            <a:r>
              <a:rPr lang="ko-KR" altLang="en-US" dirty="0"/>
              <a:t>드라이버 다운로드 </a:t>
            </a:r>
            <a:r>
              <a:rPr lang="en-US" altLang="ko-KR" dirty="0"/>
              <a:t>URL: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local.sec.samsung.com/comLocal/support/down/kies_main.do?kind=usb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LG USB</a:t>
            </a:r>
            <a:r>
              <a:rPr lang="ko-KR" altLang="en-US" dirty="0"/>
              <a:t>드라이버 다운로드 </a:t>
            </a:r>
            <a:r>
              <a:rPr lang="en-US" altLang="ko-KR" dirty="0"/>
              <a:t>URL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www.lgmobile.co.kr/lgmobile/front/download/retrieveDownloadMain.dev</a:t>
            </a:r>
            <a:endParaRPr lang="ko-KR" altLang="en-US" dirty="0">
              <a:hlinkClick r:id="rId3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8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핸드폰과 노트북 연결</a:t>
            </a:r>
            <a:endParaRPr lang="ko-KR" alt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08" y="1825625"/>
            <a:ext cx="7209984" cy="4351338"/>
          </a:xfrm>
        </p:spPr>
      </p:pic>
    </p:spTree>
    <p:extLst>
      <p:ext uri="{BB962C8B-B14F-4D97-AF65-F5344CB8AC3E}">
        <p14:creationId xmlns:p14="http://schemas.microsoft.com/office/powerpoint/2010/main" val="33863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단말기 설정 변경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pc </a:t>
            </a:r>
            <a:r>
              <a:rPr lang="ko-KR" altLang="en-US" sz="2000" dirty="0">
                <a:latin typeface="+mj-lt"/>
              </a:rPr>
              <a:t>에서 </a:t>
            </a:r>
            <a:r>
              <a:rPr lang="en-US" altLang="ko-KR" sz="2000" dirty="0" err="1">
                <a:latin typeface="+mj-lt"/>
              </a:rPr>
              <a:t>usb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인식이 되었다면 핸드폰 안에서 단말의 설정중 개발자 옵션과  </a:t>
            </a:r>
            <a:r>
              <a:rPr lang="en-US" altLang="ko-KR" sz="2000" dirty="0">
                <a:latin typeface="+mj-lt"/>
              </a:rPr>
              <a:t>"</a:t>
            </a:r>
            <a:r>
              <a:rPr lang="en-US" altLang="ko-KR" sz="2000" dirty="0" err="1">
                <a:latin typeface="+mj-lt"/>
              </a:rPr>
              <a:t>usb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디버깅을 허용</a:t>
            </a:r>
            <a:r>
              <a:rPr lang="en-US" altLang="ko-KR" sz="2000" dirty="0">
                <a:latin typeface="+mj-lt"/>
              </a:rPr>
              <a:t>" </a:t>
            </a:r>
            <a:r>
              <a:rPr lang="ko-KR" altLang="en-US" sz="2000" dirty="0">
                <a:latin typeface="+mj-lt"/>
              </a:rPr>
              <a:t>을 활성화 시켜야 합니다</a:t>
            </a:r>
            <a:r>
              <a:rPr lang="en-US" altLang="ko-KR" sz="2000" dirty="0">
                <a:latin typeface="+mj-lt"/>
              </a:rPr>
              <a:t>. </a:t>
            </a:r>
            <a:r>
              <a:rPr lang="ko-KR" altLang="en-US" sz="2000" dirty="0">
                <a:latin typeface="+mj-lt"/>
              </a:rPr>
              <a:t>개발자 옵션창과 그안에 </a:t>
            </a:r>
            <a:r>
              <a:rPr lang="en-US" altLang="ko-KR" sz="2000" dirty="0" err="1">
                <a:latin typeface="+mj-lt"/>
              </a:rPr>
              <a:t>usb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디버깅 체크란이 있으신 분들은 내 디바이스 정보에 들어가실 필요 없이 </a:t>
            </a:r>
            <a:r>
              <a:rPr lang="en-US" altLang="ko-KR" sz="2000" dirty="0" err="1">
                <a:latin typeface="+mj-lt"/>
              </a:rPr>
              <a:t>usb</a:t>
            </a:r>
            <a:r>
              <a:rPr lang="en-US" altLang="ko-KR" sz="2000" dirty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디버깅에 체크표시만 하시면 됩니다</a:t>
            </a:r>
            <a:r>
              <a:rPr lang="en-US" altLang="ko-KR" sz="2000" dirty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  <a:p>
            <a:pPr marL="0" indent="0">
              <a:buNone/>
            </a:pPr>
            <a:r>
              <a:rPr lang="ko-KR" altLang="en-US" sz="2000" dirty="0">
                <a:latin typeface="+mj-lt"/>
              </a:rPr>
              <a:t>최근에 출시된 핸드폰들은 이 개발자 모드가 숨겨져 있기 때문에 환경설정에서 찾기가 어려울 것입니다 하지만 지금부터 그 방법에 대해 설명하겠습니다</a:t>
            </a:r>
            <a:r>
              <a:rPr lang="en-US" altLang="ko-KR" sz="2000" dirty="0">
                <a:latin typeface="+mj-lt"/>
              </a:rPr>
              <a:t>. </a:t>
            </a:r>
            <a:r>
              <a:rPr lang="ko-KR" altLang="en-US" sz="2000" dirty="0">
                <a:latin typeface="+mj-lt"/>
              </a:rPr>
              <a:t>단 기기마다 약간의 차이가 있을 수 있습니다</a:t>
            </a:r>
            <a:r>
              <a:rPr lang="en-US" altLang="ko-KR" sz="2000" dirty="0">
                <a:latin typeface="+mj-lt"/>
              </a:rPr>
              <a:t>. </a:t>
            </a:r>
            <a:endParaRPr lang="ko-KR" altLang="en-US" sz="2000" dirty="0">
              <a:latin typeface="+mj-lt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+mj-lt"/>
              </a:rPr>
              <a:t>먼저 </a:t>
            </a:r>
            <a:r>
              <a:rPr lang="ko-KR" altLang="en-US" sz="2000" dirty="0">
                <a:latin typeface="+mj-lt"/>
              </a:rPr>
              <a:t>환경설정에서 </a:t>
            </a:r>
            <a:r>
              <a:rPr lang="en-US" altLang="ko-KR" sz="2000" dirty="0">
                <a:latin typeface="+mj-lt"/>
              </a:rPr>
              <a:t>"</a:t>
            </a:r>
            <a:r>
              <a:rPr lang="ko-KR" altLang="en-US" sz="2000" dirty="0">
                <a:latin typeface="+mj-lt"/>
              </a:rPr>
              <a:t>시스템관리자</a:t>
            </a:r>
            <a:r>
              <a:rPr lang="en-US" altLang="ko-KR" sz="2000" dirty="0">
                <a:latin typeface="+mj-lt"/>
              </a:rPr>
              <a:t>"</a:t>
            </a:r>
            <a:r>
              <a:rPr lang="ko-KR" altLang="en-US" sz="2000" dirty="0">
                <a:latin typeface="+mj-lt"/>
              </a:rPr>
              <a:t> 또는 </a:t>
            </a:r>
            <a:r>
              <a:rPr lang="en-US" altLang="ko-KR" sz="2000" dirty="0">
                <a:latin typeface="+mj-lt"/>
              </a:rPr>
              <a:t>"</a:t>
            </a:r>
            <a:r>
              <a:rPr lang="ko-KR" altLang="en-US" sz="2000" dirty="0">
                <a:latin typeface="+mj-lt"/>
              </a:rPr>
              <a:t>시스템</a:t>
            </a:r>
            <a:r>
              <a:rPr lang="en-US" altLang="ko-KR" sz="2000" dirty="0">
                <a:latin typeface="+mj-lt"/>
              </a:rPr>
              <a:t>" </a:t>
            </a:r>
            <a:r>
              <a:rPr lang="ko-KR" altLang="en-US" sz="2000" dirty="0">
                <a:latin typeface="+mj-lt"/>
              </a:rPr>
              <a:t>항목에 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여기서 이 항목들이 없을수도 있습니다</a:t>
            </a:r>
            <a:r>
              <a:rPr lang="en-US" altLang="ko-KR" sz="2000" dirty="0">
                <a:latin typeface="+mj-lt"/>
              </a:rPr>
              <a:t>.)"</a:t>
            </a:r>
            <a:r>
              <a:rPr lang="ko-KR" altLang="en-US" sz="2000" dirty="0">
                <a:latin typeface="+mj-lt"/>
              </a:rPr>
              <a:t>디바이스 정보</a:t>
            </a:r>
            <a:r>
              <a:rPr lang="en-US" altLang="ko-KR" sz="2000" dirty="0">
                <a:latin typeface="+mj-lt"/>
              </a:rPr>
              <a:t>"</a:t>
            </a:r>
            <a:r>
              <a:rPr lang="ko-KR" altLang="en-US" sz="2000" dirty="0">
                <a:latin typeface="+mj-lt"/>
              </a:rPr>
              <a:t> 또는 </a:t>
            </a:r>
            <a:r>
              <a:rPr lang="en-US" altLang="ko-KR" sz="2000" dirty="0">
                <a:latin typeface="+mj-lt"/>
              </a:rPr>
              <a:t>"</a:t>
            </a:r>
            <a:r>
              <a:rPr lang="ko-KR" altLang="en-US" sz="2000" dirty="0">
                <a:latin typeface="+mj-lt"/>
              </a:rPr>
              <a:t>내 디바이스정보</a:t>
            </a:r>
            <a:r>
              <a:rPr lang="en-US" altLang="ko-KR" sz="2000" dirty="0">
                <a:latin typeface="+mj-lt"/>
              </a:rPr>
              <a:t>"</a:t>
            </a:r>
            <a:r>
              <a:rPr lang="ko-KR" altLang="en-US" sz="2000" dirty="0">
                <a:latin typeface="+mj-lt"/>
              </a:rPr>
              <a:t>를 찾아서 클릭합니다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52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단말기 설정 변경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2" y="1690688"/>
            <a:ext cx="3256788" cy="4950527"/>
          </a:xfrm>
        </p:spPr>
      </p:pic>
    </p:spTree>
    <p:extLst>
      <p:ext uri="{BB962C8B-B14F-4D97-AF65-F5344CB8AC3E}">
        <p14:creationId xmlns:p14="http://schemas.microsoft.com/office/powerpoint/2010/main" val="40142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단말기 설정 변경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클릭하시면 아래 사진과 같은 대화상자가 나타나는데 여기서 비활성화 되어있는 </a:t>
            </a:r>
            <a:r>
              <a:rPr lang="en-US" altLang="ko-KR" dirty="0"/>
              <a:t>"</a:t>
            </a:r>
            <a:r>
              <a:rPr lang="ko-KR" altLang="en-US" dirty="0"/>
              <a:t>빌드번호</a:t>
            </a:r>
            <a:r>
              <a:rPr lang="en-US" altLang="ko-KR" dirty="0"/>
              <a:t>" </a:t>
            </a:r>
            <a:r>
              <a:rPr lang="ko-KR" altLang="en-US" dirty="0"/>
              <a:t>를 연타하시면 개발자 옵션 또는 개발자 모드 를 활성화 하실수 있으실 겁니다</a:t>
            </a:r>
            <a:r>
              <a:rPr lang="en-US" altLang="ko-KR" dirty="0"/>
              <a:t>. 1</a:t>
            </a:r>
            <a:r>
              <a:rPr lang="ko-KR" altLang="en-US" dirty="0"/>
              <a:t>단계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3</a:t>
            </a:r>
            <a:r>
              <a:rPr lang="ko-KR" altLang="en-US" dirty="0"/>
              <a:t>단계 단계별로 활성화가 되실텐데 완료되었습니다가 나올때까지 터치 </a:t>
            </a:r>
            <a:r>
              <a:rPr lang="ko-KR" altLang="en-US" dirty="0" smtClean="0"/>
              <a:t>하세요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12" y="1690688"/>
            <a:ext cx="2449576" cy="4351338"/>
          </a:xfrm>
        </p:spPr>
      </p:pic>
    </p:spTree>
    <p:extLst>
      <p:ext uri="{BB962C8B-B14F-4D97-AF65-F5344CB8AC3E}">
        <p14:creationId xmlns:p14="http://schemas.microsoft.com/office/powerpoint/2010/main" val="11777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단말기 설정 변경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개발자 옵션을 활성화 시켰으면 뒤로가기 버튼을 눌러 시스템 이나 시스템 관리자 항목에서 개발자 옵션을 터치 합니다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12" y="1690688"/>
            <a:ext cx="2449576" cy="4351338"/>
          </a:xfrm>
        </p:spPr>
      </p:pic>
    </p:spTree>
    <p:extLst>
      <p:ext uri="{BB962C8B-B14F-4D97-AF65-F5344CB8AC3E}">
        <p14:creationId xmlns:p14="http://schemas.microsoft.com/office/powerpoint/2010/main" val="36406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단말기 설정 변경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개발자 옵션 대화상자가 활성화 되면 </a:t>
            </a:r>
            <a:r>
              <a:rPr lang="en-US" altLang="ko-KR" dirty="0" err="1"/>
              <a:t>usb</a:t>
            </a:r>
            <a:r>
              <a:rPr lang="en-US" altLang="ko-KR" dirty="0"/>
              <a:t> </a:t>
            </a:r>
            <a:r>
              <a:rPr lang="ko-KR" altLang="en-US" dirty="0"/>
              <a:t>디버깅이라는 항목이 보이실 텐데 체크박스에 체크를 하셔서 활성화 시키시면 단말에서의 안드로이스 스튜디오와 연결준비는 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12" y="1690688"/>
            <a:ext cx="2449576" cy="4351338"/>
          </a:xfrm>
        </p:spPr>
      </p:pic>
    </p:spTree>
    <p:extLst>
      <p:ext uri="{BB962C8B-B14F-4D97-AF65-F5344CB8AC3E}">
        <p14:creationId xmlns:p14="http://schemas.microsoft.com/office/powerpoint/2010/main" val="33733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191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핸드폰과 컴퓨터 연결</vt:lpstr>
      <vt:lpstr>어떻게?</vt:lpstr>
      <vt:lpstr>USB Driver Download</vt:lpstr>
      <vt:lpstr>핸드폰과 노트북 연결</vt:lpstr>
      <vt:lpstr>단말기 설정 변경</vt:lpstr>
      <vt:lpstr>단말기 설정 변경</vt:lpstr>
      <vt:lpstr>단말기 설정 변경</vt:lpstr>
      <vt:lpstr>단말기 설정 변경</vt:lpstr>
      <vt:lpstr>단말기 설정 변경</vt:lpstr>
      <vt:lpstr>안드로이드 스튜디오에서 사용하기</vt:lpstr>
      <vt:lpstr>안드로이드 스튜디오에서 사용하기</vt:lpstr>
      <vt:lpstr>실행해보기</vt:lpstr>
      <vt:lpstr>실행해보기</vt:lpstr>
      <vt:lpstr>기기확인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김희재</dc:creator>
  <cp:lastModifiedBy>김희재</cp:lastModifiedBy>
  <cp:revision>8</cp:revision>
  <dcterms:created xsi:type="dcterms:W3CDTF">2015-07-01T07:22:16Z</dcterms:created>
  <dcterms:modified xsi:type="dcterms:W3CDTF">2015-07-01T16:17:25Z</dcterms:modified>
</cp:coreProperties>
</file>