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64" r:id="rId6"/>
    <p:sldId id="263" r:id="rId7"/>
    <p:sldId id="265" r:id="rId8"/>
    <p:sldId id="266" r:id="rId9"/>
    <p:sldId id="268" r:id="rId10"/>
    <p:sldId id="269" r:id="rId11"/>
    <p:sldId id="267" r:id="rId12"/>
    <p:sldId id="270" r:id="rId13"/>
    <p:sldId id="276" r:id="rId14"/>
    <p:sldId id="277" r:id="rId15"/>
    <p:sldId id="278" r:id="rId16"/>
    <p:sldId id="271" r:id="rId17"/>
    <p:sldId id="272" r:id="rId18"/>
    <p:sldId id="273" r:id="rId19"/>
    <p:sldId id="274" r:id="rId20"/>
    <p:sldId id="275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886AB-B9CF-3345-83E2-D95C79E3FAF0}" type="doc">
      <dgm:prSet loTypeId="urn:microsoft.com/office/officeart/2005/8/layout/vList5" loCatId="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09FF0C0-CFD0-FA43-A737-AC31CB55CDF3}">
      <dgm:prSet phldrT="[Text]"/>
      <dgm:spPr/>
      <dgm:t>
        <a:bodyPr/>
        <a:lstStyle/>
        <a:p>
          <a:r>
            <a:rPr lang="en-US" dirty="0" smtClean="0"/>
            <a:t>Running</a:t>
          </a:r>
          <a:endParaRPr lang="en-US" dirty="0"/>
        </a:p>
      </dgm:t>
    </dgm:pt>
    <dgm:pt modelId="{1CDCCD7F-D2E9-7E48-97A7-A401C3E1162E}" type="parTrans" cxnId="{8D79B54B-3BF8-D24C-A936-EB41280F4C30}">
      <dgm:prSet/>
      <dgm:spPr/>
      <dgm:t>
        <a:bodyPr/>
        <a:lstStyle/>
        <a:p>
          <a:endParaRPr lang="en-US"/>
        </a:p>
      </dgm:t>
    </dgm:pt>
    <dgm:pt modelId="{07EA31C0-335A-9F43-99F9-A448356284A6}" type="sibTrans" cxnId="{8D79B54B-3BF8-D24C-A936-EB41280F4C30}">
      <dgm:prSet/>
      <dgm:spPr/>
      <dgm:t>
        <a:bodyPr/>
        <a:lstStyle/>
        <a:p>
          <a:endParaRPr lang="en-US"/>
        </a:p>
      </dgm:t>
    </dgm:pt>
    <dgm:pt modelId="{0BE49CE1-6FDD-2749-95C0-3B1D2956ED77}">
      <dgm:prSet phldrT="[Text]"/>
      <dgm:spPr/>
      <dgm:t>
        <a:bodyPr/>
        <a:lstStyle/>
        <a:p>
          <a:r>
            <a:rPr lang="en-US" dirty="0" smtClean="0"/>
            <a:t>Current mobile screen</a:t>
          </a:r>
          <a:endParaRPr lang="en-US" dirty="0"/>
        </a:p>
      </dgm:t>
    </dgm:pt>
    <dgm:pt modelId="{5C60E59C-6E07-4A43-8346-43C23C8BE703}" type="parTrans" cxnId="{AD2474C2-280B-BA4D-8444-5380D9ABB3CE}">
      <dgm:prSet/>
      <dgm:spPr/>
      <dgm:t>
        <a:bodyPr/>
        <a:lstStyle/>
        <a:p>
          <a:endParaRPr lang="en-US"/>
        </a:p>
      </dgm:t>
    </dgm:pt>
    <dgm:pt modelId="{9DD02328-67CD-B343-B183-4985F2B81850}" type="sibTrans" cxnId="{AD2474C2-280B-BA4D-8444-5380D9ABB3CE}">
      <dgm:prSet/>
      <dgm:spPr/>
      <dgm:t>
        <a:bodyPr/>
        <a:lstStyle/>
        <a:p>
          <a:endParaRPr lang="en-US"/>
        </a:p>
      </dgm:t>
    </dgm:pt>
    <dgm:pt modelId="{1A509776-313F-E141-9093-606D6EECB260}">
      <dgm:prSet phldrT="[Text]"/>
      <dgm:spPr/>
      <dgm:t>
        <a:bodyPr/>
        <a:lstStyle/>
        <a:p>
          <a:r>
            <a:rPr lang="en-US" dirty="0" smtClean="0"/>
            <a:t>Interact user and mobile</a:t>
          </a:r>
          <a:endParaRPr lang="en-US" dirty="0"/>
        </a:p>
      </dgm:t>
    </dgm:pt>
    <dgm:pt modelId="{626EC9FB-FF3B-1640-B153-B8F519CE2C0C}" type="parTrans" cxnId="{776778B6-8772-5841-8F23-C020A1D06163}">
      <dgm:prSet/>
      <dgm:spPr/>
      <dgm:t>
        <a:bodyPr/>
        <a:lstStyle/>
        <a:p>
          <a:endParaRPr lang="en-US"/>
        </a:p>
      </dgm:t>
    </dgm:pt>
    <dgm:pt modelId="{610CF6CA-D326-B441-921B-AF6631D0AD28}" type="sibTrans" cxnId="{776778B6-8772-5841-8F23-C020A1D06163}">
      <dgm:prSet/>
      <dgm:spPr/>
      <dgm:t>
        <a:bodyPr/>
        <a:lstStyle/>
        <a:p>
          <a:endParaRPr lang="en-US"/>
        </a:p>
      </dgm:t>
    </dgm:pt>
    <dgm:pt modelId="{0C2FE8D9-6700-4048-9067-4F6861B78963}">
      <dgm:prSet phldrT="[Text]"/>
      <dgm:spPr/>
      <dgm:t>
        <a:bodyPr/>
        <a:lstStyle/>
        <a:p>
          <a:r>
            <a:rPr lang="en-US" dirty="0" smtClean="0"/>
            <a:t>Paused</a:t>
          </a:r>
          <a:endParaRPr lang="en-US" dirty="0"/>
        </a:p>
      </dgm:t>
    </dgm:pt>
    <dgm:pt modelId="{5D8346D1-D83E-9D43-9A51-03A7C38E6797}" type="parTrans" cxnId="{3D1A399C-15F9-0146-84D4-C8219B88A6F4}">
      <dgm:prSet/>
      <dgm:spPr/>
      <dgm:t>
        <a:bodyPr/>
        <a:lstStyle/>
        <a:p>
          <a:endParaRPr lang="en-US"/>
        </a:p>
      </dgm:t>
    </dgm:pt>
    <dgm:pt modelId="{015B82A6-BAC5-F44C-BF3F-D21C2F5107F0}" type="sibTrans" cxnId="{3D1A399C-15F9-0146-84D4-C8219B88A6F4}">
      <dgm:prSet/>
      <dgm:spPr/>
      <dgm:t>
        <a:bodyPr/>
        <a:lstStyle/>
        <a:p>
          <a:endParaRPr lang="en-US"/>
        </a:p>
      </dgm:t>
    </dgm:pt>
    <dgm:pt modelId="{2AABAF5F-8D8F-BF44-9DDE-B23A64B00230}">
      <dgm:prSet phldrT="[Text]"/>
      <dgm:spPr/>
      <dgm:t>
        <a:bodyPr/>
        <a:lstStyle/>
        <a:p>
          <a:r>
            <a:rPr lang="en-US" dirty="0" smtClean="0"/>
            <a:t>Can no Interact user and mobile</a:t>
          </a:r>
          <a:endParaRPr lang="en-US" dirty="0"/>
        </a:p>
      </dgm:t>
    </dgm:pt>
    <dgm:pt modelId="{294812D4-BBAA-BB49-AEC9-EF95BC0C8B3F}" type="parTrans" cxnId="{DC44947E-B21A-BB48-AE33-FACA174A1BCE}">
      <dgm:prSet/>
      <dgm:spPr/>
      <dgm:t>
        <a:bodyPr/>
        <a:lstStyle/>
        <a:p>
          <a:endParaRPr lang="en-US"/>
        </a:p>
      </dgm:t>
    </dgm:pt>
    <dgm:pt modelId="{DE893180-08E1-5D4B-B4DA-51D1F0E32B5B}" type="sibTrans" cxnId="{DC44947E-B21A-BB48-AE33-FACA174A1BCE}">
      <dgm:prSet/>
      <dgm:spPr/>
      <dgm:t>
        <a:bodyPr/>
        <a:lstStyle/>
        <a:p>
          <a:endParaRPr lang="en-US"/>
        </a:p>
      </dgm:t>
    </dgm:pt>
    <dgm:pt modelId="{1269ED18-06B6-B145-9EC2-367F6A185D76}">
      <dgm:prSet phldrT="[Text]"/>
      <dgm:spPr/>
      <dgm:t>
        <a:bodyPr/>
        <a:lstStyle/>
        <a:p>
          <a:r>
            <a:rPr lang="en-US" dirty="0" smtClean="0"/>
            <a:t>Can exit since lack of memory</a:t>
          </a:r>
          <a:endParaRPr lang="en-US" dirty="0"/>
        </a:p>
      </dgm:t>
    </dgm:pt>
    <dgm:pt modelId="{1F62A527-F950-5D47-B721-3541E42A2C4B}" type="parTrans" cxnId="{E4B64986-2F1A-814C-9D16-1FFA10F014FC}">
      <dgm:prSet/>
      <dgm:spPr/>
      <dgm:t>
        <a:bodyPr/>
        <a:lstStyle/>
        <a:p>
          <a:endParaRPr lang="en-US"/>
        </a:p>
      </dgm:t>
    </dgm:pt>
    <dgm:pt modelId="{D57966FB-880A-1245-BE97-AFF8A0B5AA5C}" type="sibTrans" cxnId="{E4B64986-2F1A-814C-9D16-1FFA10F014FC}">
      <dgm:prSet/>
      <dgm:spPr/>
      <dgm:t>
        <a:bodyPr/>
        <a:lstStyle/>
        <a:p>
          <a:endParaRPr lang="en-US"/>
        </a:p>
      </dgm:t>
    </dgm:pt>
    <dgm:pt modelId="{A8DD9F2E-26EC-6D49-A3BA-BCDCCBCA6110}">
      <dgm:prSet phldrT="[Text]"/>
      <dgm:spPr/>
      <dgm:t>
        <a:bodyPr/>
        <a:lstStyle/>
        <a:p>
          <a:r>
            <a:rPr lang="en-US" dirty="0" smtClean="0"/>
            <a:t>Stopped</a:t>
          </a:r>
          <a:endParaRPr lang="en-US" dirty="0"/>
        </a:p>
      </dgm:t>
    </dgm:pt>
    <dgm:pt modelId="{2EDC035D-BCA1-6E4D-935C-3963BF871634}" type="parTrans" cxnId="{4778CE1F-4B90-934A-A613-FF82A02C1BDB}">
      <dgm:prSet/>
      <dgm:spPr/>
      <dgm:t>
        <a:bodyPr/>
        <a:lstStyle/>
        <a:p>
          <a:endParaRPr lang="en-US"/>
        </a:p>
      </dgm:t>
    </dgm:pt>
    <dgm:pt modelId="{37F36157-1B45-D74B-9D78-5F1A84E21B61}" type="sibTrans" cxnId="{4778CE1F-4B90-934A-A613-FF82A02C1BDB}">
      <dgm:prSet/>
      <dgm:spPr/>
      <dgm:t>
        <a:bodyPr/>
        <a:lstStyle/>
        <a:p>
          <a:endParaRPr lang="en-US"/>
        </a:p>
      </dgm:t>
    </dgm:pt>
    <dgm:pt modelId="{07AB91C8-69B9-ED4C-B618-E8C8395B8BC0}">
      <dgm:prSet phldrT="[Text]"/>
      <dgm:spPr/>
      <dgm:t>
        <a:bodyPr/>
        <a:lstStyle/>
        <a:p>
          <a:r>
            <a:rPr lang="en-US" dirty="0" smtClean="0"/>
            <a:t>Invisible mobile screen</a:t>
          </a:r>
          <a:endParaRPr lang="en-US" dirty="0"/>
        </a:p>
      </dgm:t>
    </dgm:pt>
    <dgm:pt modelId="{1F6F4F27-4657-7A48-A5FB-637435E7E841}" type="parTrans" cxnId="{4C514B28-B88B-324E-91D7-E4B844FD8428}">
      <dgm:prSet/>
      <dgm:spPr/>
      <dgm:t>
        <a:bodyPr/>
        <a:lstStyle/>
        <a:p>
          <a:endParaRPr lang="en-US"/>
        </a:p>
      </dgm:t>
    </dgm:pt>
    <dgm:pt modelId="{0C9C038C-2968-264E-B33D-37BB8BDD3997}" type="sibTrans" cxnId="{4C514B28-B88B-324E-91D7-E4B844FD8428}">
      <dgm:prSet/>
      <dgm:spPr/>
      <dgm:t>
        <a:bodyPr/>
        <a:lstStyle/>
        <a:p>
          <a:endParaRPr lang="en-US"/>
        </a:p>
      </dgm:t>
    </dgm:pt>
    <dgm:pt modelId="{4DF16805-5A69-FB48-8A6E-1EB95D43553F}">
      <dgm:prSet phldrT="[Text]"/>
      <dgm:spPr/>
      <dgm:t>
        <a:bodyPr/>
        <a:lstStyle/>
        <a:p>
          <a:r>
            <a:rPr lang="en-US" dirty="0" smtClean="0"/>
            <a:t>Can exit since lack of memory</a:t>
          </a:r>
          <a:endParaRPr lang="en-US" dirty="0"/>
        </a:p>
      </dgm:t>
    </dgm:pt>
    <dgm:pt modelId="{E48902E4-3A49-5A48-B133-5B9131E23254}" type="parTrans" cxnId="{F1C3750C-3601-B245-B5B2-99C6DAE93018}">
      <dgm:prSet/>
      <dgm:spPr/>
      <dgm:t>
        <a:bodyPr/>
        <a:lstStyle/>
        <a:p>
          <a:endParaRPr lang="en-US"/>
        </a:p>
      </dgm:t>
    </dgm:pt>
    <dgm:pt modelId="{A6209F4A-8316-9C47-BAC4-275ACD89147D}" type="sibTrans" cxnId="{F1C3750C-3601-B245-B5B2-99C6DAE93018}">
      <dgm:prSet/>
      <dgm:spPr/>
      <dgm:t>
        <a:bodyPr/>
        <a:lstStyle/>
        <a:p>
          <a:endParaRPr lang="en-US"/>
        </a:p>
      </dgm:t>
    </dgm:pt>
    <dgm:pt modelId="{DC6E48D0-6E6D-A64C-98E0-9B7F3102D604}" type="pres">
      <dgm:prSet presAssocID="{66D886AB-B9CF-3345-83E2-D95C79E3FAF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83C1B7-F88B-8541-97CB-028281B78EFE}" type="pres">
      <dgm:prSet presAssocID="{209FF0C0-CFD0-FA43-A737-AC31CB55CDF3}" presName="linNode" presStyleCnt="0"/>
      <dgm:spPr/>
    </dgm:pt>
    <dgm:pt modelId="{605655D1-5042-C643-8F1F-4027568032EC}" type="pres">
      <dgm:prSet presAssocID="{209FF0C0-CFD0-FA43-A737-AC31CB55CDF3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C39283-78BA-6046-ACED-E76767A91A9F}" type="pres">
      <dgm:prSet presAssocID="{209FF0C0-CFD0-FA43-A737-AC31CB55CDF3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1638B2-4124-E948-B416-5D2C15793BBC}" type="pres">
      <dgm:prSet presAssocID="{07EA31C0-335A-9F43-99F9-A448356284A6}" presName="sp" presStyleCnt="0"/>
      <dgm:spPr/>
    </dgm:pt>
    <dgm:pt modelId="{020BDBDA-F74E-B649-B075-4A3B0B8DB861}" type="pres">
      <dgm:prSet presAssocID="{0C2FE8D9-6700-4048-9067-4F6861B78963}" presName="linNode" presStyleCnt="0"/>
      <dgm:spPr/>
    </dgm:pt>
    <dgm:pt modelId="{6CD7F128-DA15-6540-A576-B20FA6861BDD}" type="pres">
      <dgm:prSet presAssocID="{0C2FE8D9-6700-4048-9067-4F6861B7896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784C0-083F-A743-9ACF-F1122F791F8A}" type="pres">
      <dgm:prSet presAssocID="{0C2FE8D9-6700-4048-9067-4F6861B78963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155AF-74B0-0B49-819A-BBC8B7DDC110}" type="pres">
      <dgm:prSet presAssocID="{015B82A6-BAC5-F44C-BF3F-D21C2F5107F0}" presName="sp" presStyleCnt="0"/>
      <dgm:spPr/>
    </dgm:pt>
    <dgm:pt modelId="{1441CCE9-D53B-8E4B-9EE2-FC827B3BAA21}" type="pres">
      <dgm:prSet presAssocID="{A8DD9F2E-26EC-6D49-A3BA-BCDCCBCA6110}" presName="linNode" presStyleCnt="0"/>
      <dgm:spPr/>
    </dgm:pt>
    <dgm:pt modelId="{3020BD6D-F433-7645-B748-F8B39B422502}" type="pres">
      <dgm:prSet presAssocID="{A8DD9F2E-26EC-6D49-A3BA-BCDCCBCA611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31BB30-9537-704C-A287-59A4F0C2314F}" type="pres">
      <dgm:prSet presAssocID="{A8DD9F2E-26EC-6D49-A3BA-BCDCCBCA611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D85C27-1570-2E43-9E52-95C28C18C294}" type="presOf" srcId="{2AABAF5F-8D8F-BF44-9DDE-B23A64B00230}" destId="{467784C0-083F-A743-9ACF-F1122F791F8A}" srcOrd="0" destOrd="0" presId="urn:microsoft.com/office/officeart/2005/8/layout/vList5"/>
    <dgm:cxn modelId="{3D1A399C-15F9-0146-84D4-C8219B88A6F4}" srcId="{66D886AB-B9CF-3345-83E2-D95C79E3FAF0}" destId="{0C2FE8D9-6700-4048-9067-4F6861B78963}" srcOrd="1" destOrd="0" parTransId="{5D8346D1-D83E-9D43-9A51-03A7C38E6797}" sibTransId="{015B82A6-BAC5-F44C-BF3F-D21C2F5107F0}"/>
    <dgm:cxn modelId="{B530E72B-FE8A-DB4F-9D47-50ED06E71A1F}" type="presOf" srcId="{1A509776-313F-E141-9093-606D6EECB260}" destId="{ECC39283-78BA-6046-ACED-E76767A91A9F}" srcOrd="0" destOrd="1" presId="urn:microsoft.com/office/officeart/2005/8/layout/vList5"/>
    <dgm:cxn modelId="{776778B6-8772-5841-8F23-C020A1D06163}" srcId="{209FF0C0-CFD0-FA43-A737-AC31CB55CDF3}" destId="{1A509776-313F-E141-9093-606D6EECB260}" srcOrd="1" destOrd="0" parTransId="{626EC9FB-FF3B-1640-B153-B8F519CE2C0C}" sibTransId="{610CF6CA-D326-B441-921B-AF6631D0AD28}"/>
    <dgm:cxn modelId="{4778CE1F-4B90-934A-A613-FF82A02C1BDB}" srcId="{66D886AB-B9CF-3345-83E2-D95C79E3FAF0}" destId="{A8DD9F2E-26EC-6D49-A3BA-BCDCCBCA6110}" srcOrd="2" destOrd="0" parTransId="{2EDC035D-BCA1-6E4D-935C-3963BF871634}" sibTransId="{37F36157-1B45-D74B-9D78-5F1A84E21B61}"/>
    <dgm:cxn modelId="{D680DD37-2646-0844-B99C-E2B1EAFA775F}" type="presOf" srcId="{66D886AB-B9CF-3345-83E2-D95C79E3FAF0}" destId="{DC6E48D0-6E6D-A64C-98E0-9B7F3102D604}" srcOrd="0" destOrd="0" presId="urn:microsoft.com/office/officeart/2005/8/layout/vList5"/>
    <dgm:cxn modelId="{F1C3750C-3601-B245-B5B2-99C6DAE93018}" srcId="{A8DD9F2E-26EC-6D49-A3BA-BCDCCBCA6110}" destId="{4DF16805-5A69-FB48-8A6E-1EB95D43553F}" srcOrd="1" destOrd="0" parTransId="{E48902E4-3A49-5A48-B133-5B9131E23254}" sibTransId="{A6209F4A-8316-9C47-BAC4-275ACD89147D}"/>
    <dgm:cxn modelId="{50D644B9-B207-6C40-911E-E66035F8B507}" type="presOf" srcId="{1269ED18-06B6-B145-9EC2-367F6A185D76}" destId="{467784C0-083F-A743-9ACF-F1122F791F8A}" srcOrd="0" destOrd="1" presId="urn:microsoft.com/office/officeart/2005/8/layout/vList5"/>
    <dgm:cxn modelId="{E4B64986-2F1A-814C-9D16-1FFA10F014FC}" srcId="{0C2FE8D9-6700-4048-9067-4F6861B78963}" destId="{1269ED18-06B6-B145-9EC2-367F6A185D76}" srcOrd="1" destOrd="0" parTransId="{1F62A527-F950-5D47-B721-3541E42A2C4B}" sibTransId="{D57966FB-880A-1245-BE97-AFF8A0B5AA5C}"/>
    <dgm:cxn modelId="{AD2474C2-280B-BA4D-8444-5380D9ABB3CE}" srcId="{209FF0C0-CFD0-FA43-A737-AC31CB55CDF3}" destId="{0BE49CE1-6FDD-2749-95C0-3B1D2956ED77}" srcOrd="0" destOrd="0" parTransId="{5C60E59C-6E07-4A43-8346-43C23C8BE703}" sibTransId="{9DD02328-67CD-B343-B183-4985F2B81850}"/>
    <dgm:cxn modelId="{8D79B54B-3BF8-D24C-A936-EB41280F4C30}" srcId="{66D886AB-B9CF-3345-83E2-D95C79E3FAF0}" destId="{209FF0C0-CFD0-FA43-A737-AC31CB55CDF3}" srcOrd="0" destOrd="0" parTransId="{1CDCCD7F-D2E9-7E48-97A7-A401C3E1162E}" sibTransId="{07EA31C0-335A-9F43-99F9-A448356284A6}"/>
    <dgm:cxn modelId="{136AE197-912C-814D-B07F-A3243D4B5FD8}" type="presOf" srcId="{0BE49CE1-6FDD-2749-95C0-3B1D2956ED77}" destId="{ECC39283-78BA-6046-ACED-E76767A91A9F}" srcOrd="0" destOrd="0" presId="urn:microsoft.com/office/officeart/2005/8/layout/vList5"/>
    <dgm:cxn modelId="{EAD5B66F-DE26-CC4E-88E7-FF54E9276E69}" type="presOf" srcId="{A8DD9F2E-26EC-6D49-A3BA-BCDCCBCA6110}" destId="{3020BD6D-F433-7645-B748-F8B39B422502}" srcOrd="0" destOrd="0" presId="urn:microsoft.com/office/officeart/2005/8/layout/vList5"/>
    <dgm:cxn modelId="{DC44947E-B21A-BB48-AE33-FACA174A1BCE}" srcId="{0C2FE8D9-6700-4048-9067-4F6861B78963}" destId="{2AABAF5F-8D8F-BF44-9DDE-B23A64B00230}" srcOrd="0" destOrd="0" parTransId="{294812D4-BBAA-BB49-AEC9-EF95BC0C8B3F}" sibTransId="{DE893180-08E1-5D4B-B4DA-51D1F0E32B5B}"/>
    <dgm:cxn modelId="{251D640F-4ED5-9749-8C6F-1902887AFBCB}" type="presOf" srcId="{209FF0C0-CFD0-FA43-A737-AC31CB55CDF3}" destId="{605655D1-5042-C643-8F1F-4027568032EC}" srcOrd="0" destOrd="0" presId="urn:microsoft.com/office/officeart/2005/8/layout/vList5"/>
    <dgm:cxn modelId="{070750AB-06D9-094A-9F36-447398B01674}" type="presOf" srcId="{4DF16805-5A69-FB48-8A6E-1EB95D43553F}" destId="{D031BB30-9537-704C-A287-59A4F0C2314F}" srcOrd="0" destOrd="1" presId="urn:microsoft.com/office/officeart/2005/8/layout/vList5"/>
    <dgm:cxn modelId="{AAE991EC-6DDA-8E42-B6C5-AE72383C0409}" type="presOf" srcId="{0C2FE8D9-6700-4048-9067-4F6861B78963}" destId="{6CD7F128-DA15-6540-A576-B20FA6861BDD}" srcOrd="0" destOrd="0" presId="urn:microsoft.com/office/officeart/2005/8/layout/vList5"/>
    <dgm:cxn modelId="{1C6E9B57-D5D1-474C-AE51-C5FE80223D6E}" type="presOf" srcId="{07AB91C8-69B9-ED4C-B618-E8C8395B8BC0}" destId="{D031BB30-9537-704C-A287-59A4F0C2314F}" srcOrd="0" destOrd="0" presId="urn:microsoft.com/office/officeart/2005/8/layout/vList5"/>
    <dgm:cxn modelId="{4C514B28-B88B-324E-91D7-E4B844FD8428}" srcId="{A8DD9F2E-26EC-6D49-A3BA-BCDCCBCA6110}" destId="{07AB91C8-69B9-ED4C-B618-E8C8395B8BC0}" srcOrd="0" destOrd="0" parTransId="{1F6F4F27-4657-7A48-A5FB-637435E7E841}" sibTransId="{0C9C038C-2968-264E-B33D-37BB8BDD3997}"/>
    <dgm:cxn modelId="{D654E5E5-7472-4649-AE16-AC3D866263D1}" type="presParOf" srcId="{DC6E48D0-6E6D-A64C-98E0-9B7F3102D604}" destId="{D083C1B7-F88B-8541-97CB-028281B78EFE}" srcOrd="0" destOrd="0" presId="urn:microsoft.com/office/officeart/2005/8/layout/vList5"/>
    <dgm:cxn modelId="{3BBEE5F9-BC85-F64B-8F4F-419FAB6E46D9}" type="presParOf" srcId="{D083C1B7-F88B-8541-97CB-028281B78EFE}" destId="{605655D1-5042-C643-8F1F-4027568032EC}" srcOrd="0" destOrd="0" presId="urn:microsoft.com/office/officeart/2005/8/layout/vList5"/>
    <dgm:cxn modelId="{62423C5A-FB9D-AE40-852C-2E376BCAB61B}" type="presParOf" srcId="{D083C1B7-F88B-8541-97CB-028281B78EFE}" destId="{ECC39283-78BA-6046-ACED-E76767A91A9F}" srcOrd="1" destOrd="0" presId="urn:microsoft.com/office/officeart/2005/8/layout/vList5"/>
    <dgm:cxn modelId="{85039974-3297-9146-AF99-0273BE9A44EA}" type="presParOf" srcId="{DC6E48D0-6E6D-A64C-98E0-9B7F3102D604}" destId="{531638B2-4124-E948-B416-5D2C15793BBC}" srcOrd="1" destOrd="0" presId="urn:microsoft.com/office/officeart/2005/8/layout/vList5"/>
    <dgm:cxn modelId="{77D08D89-97EB-F54C-9636-66BCB607BBC2}" type="presParOf" srcId="{DC6E48D0-6E6D-A64C-98E0-9B7F3102D604}" destId="{020BDBDA-F74E-B649-B075-4A3B0B8DB861}" srcOrd="2" destOrd="0" presId="urn:microsoft.com/office/officeart/2005/8/layout/vList5"/>
    <dgm:cxn modelId="{00EE7B0D-9A25-0644-BD1E-BB64319C8E20}" type="presParOf" srcId="{020BDBDA-F74E-B649-B075-4A3B0B8DB861}" destId="{6CD7F128-DA15-6540-A576-B20FA6861BDD}" srcOrd="0" destOrd="0" presId="urn:microsoft.com/office/officeart/2005/8/layout/vList5"/>
    <dgm:cxn modelId="{BC53EDBA-3051-0F4B-95C1-C20FA83ADDEC}" type="presParOf" srcId="{020BDBDA-F74E-B649-B075-4A3B0B8DB861}" destId="{467784C0-083F-A743-9ACF-F1122F791F8A}" srcOrd="1" destOrd="0" presId="urn:microsoft.com/office/officeart/2005/8/layout/vList5"/>
    <dgm:cxn modelId="{28CF8AC1-F454-5B44-866B-4E56D6545855}" type="presParOf" srcId="{DC6E48D0-6E6D-A64C-98E0-9B7F3102D604}" destId="{FFC155AF-74B0-0B49-819A-BBC8B7DDC110}" srcOrd="3" destOrd="0" presId="urn:microsoft.com/office/officeart/2005/8/layout/vList5"/>
    <dgm:cxn modelId="{3FE2CD4E-4E9E-254B-9B77-7D7C5702A03C}" type="presParOf" srcId="{DC6E48D0-6E6D-A64C-98E0-9B7F3102D604}" destId="{1441CCE9-D53B-8E4B-9EE2-FC827B3BAA21}" srcOrd="4" destOrd="0" presId="urn:microsoft.com/office/officeart/2005/8/layout/vList5"/>
    <dgm:cxn modelId="{BA873673-E574-9946-9D81-D9AF916D4968}" type="presParOf" srcId="{1441CCE9-D53B-8E4B-9EE2-FC827B3BAA21}" destId="{3020BD6D-F433-7645-B748-F8B39B422502}" srcOrd="0" destOrd="0" presId="urn:microsoft.com/office/officeart/2005/8/layout/vList5"/>
    <dgm:cxn modelId="{1C560FC8-ECFC-B94B-8D61-4813A632E96D}" type="presParOf" srcId="{1441CCE9-D53B-8E4B-9EE2-FC827B3BAA21}" destId="{D031BB30-9537-704C-A287-59A4F0C231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60496-E52E-2346-9BA3-000C6EB89741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0B2B3-1F39-444B-B0FB-6AC0497E6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17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직접 보여주기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0B2B3-1F39-444B-B0FB-6AC0497E69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1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8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BAE7-033D-B144-8C76-59E17CFF47FD}" type="datetimeFigureOut">
              <a:rPr lang="en-US" smtClean="0"/>
              <a:t>7/27/2015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59566">
            <a:off x="-1629656" y="4373850"/>
            <a:ext cx="3789118" cy="37891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15425" y="470877"/>
            <a:ext cx="7882687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 Lecture #</a:t>
            </a:r>
            <a:r>
              <a:rPr lang="en-US" altLang="ko-KR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endParaRPr lang="en-US" sz="76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6723" y="2578363"/>
            <a:ext cx="5626247" cy="17543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Activity</a:t>
            </a:r>
            <a:r>
              <a:rPr lang="en-US" altLang="ko-KR" sz="5400" b="1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</a:t>
            </a:r>
            <a:r>
              <a:rPr lang="ko-KR" altLang="en-US" sz="54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ko-KR" sz="54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Intent, </a:t>
            </a:r>
          </a:p>
          <a:p>
            <a:pPr algn="ctr"/>
            <a:r>
              <a:rPr lang="en-US" altLang="ko-KR" sz="5400" b="1" dirty="0" err="1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Manifest</a:t>
            </a:r>
            <a:r>
              <a:rPr lang="en-US" altLang="ko-KR" sz="5400" b="1" cap="none" spc="0" dirty="0" err="1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,L</a:t>
            </a:r>
            <a:r>
              <a:rPr lang="en-US" altLang="ko-KR" sz="5400" b="1" dirty="0" err="1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ife</a:t>
            </a:r>
            <a:r>
              <a:rPr lang="en-US" altLang="ko-KR" sz="5400" b="1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Cycle</a:t>
            </a:r>
            <a:endParaRPr lang="en-US" sz="5400" b="1" cap="none" spc="0" dirty="0">
              <a:ln w="12700">
                <a:solidFill>
                  <a:srgbClr val="00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13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35015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3</a:t>
              </a:r>
              <a:r>
                <a:rPr lang="en-US" sz="4000" dirty="0" smtClean="0"/>
                <a:t>. Manifest</a:t>
              </a:r>
              <a:endParaRPr lang="en-US" sz="40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" y="707886"/>
            <a:ext cx="5096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Manifest structure</a:t>
            </a:r>
            <a:endParaRPr lang="en-US" sz="4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50484" y="1538883"/>
            <a:ext cx="7788428" cy="2128241"/>
            <a:chOff x="550484" y="1538883"/>
            <a:chExt cx="7788428" cy="2128241"/>
          </a:xfrm>
        </p:grpSpPr>
        <p:pic>
          <p:nvPicPr>
            <p:cNvPr id="9" name="Picture 8" descr="스크린샷 2015-07-01 오후 4.36.40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484" y="1538883"/>
              <a:ext cx="7788428" cy="2128241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550484" y="1538883"/>
              <a:ext cx="7788428" cy="212824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0484" y="3667124"/>
            <a:ext cx="7788428" cy="3102189"/>
            <a:chOff x="550484" y="3667124"/>
            <a:chExt cx="7788428" cy="3102189"/>
          </a:xfrm>
        </p:grpSpPr>
        <p:pic>
          <p:nvPicPr>
            <p:cNvPr id="8" name="Picture 7" descr="스크린샷 2015-07-01 오후 4.32.59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428" y="3667124"/>
              <a:ext cx="7776484" cy="3102189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550484" y="3667124"/>
              <a:ext cx="7788428" cy="2984501"/>
            </a:xfrm>
            <a:prstGeom prst="rect">
              <a:avLst/>
            </a:prstGeom>
            <a:noFill/>
            <a:ln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54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26760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3. Manifest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6455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Location of manifest file</a:t>
            </a:r>
            <a:endParaRPr lang="en-US" sz="4800" dirty="0"/>
          </a:p>
        </p:txBody>
      </p:sp>
      <p:pic>
        <p:nvPicPr>
          <p:cNvPr id="10" name="Picture 9" descr="스크린샷 2015-07-05 오전 2.20.3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5" y="1538883"/>
            <a:ext cx="3721100" cy="4699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22274" y="1746249"/>
            <a:ext cx="3451225" cy="46037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143376" y="1650007"/>
            <a:ext cx="1270000" cy="49212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724646" y="1380132"/>
            <a:ext cx="2127250" cy="128686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activity to </a:t>
            </a:r>
            <a:r>
              <a:rPr lang="en-US" dirty="0" err="1" smtClean="0"/>
              <a:t>AndroidManifest.xml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4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27871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3. Manifest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err="1" smtClean="0"/>
              <a:t>AndroidManifest.xml</a:t>
            </a:r>
            <a:endParaRPr lang="en-US" sz="4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1127" y="1729383"/>
            <a:ext cx="8966200" cy="4343400"/>
            <a:chOff x="111127" y="1729383"/>
            <a:chExt cx="8966200" cy="4343400"/>
          </a:xfrm>
        </p:grpSpPr>
        <p:pic>
          <p:nvPicPr>
            <p:cNvPr id="9" name="Picture 8" descr="스크린샷 2015-07-06 오전 4.10.0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27" y="1729383"/>
              <a:ext cx="8966200" cy="4343400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497176" y="2159000"/>
              <a:ext cx="1688523" cy="190500"/>
            </a:xfrm>
            <a:prstGeom prst="roundRect">
              <a:avLst/>
            </a:prstGeom>
            <a:noFill/>
            <a:ln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73498" y="3629025"/>
              <a:ext cx="1395474" cy="190500"/>
            </a:xfrm>
            <a:prstGeom prst="roundRect">
              <a:avLst/>
            </a:prstGeom>
            <a:noFill/>
            <a:ln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95236" y="5178425"/>
              <a:ext cx="3290453" cy="190500"/>
            </a:xfrm>
            <a:prstGeom prst="roundRect">
              <a:avLst/>
            </a:prstGeom>
            <a:noFill/>
            <a:ln>
              <a:solidFill>
                <a:srgbClr val="C0504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373497" y="1980168"/>
            <a:ext cx="288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Your package 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926939" y="3416955"/>
            <a:ext cx="288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Your activity 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284082" y="4916815"/>
            <a:ext cx="288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Add activity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903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44830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Intent Example</a:t>
              </a:r>
              <a:endParaRPr lang="en-US" sz="4000" dirty="0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4" y="1035595"/>
            <a:ext cx="8458092" cy="581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71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44830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Intent Example</a:t>
              </a:r>
              <a:endParaRPr lang="en-US" sz="40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05" y="1196613"/>
            <a:ext cx="8991315" cy="116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8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44830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Intent Example</a:t>
              </a:r>
              <a:endParaRPr lang="en-US" sz="4000" dirty="0"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8" y="834570"/>
            <a:ext cx="8673771" cy="600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48033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4. Activity Life Cycle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3736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Activity State</a:t>
            </a:r>
            <a:endParaRPr lang="en-US" sz="4800" dirty="0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659561031"/>
              </p:ext>
            </p:extLst>
          </p:nvPr>
        </p:nvGraphicFramePr>
        <p:xfrm>
          <a:off x="539750" y="1539875"/>
          <a:ext cx="8001000" cy="485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8633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10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48033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4. Activity Life Cycle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2505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Running</a:t>
            </a:r>
            <a:endParaRPr lang="en-US" sz="4800" dirty="0"/>
          </a:p>
        </p:txBody>
      </p:sp>
      <p:pic>
        <p:nvPicPr>
          <p:cNvPr id="9" name="Picture 8" descr="스크린샷 2015-07-06 오전 4.47.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8" y="1538883"/>
            <a:ext cx="3460748" cy="51762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45027" y="682625"/>
            <a:ext cx="2223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Paused</a:t>
            </a:r>
            <a:endParaRPr lang="en-US" sz="4800" dirty="0"/>
          </a:p>
        </p:txBody>
      </p:sp>
      <p:pic>
        <p:nvPicPr>
          <p:cNvPr id="11" name="Picture 10" descr="스크린샷 2015-07-06 오전 4.47.2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3" y="1534676"/>
            <a:ext cx="3441659" cy="51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1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48033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4. Activity Life Cycle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2505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Stopped</a:t>
            </a:r>
            <a:endParaRPr lang="en-US" sz="4800" dirty="0"/>
          </a:p>
        </p:txBody>
      </p:sp>
      <p:pic>
        <p:nvPicPr>
          <p:cNvPr id="9" name="Picture 8" descr="스크린샷 2015-07-06 오전 4.47.3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5" y="1538883"/>
            <a:ext cx="3365500" cy="5067300"/>
          </a:xfrm>
          <a:prstGeom prst="rect">
            <a:avLst/>
          </a:prstGeom>
        </p:spPr>
      </p:pic>
      <p:pic>
        <p:nvPicPr>
          <p:cNvPr id="10" name="Picture 9" descr="스크린샷 2015-07-06 오전 4.47.1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375" y="1570633"/>
            <a:ext cx="3384000" cy="507600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810000" y="3508375"/>
            <a:ext cx="1412875" cy="9525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4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48033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4. Activity Life Cycle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3736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Activity Life Cycle</a:t>
            </a:r>
            <a:endParaRPr lang="en-US" sz="4800" dirty="0"/>
          </a:p>
        </p:txBody>
      </p:sp>
      <p:sp>
        <p:nvSpPr>
          <p:cNvPr id="9" name="Rounded Rectangle 8"/>
          <p:cNvSpPr/>
          <p:nvPr/>
        </p:nvSpPr>
        <p:spPr>
          <a:xfrm>
            <a:off x="3778249" y="1254125"/>
            <a:ext cx="1714500" cy="3333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 Start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778249" y="1765300"/>
            <a:ext cx="1714500" cy="33337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onCreate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778249" y="2320925"/>
            <a:ext cx="1714500" cy="33337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onStart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778249" y="2806700"/>
            <a:ext cx="1714500" cy="33337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onResume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778249" y="3343275"/>
            <a:ext cx="1714500" cy="3333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Running Activity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3778249" y="4352925"/>
            <a:ext cx="1714500" cy="33337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onPause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3784547" y="5473700"/>
            <a:ext cx="1714500" cy="33337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onStop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784547" y="5959475"/>
            <a:ext cx="1714500" cy="33337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onDestroy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784547" y="6527800"/>
            <a:ext cx="1714500" cy="3333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End </a:t>
            </a:r>
            <a:r>
              <a:rPr lang="en-US" sz="1600" dirty="0" err="1" smtClean="0"/>
              <a:t>Activtiy</a:t>
            </a:r>
            <a:endParaRPr lang="en-US" sz="1600" dirty="0"/>
          </a:p>
        </p:txBody>
      </p:sp>
      <p:sp>
        <p:nvSpPr>
          <p:cNvPr id="19" name="Rounded Rectangle 18"/>
          <p:cNvSpPr/>
          <p:nvPr/>
        </p:nvSpPr>
        <p:spPr>
          <a:xfrm>
            <a:off x="7512048" y="2320925"/>
            <a:ext cx="1714500" cy="333375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onRestart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4549775" y="1587500"/>
            <a:ext cx="196850" cy="1778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4559300" y="2136775"/>
            <a:ext cx="196850" cy="1778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4568825" y="2654300"/>
            <a:ext cx="196850" cy="1778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568825" y="3162300"/>
            <a:ext cx="196850" cy="1778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4578350" y="3711575"/>
            <a:ext cx="196850" cy="1778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4584700" y="5321300"/>
            <a:ext cx="196850" cy="1778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4584700" y="5813425"/>
            <a:ext cx="196850" cy="1778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4594225" y="6330950"/>
            <a:ext cx="196850" cy="1778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16" idx="3"/>
          </p:cNvCxnSpPr>
          <p:nvPr/>
        </p:nvCxnSpPr>
        <p:spPr>
          <a:xfrm flipV="1">
            <a:off x="5499047" y="5619750"/>
            <a:ext cx="2867078" cy="206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8366125" y="4016376"/>
            <a:ext cx="3174" cy="160337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512048" y="3438525"/>
            <a:ext cx="1714500" cy="5461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 come forward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2" idx="0"/>
            <a:endCxn id="19" idx="2"/>
          </p:cNvCxnSpPr>
          <p:nvPr/>
        </p:nvCxnSpPr>
        <p:spPr>
          <a:xfrm flipV="1">
            <a:off x="8369298" y="2654300"/>
            <a:ext cx="0" cy="784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1"/>
            <a:endCxn id="11" idx="3"/>
          </p:cNvCxnSpPr>
          <p:nvPr/>
        </p:nvCxnSpPr>
        <p:spPr>
          <a:xfrm flipH="1">
            <a:off x="5492749" y="2487613"/>
            <a:ext cx="201929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086100" y="3895725"/>
            <a:ext cx="3016249" cy="336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Other activity come forward</a:t>
            </a:r>
            <a:endParaRPr lang="en-US" dirty="0"/>
          </a:p>
        </p:txBody>
      </p:sp>
      <p:sp>
        <p:nvSpPr>
          <p:cNvPr id="40" name="Down Arrow 39"/>
          <p:cNvSpPr/>
          <p:nvPr/>
        </p:nvSpPr>
        <p:spPr>
          <a:xfrm>
            <a:off x="4587875" y="4213225"/>
            <a:ext cx="196850" cy="1778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086100" y="4953000"/>
            <a:ext cx="3016249" cy="33655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 not see </a:t>
            </a:r>
            <a:r>
              <a:rPr lang="en-US" dirty="0" err="1" smtClean="0"/>
              <a:t>actvity</a:t>
            </a:r>
            <a:endParaRPr lang="en-US" dirty="0"/>
          </a:p>
        </p:txBody>
      </p:sp>
      <p:sp>
        <p:nvSpPr>
          <p:cNvPr id="42" name="Down Arrow 41"/>
          <p:cNvSpPr/>
          <p:nvPr/>
        </p:nvSpPr>
        <p:spPr>
          <a:xfrm>
            <a:off x="4597400" y="4746625"/>
            <a:ext cx="196850" cy="17780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797548" y="3044825"/>
            <a:ext cx="1714500" cy="5461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 come forward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5445262" y="3044826"/>
            <a:ext cx="1188583" cy="1474787"/>
            <a:chOff x="5445262" y="3044826"/>
            <a:chExt cx="1188583" cy="1474787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5445262" y="4508500"/>
              <a:ext cx="1183260" cy="11113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6633845" y="3351213"/>
              <a:ext cx="0" cy="11684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H="1">
              <a:off x="5445262" y="3044826"/>
              <a:ext cx="35228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/>
          <p:nvPr/>
        </p:nvCxnSpPr>
        <p:spPr>
          <a:xfrm>
            <a:off x="1270000" y="5640388"/>
            <a:ext cx="2474314" cy="1587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175967" y="4522789"/>
            <a:ext cx="1592705" cy="2063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37109" y="4270377"/>
            <a:ext cx="1714500" cy="5461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Demand memory</a:t>
            </a:r>
            <a:endParaRPr lang="en-US" dirty="0"/>
          </a:p>
        </p:txBody>
      </p:sp>
      <p:cxnSp>
        <p:nvCxnSpPr>
          <p:cNvPr id="67" name="Straight Connector 66"/>
          <p:cNvCxnSpPr>
            <a:endCxn id="65" idx="2"/>
          </p:cNvCxnSpPr>
          <p:nvPr/>
        </p:nvCxnSpPr>
        <p:spPr>
          <a:xfrm flipH="1" flipV="1">
            <a:off x="1294359" y="4816477"/>
            <a:ext cx="4215" cy="80327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1294359" y="3676650"/>
            <a:ext cx="4215" cy="598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37109" y="3130550"/>
            <a:ext cx="1714500" cy="546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shut down</a:t>
            </a:r>
            <a:endParaRPr lang="en-US" dirty="0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270000" y="1935018"/>
            <a:ext cx="28574" cy="117186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298575" y="1935018"/>
            <a:ext cx="2438347" cy="20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68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65" grpId="0" animBg="1"/>
      <p:bldP spid="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6-25 오전 9.2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6" y="3557937"/>
            <a:ext cx="8334503" cy="3300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285" y="780143"/>
            <a:ext cx="70280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5600" dirty="0" smtClean="0"/>
              <a:t>Activity</a:t>
            </a:r>
          </a:p>
          <a:p>
            <a:pPr marL="685800" indent="-685800">
              <a:buFont typeface="Arial"/>
              <a:buChar char="•"/>
            </a:pPr>
            <a:r>
              <a:rPr lang="en-US" sz="5600" dirty="0" smtClean="0"/>
              <a:t>Intent</a:t>
            </a:r>
          </a:p>
          <a:p>
            <a:pPr marL="685800" indent="-685800">
              <a:buFont typeface="Arial"/>
              <a:buChar char="•"/>
            </a:pPr>
            <a:r>
              <a:rPr lang="en-US" sz="5600" dirty="0" smtClean="0"/>
              <a:t>Manifest</a:t>
            </a:r>
          </a:p>
          <a:p>
            <a:pPr marL="685800" indent="-685800">
              <a:buFont typeface="Arial"/>
              <a:buChar char="•"/>
            </a:pPr>
            <a:r>
              <a:rPr lang="en-US" sz="5600" dirty="0" smtClean="0"/>
              <a:t>Activity Life Cycle</a:t>
            </a:r>
            <a:endParaRPr lang="en-US" sz="5600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ic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Index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030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48033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4. Activity Life Cycle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854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Activity Life Cycle Method</a:t>
            </a:r>
            <a:endParaRPr lang="en-US" sz="4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200027"/>
              </p:ext>
            </p:extLst>
          </p:nvPr>
        </p:nvGraphicFramePr>
        <p:xfrm>
          <a:off x="508000" y="1825625"/>
          <a:ext cx="8032750" cy="4349752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016375"/>
                <a:gridCol w="4016375"/>
              </a:tblGrid>
              <a:tr h="543719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r>
                        <a:rPr lang="en-US" baseline="0" dirty="0" smtClean="0"/>
                        <a:t> of activity state</a:t>
                      </a:r>
                      <a:endParaRPr lang="en-US" dirty="0"/>
                    </a:p>
                  </a:txBody>
                  <a:tcPr/>
                </a:tc>
              </a:tr>
              <a:tr h="5437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onCreate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(Activity</a:t>
                      </a:r>
                      <a:r>
                        <a:rPr lang="en-US" baseline="0" dirty="0" smtClean="0"/>
                        <a:t> creation)</a:t>
                      </a:r>
                      <a:endParaRPr lang="en-US" dirty="0"/>
                    </a:p>
                  </a:txBody>
                  <a:tcPr/>
                </a:tc>
              </a:tr>
              <a:tr h="5437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onStart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(Activity</a:t>
                      </a:r>
                      <a:r>
                        <a:rPr lang="en-US" baseline="0" dirty="0" smtClean="0"/>
                        <a:t> creation) -&gt; Paused</a:t>
                      </a:r>
                      <a:endParaRPr lang="en-US" dirty="0"/>
                    </a:p>
                  </a:txBody>
                  <a:tcPr/>
                </a:tc>
              </a:tr>
              <a:tr h="5437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onResume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Paused -&gt; </a:t>
                      </a:r>
                      <a:r>
                        <a:rPr lang="en-US" baseline="0" dirty="0" smtClean="0"/>
                        <a:t> Activation</a:t>
                      </a:r>
                      <a:endParaRPr lang="en-US" dirty="0"/>
                    </a:p>
                  </a:txBody>
                  <a:tcPr/>
                </a:tc>
              </a:tr>
              <a:tr h="5437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onPause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Activation</a:t>
                      </a:r>
                      <a:r>
                        <a:rPr lang="en-US" baseline="0" dirty="0" smtClean="0"/>
                        <a:t> -&gt; Paused</a:t>
                      </a:r>
                      <a:endParaRPr lang="en-US" dirty="0"/>
                    </a:p>
                  </a:txBody>
                  <a:tcPr/>
                </a:tc>
              </a:tr>
              <a:tr h="5437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onStop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Paused</a:t>
                      </a:r>
                      <a:r>
                        <a:rPr lang="en-US" baseline="0" dirty="0" smtClean="0"/>
                        <a:t> -&gt; Stop</a:t>
                      </a:r>
                      <a:endParaRPr lang="en-US" dirty="0"/>
                    </a:p>
                  </a:txBody>
                  <a:tcPr/>
                </a:tc>
              </a:tr>
              <a:tr h="5437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onRestart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 -&gt; Paused</a:t>
                      </a:r>
                      <a:endParaRPr lang="en-US" dirty="0"/>
                    </a:p>
                  </a:txBody>
                  <a:tcPr/>
                </a:tc>
              </a:tr>
              <a:tr h="54371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onDestory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Stop</a:t>
                      </a:r>
                      <a:r>
                        <a:rPr lang="en-US" baseline="0" dirty="0" smtClean="0"/>
                        <a:t> -&gt; (Activity destroyed)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56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2522" y="2769719"/>
            <a:ext cx="3398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92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 Activity</a:t>
              </a:r>
              <a:endParaRPr lang="en-US" sz="40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" y="70788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Application</a:t>
            </a:r>
            <a:endParaRPr lang="en-US" sz="4800" dirty="0"/>
          </a:p>
        </p:txBody>
      </p:sp>
      <p:sp>
        <p:nvSpPr>
          <p:cNvPr id="12" name="Rounded Rectangle 11"/>
          <p:cNvSpPr/>
          <p:nvPr/>
        </p:nvSpPr>
        <p:spPr>
          <a:xfrm>
            <a:off x="385262" y="1538883"/>
            <a:ext cx="2680881" cy="1191673"/>
          </a:xfrm>
          <a:prstGeom prst="roundRect">
            <a:avLst/>
          </a:prstGeom>
          <a:blipFill rotWithShape="1">
            <a:blip r:embed="rId4"/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Activity</a:t>
            </a:r>
            <a:endParaRPr lang="en-US" sz="3600" dirty="0"/>
          </a:p>
        </p:txBody>
      </p:sp>
      <p:sp>
        <p:nvSpPr>
          <p:cNvPr id="13" name="Rounded Rectangle 12"/>
          <p:cNvSpPr/>
          <p:nvPr/>
        </p:nvSpPr>
        <p:spPr>
          <a:xfrm>
            <a:off x="385262" y="2871674"/>
            <a:ext cx="2680881" cy="1191673"/>
          </a:xfrm>
          <a:prstGeom prst="roundRect">
            <a:avLst/>
          </a:prstGeom>
          <a:blipFill rotWithShape="1">
            <a:blip r:embed="rId4"/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Service</a:t>
            </a:r>
            <a:endParaRPr lang="en-US" sz="3600" dirty="0"/>
          </a:p>
        </p:txBody>
      </p:sp>
      <p:sp>
        <p:nvSpPr>
          <p:cNvPr id="14" name="Rounded Rectangle 13"/>
          <p:cNvSpPr/>
          <p:nvPr/>
        </p:nvSpPr>
        <p:spPr>
          <a:xfrm>
            <a:off x="385262" y="4200068"/>
            <a:ext cx="2680881" cy="1191673"/>
          </a:xfrm>
          <a:prstGeom prst="roundRect">
            <a:avLst/>
          </a:prstGeom>
          <a:blipFill rotWithShape="1">
            <a:blip r:embed="rId4"/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Broadcast</a:t>
            </a:r>
          </a:p>
          <a:p>
            <a:pPr algn="ctr"/>
            <a:r>
              <a:rPr lang="en-US" sz="3600" dirty="0" smtClean="0"/>
              <a:t>Receiver</a:t>
            </a:r>
            <a:endParaRPr lang="en-US" sz="3600" dirty="0"/>
          </a:p>
        </p:txBody>
      </p:sp>
      <p:sp>
        <p:nvSpPr>
          <p:cNvPr id="15" name="Rounded Rectangle 14"/>
          <p:cNvSpPr/>
          <p:nvPr/>
        </p:nvSpPr>
        <p:spPr>
          <a:xfrm>
            <a:off x="385262" y="5556568"/>
            <a:ext cx="2680881" cy="1191673"/>
          </a:xfrm>
          <a:prstGeom prst="roundRect">
            <a:avLst/>
          </a:prstGeom>
          <a:blipFill rotWithShape="1">
            <a:blip r:embed="rId4"/>
            <a:stretch>
              <a:fillRect/>
            </a:stretch>
          </a:blip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Content</a:t>
            </a:r>
          </a:p>
          <a:p>
            <a:pPr algn="ctr"/>
            <a:r>
              <a:rPr lang="en-US" sz="3600" dirty="0" smtClean="0"/>
              <a:t>Provider</a:t>
            </a:r>
            <a:endParaRPr lang="en-US" sz="3600" dirty="0"/>
          </a:p>
        </p:txBody>
      </p:sp>
      <p:sp>
        <p:nvSpPr>
          <p:cNvPr id="16" name="Rounded Rectangle 15"/>
          <p:cNvSpPr/>
          <p:nvPr/>
        </p:nvSpPr>
        <p:spPr>
          <a:xfrm>
            <a:off x="3375319" y="1538883"/>
            <a:ext cx="5074943" cy="1191673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 mobile screen</a:t>
            </a:r>
            <a:endParaRPr lang="en-US" sz="3600" dirty="0"/>
          </a:p>
        </p:txBody>
      </p:sp>
      <p:sp>
        <p:nvSpPr>
          <p:cNvPr id="17" name="Bent Arrow 16"/>
          <p:cNvSpPr/>
          <p:nvPr/>
        </p:nvSpPr>
        <p:spPr>
          <a:xfrm>
            <a:off x="4860077" y="1081914"/>
            <a:ext cx="611429" cy="456969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71506" y="1066234"/>
            <a:ext cx="302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 </a:t>
            </a:r>
            <a:r>
              <a:rPr lang="en-US" dirty="0" err="1" smtClean="0"/>
              <a:t>AndroidManifest.xml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375319" y="2871674"/>
            <a:ext cx="5074943" cy="1191673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Running in the background process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422353" y="4200068"/>
            <a:ext cx="5074943" cy="1191673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Method of sending message to some objects</a:t>
            </a:r>
            <a:endParaRPr lang="en-US" sz="3600" dirty="0"/>
          </a:p>
        </p:txBody>
      </p:sp>
      <p:sp>
        <p:nvSpPr>
          <p:cNvPr id="21" name="Rounded Rectangle 20"/>
          <p:cNvSpPr/>
          <p:nvPr/>
        </p:nvSpPr>
        <p:spPr>
          <a:xfrm>
            <a:off x="3438031" y="5556568"/>
            <a:ext cx="5074943" cy="1191673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Manage access to a structured set of data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450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3" name="Rectangle 2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2. Intent</a:t>
              </a:r>
              <a:endParaRPr lang="en-US" sz="4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1304" y="1409877"/>
            <a:ext cx="2755446" cy="5044898"/>
            <a:chOff x="689429" y="1314627"/>
            <a:chExt cx="2755446" cy="5044898"/>
          </a:xfrm>
        </p:grpSpPr>
        <p:pic>
          <p:nvPicPr>
            <p:cNvPr id="6" name="Picture 5" descr="스크린샷 2015-07-05 오전 1.52.48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429" y="1314627"/>
              <a:ext cx="2755446" cy="504489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102179" y="3222625"/>
              <a:ext cx="1920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Activity 1</a:t>
              </a:r>
              <a:endParaRPr lang="en-US" sz="3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06408" y="1409877"/>
            <a:ext cx="2755446" cy="5044898"/>
            <a:chOff x="689429" y="1314627"/>
            <a:chExt cx="2755446" cy="5044898"/>
          </a:xfrm>
        </p:grpSpPr>
        <p:pic>
          <p:nvPicPr>
            <p:cNvPr id="11" name="Picture 10" descr="스크린샷 2015-07-05 오전 1.52.48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429" y="1314627"/>
              <a:ext cx="2755446" cy="504489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102179" y="3222625"/>
              <a:ext cx="1920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FF0000"/>
                  </a:solidFill>
                </a:rPr>
                <a:t>Activity 2</a:t>
              </a:r>
              <a:endParaRPr lang="en-US" sz="3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555998" y="3313331"/>
            <a:ext cx="2032001" cy="109991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Intent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" y="707886"/>
            <a:ext cx="1980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Intent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0961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2. Intent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8686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Intent source (</a:t>
            </a:r>
            <a:r>
              <a:rPr lang="en-US" sz="4800" dirty="0" err="1" smtClean="0"/>
              <a:t>activity_main.xml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pic>
        <p:nvPicPr>
          <p:cNvPr id="9" name="Picture 8" descr="스크린샷 2015-07-05 오전 2.06.1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538883"/>
            <a:ext cx="8966200" cy="4521200"/>
          </a:xfrm>
          <a:prstGeom prst="rect">
            <a:avLst/>
          </a:prstGeom>
        </p:spPr>
      </p:pic>
      <p:pic>
        <p:nvPicPr>
          <p:cNvPr id="10" name="Picture 9" descr="스크린샷 2015-07-05 오전 2.08.3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63" y="1952625"/>
            <a:ext cx="3338137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5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2. Intent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8584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Intent source (</a:t>
            </a:r>
            <a:r>
              <a:rPr lang="en-US" sz="4800" dirty="0" err="1" smtClean="0"/>
              <a:t>MainActivity.java</a:t>
            </a:r>
            <a:r>
              <a:rPr lang="en-US" sz="4800" dirty="0" smtClean="0"/>
              <a:t>)</a:t>
            </a:r>
            <a:endParaRPr lang="en-US" sz="4800" dirty="0"/>
          </a:p>
        </p:txBody>
      </p:sp>
      <p:pic>
        <p:nvPicPr>
          <p:cNvPr id="10" name="Picture 9" descr="스크린샷 2015-07-05 오전 2.06.3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665883"/>
            <a:ext cx="8966200" cy="508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2. Intent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7443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Intent source (activity2.xml)</a:t>
            </a:r>
            <a:endParaRPr lang="en-US" sz="4800" dirty="0"/>
          </a:p>
        </p:txBody>
      </p:sp>
      <p:pic>
        <p:nvPicPr>
          <p:cNvPr id="9" name="Picture 8" descr="스크린샷 2015-07-05 오전 2.06.4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538883"/>
            <a:ext cx="8991600" cy="5270500"/>
          </a:xfrm>
          <a:prstGeom prst="rect">
            <a:avLst/>
          </a:prstGeom>
        </p:spPr>
      </p:pic>
      <p:pic>
        <p:nvPicPr>
          <p:cNvPr id="10" name="Picture 9" descr="스크린샷 2015-07-05 오전 2.10.00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250" y="2270124"/>
            <a:ext cx="3308352" cy="45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0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2. Intent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7558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Intent source (activity2.java)</a:t>
            </a:r>
            <a:endParaRPr lang="en-US" sz="4800" dirty="0"/>
          </a:p>
        </p:txBody>
      </p:sp>
      <p:pic>
        <p:nvPicPr>
          <p:cNvPr id="9" name="Picture 8" descr="스크린샷 2015-07-05 오전 2.06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2" y="1762125"/>
            <a:ext cx="89662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9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4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35015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3</a:t>
              </a:r>
              <a:r>
                <a:rPr lang="en-US" sz="4000" dirty="0" smtClean="0"/>
                <a:t>. Manifest</a:t>
              </a:r>
              <a:endParaRPr lang="en-US" sz="4000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514803" y="1269999"/>
            <a:ext cx="1993447" cy="1317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Manifest</a:t>
            </a:r>
            <a:endParaRPr lang="en-US" sz="3600" dirty="0"/>
          </a:p>
        </p:txBody>
      </p:sp>
      <p:sp>
        <p:nvSpPr>
          <p:cNvPr id="10" name="Right Arrow 9"/>
          <p:cNvSpPr/>
          <p:nvPr/>
        </p:nvSpPr>
        <p:spPr>
          <a:xfrm>
            <a:off x="3032125" y="1619250"/>
            <a:ext cx="952500" cy="635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445453" y="1269999"/>
            <a:ext cx="4174672" cy="1317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 list of application information </a:t>
            </a:r>
            <a:endParaRPr lang="en-US" sz="3600" dirty="0"/>
          </a:p>
        </p:txBody>
      </p:sp>
      <p:sp>
        <p:nvSpPr>
          <p:cNvPr id="13" name="Right Arrow 12"/>
          <p:cNvSpPr/>
          <p:nvPr/>
        </p:nvSpPr>
        <p:spPr>
          <a:xfrm>
            <a:off x="3032125" y="3317874"/>
            <a:ext cx="952500" cy="635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445453" y="2978149"/>
            <a:ext cx="4174672" cy="1317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Describe component of the application</a:t>
            </a:r>
            <a:endParaRPr lang="en-US" sz="3600" dirty="0"/>
          </a:p>
        </p:txBody>
      </p:sp>
      <p:sp>
        <p:nvSpPr>
          <p:cNvPr id="16" name="Rounded Rectangle 15"/>
          <p:cNvSpPr/>
          <p:nvPr/>
        </p:nvSpPr>
        <p:spPr>
          <a:xfrm>
            <a:off x="4445453" y="4749799"/>
            <a:ext cx="4174672" cy="13176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Declare permission of the application</a:t>
            </a:r>
            <a:endParaRPr lang="en-US" sz="3600" dirty="0"/>
          </a:p>
        </p:txBody>
      </p:sp>
      <p:sp>
        <p:nvSpPr>
          <p:cNvPr id="17" name="Right Arrow 16"/>
          <p:cNvSpPr/>
          <p:nvPr/>
        </p:nvSpPr>
        <p:spPr>
          <a:xfrm>
            <a:off x="3025775" y="5073649"/>
            <a:ext cx="952500" cy="635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304</Words>
  <Application>Microsoft Office PowerPoint</Application>
  <PresentationFormat>화면 슬라이드 쇼(4:3)</PresentationFormat>
  <Paragraphs>107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chunggi</dc:creator>
  <cp:lastModifiedBy>이충기</cp:lastModifiedBy>
  <cp:revision>32</cp:revision>
  <dcterms:created xsi:type="dcterms:W3CDTF">2015-07-01T14:11:15Z</dcterms:created>
  <dcterms:modified xsi:type="dcterms:W3CDTF">2015-07-27T03:36:33Z</dcterms:modified>
</cp:coreProperties>
</file>