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C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236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8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3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1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4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7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5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6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2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FBAE7-033D-B144-8C76-59E17CFF47F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9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59566">
            <a:off x="-1629656" y="4373850"/>
            <a:ext cx="3789118" cy="37891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62412" y="470877"/>
            <a:ext cx="7388712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600" b="1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Android Lecture #</a:t>
            </a:r>
            <a:endParaRPr lang="en-US" sz="7600" b="1" cap="none" spc="0" dirty="0">
              <a:ln w="12700">
                <a:solidFill>
                  <a:srgbClr val="00000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36426" y="2578363"/>
            <a:ext cx="500682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00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r>
              <a:rPr lang="en-US" sz="5400" b="1" dirty="0" smtClean="0">
                <a:ln w="12700">
                  <a:solidFill>
                    <a:srgbClr val="00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week</a:t>
            </a:r>
          </a:p>
          <a:p>
            <a:pPr algn="ctr"/>
            <a:r>
              <a:rPr lang="en-US" altLang="ko-KR" sz="5400" b="1" cap="none" spc="0" dirty="0" smtClean="0">
                <a:ln w="12700">
                  <a:solidFill>
                    <a:srgbClr val="00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Toast Message</a:t>
            </a:r>
            <a:r>
              <a:rPr lang="en-US" altLang="ko-KR" sz="5400" b="1" dirty="0">
                <a:ln w="12700">
                  <a:solidFill>
                    <a:srgbClr val="00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ko-KR" sz="5400" b="1" dirty="0" smtClean="0">
                <a:ln w="12700">
                  <a:solidFill>
                    <a:srgbClr val="00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&amp;</a:t>
            </a:r>
          </a:p>
          <a:p>
            <a:pPr algn="ctr"/>
            <a:r>
              <a:rPr lang="en-US" altLang="ko-KR" sz="5400" b="1" dirty="0" smtClean="0">
                <a:ln w="12700">
                  <a:solidFill>
                    <a:srgbClr val="00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Dialog Box</a:t>
            </a:r>
            <a:endParaRPr lang="en-US" altLang="ko-KR" sz="5400" b="1" cap="none" spc="0" dirty="0" smtClean="0">
              <a:ln w="12700">
                <a:solidFill>
                  <a:srgbClr val="000000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41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8" y="0"/>
              <a:ext cx="59780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3. Example</a:t>
              </a:r>
              <a:endParaRPr lang="en-US" sz="40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2011642" y="2603500"/>
            <a:ext cx="46558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SampleToast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217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_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90"/>
            <a:ext cx="9144000" cy="68230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63120" y="2044005"/>
            <a:ext cx="3222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Dialog Box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092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8" y="0"/>
              <a:ext cx="59780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4</a:t>
              </a:r>
              <a:r>
                <a:rPr lang="en-US" sz="4000" dirty="0" smtClean="0"/>
                <a:t>. </a:t>
              </a:r>
              <a:r>
                <a:rPr lang="en-US" sz="4000" dirty="0" smtClean="0"/>
                <a:t>What is Dialog Box?</a:t>
              </a:r>
              <a:endParaRPr lang="en-US" sz="40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159" y="1905001"/>
            <a:ext cx="5073491" cy="314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9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8" y="0"/>
              <a:ext cx="59780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4</a:t>
              </a:r>
              <a:r>
                <a:rPr lang="en-US" sz="4000" dirty="0" smtClean="0"/>
                <a:t>. </a:t>
              </a:r>
              <a:r>
                <a:rPr lang="en-US" sz="4000" dirty="0" smtClean="0"/>
                <a:t>How to use it?</a:t>
              </a:r>
              <a:endParaRPr lang="en-US" sz="4000" dirty="0"/>
            </a:p>
          </p:txBody>
        </p:sp>
      </p:grp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Toast is easy to debugging, dialog box is communication with user</a:t>
            </a:r>
          </a:p>
          <a:p>
            <a:r>
              <a:rPr lang="en-US" altLang="ko-KR" dirty="0" smtClean="0"/>
              <a:t>Not taking input from user, just get answer like yes or 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5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8" y="0"/>
              <a:ext cx="59780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5. Example</a:t>
              </a:r>
              <a:endParaRPr lang="en-US" sz="40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2561676" y="2967335"/>
            <a:ext cx="40206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SampleDialog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297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72522" y="2769719"/>
            <a:ext cx="3398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you!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92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스크린샷 2015-06-25 오전 9.24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6" y="3557937"/>
            <a:ext cx="8334503" cy="33000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8285" y="780143"/>
            <a:ext cx="33927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 dirty="0" smtClean="0"/>
              <a:t>Contents</a:t>
            </a:r>
            <a:endParaRPr lang="en-US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What is toast message?</a:t>
            </a:r>
          </a:p>
          <a:p>
            <a:r>
              <a:rPr lang="en-US" altLang="ko-KR" dirty="0" smtClean="0"/>
              <a:t>Why &amp; How to use it?</a:t>
            </a:r>
          </a:p>
          <a:p>
            <a:r>
              <a:rPr lang="en-US" altLang="ko-KR" dirty="0" smtClean="0"/>
              <a:t>Example</a:t>
            </a:r>
          </a:p>
          <a:p>
            <a:r>
              <a:rPr lang="en-US" altLang="ko-KR" dirty="0" smtClean="0"/>
              <a:t>What is Dialog Box?</a:t>
            </a:r>
          </a:p>
          <a:p>
            <a:r>
              <a:rPr lang="en-US" altLang="ko-KR" dirty="0" smtClean="0"/>
              <a:t>Why &amp; How to use it?</a:t>
            </a:r>
          </a:p>
          <a:p>
            <a:r>
              <a:rPr lang="en-US" altLang="ko-KR" dirty="0" smtClean="0"/>
              <a:t>Example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30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_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90"/>
            <a:ext cx="9144000" cy="68230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93377" y="2044005"/>
            <a:ext cx="43624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Toast Message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61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8" y="0"/>
              <a:ext cx="59780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1. What is Toast Message? </a:t>
              </a:r>
              <a:endParaRPr lang="en-US" sz="40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715" y="855131"/>
            <a:ext cx="3162086" cy="562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0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8" y="0"/>
              <a:ext cx="59780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2</a:t>
              </a:r>
              <a:r>
                <a:rPr lang="en-US" sz="4000" dirty="0" smtClean="0"/>
                <a:t>. Why we use it?</a:t>
              </a:r>
              <a:endParaRPr lang="en-US" sz="4000" dirty="0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While Debugging ( Error detecting )</a:t>
            </a:r>
          </a:p>
          <a:p>
            <a:r>
              <a:rPr lang="en-US" altLang="ko-KR" dirty="0" smtClean="0"/>
              <a:t>After application is appear, message is still alive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97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8" y="0"/>
              <a:ext cx="59780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2</a:t>
              </a:r>
              <a:r>
                <a:rPr lang="en-US" sz="4000" dirty="0" smtClean="0"/>
                <a:t>. How to use it?</a:t>
              </a:r>
              <a:endParaRPr lang="en-US" sz="40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34" y="1439694"/>
            <a:ext cx="7487731" cy="1201905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6057900" y="2641599"/>
            <a:ext cx="0" cy="723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025900" y="3365500"/>
            <a:ext cx="20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025900" y="3365500"/>
            <a:ext cx="0" cy="622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7767" y="4102100"/>
            <a:ext cx="643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Toast.LENGTH_SHORT</a:t>
            </a:r>
            <a:r>
              <a:rPr lang="en-US" altLang="ko-KR" b="1" dirty="0" smtClean="0"/>
              <a:t>   OR   </a:t>
            </a:r>
            <a:r>
              <a:rPr lang="en-US" altLang="ko-KR" b="1" dirty="0" err="1"/>
              <a:t>Toast.LENGTH_LONG</a:t>
            </a:r>
            <a:endParaRPr lang="ko-KR" altLang="en-US" dirty="0"/>
          </a:p>
        </p:txBody>
      </p:sp>
      <p:sp>
        <p:nvSpPr>
          <p:cNvPr id="28" name="Oval 27"/>
          <p:cNvSpPr/>
          <p:nvPr/>
        </p:nvSpPr>
        <p:spPr>
          <a:xfrm>
            <a:off x="7244033" y="1384839"/>
            <a:ext cx="1071832" cy="6477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19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8" y="0"/>
              <a:ext cx="59780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2</a:t>
              </a:r>
              <a:r>
                <a:rPr lang="en-US" sz="4000" dirty="0" smtClean="0"/>
                <a:t>. How to use it?</a:t>
              </a:r>
              <a:endParaRPr lang="en-US" sz="40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1625" y="2941310"/>
            <a:ext cx="8540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Toast.makeText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this,”Hello</a:t>
            </a:r>
            <a:r>
              <a:rPr lang="en-US" altLang="ko-KR" sz="2800" dirty="0" smtClean="0"/>
              <a:t> Android!”,</a:t>
            </a:r>
            <a:r>
              <a:rPr lang="en-US" altLang="ko-KR" sz="2800" dirty="0" err="1" smtClean="0"/>
              <a:t>Toast.LENTH_LONG</a:t>
            </a:r>
            <a:r>
              <a:rPr lang="en-US" altLang="ko-KR" sz="2800" dirty="0" smtClean="0"/>
              <a:t>);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8800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8" y="0"/>
              <a:ext cx="59780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2</a:t>
              </a:r>
              <a:r>
                <a:rPr lang="en-US" sz="4000" dirty="0" smtClean="0"/>
                <a:t>. How to use it?</a:t>
              </a:r>
              <a:endParaRPr lang="en-US" sz="4000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09" y="1146194"/>
            <a:ext cx="8882422" cy="6318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7500" y="1777999"/>
            <a:ext cx="821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gravity :  </a:t>
            </a:r>
            <a:r>
              <a:rPr lang="en-US" altLang="ko-KR" dirty="0" err="1" smtClean="0"/>
              <a:t>Gravity.CENTER</a:t>
            </a:r>
            <a:r>
              <a:rPr lang="en-US" altLang="ko-KR" dirty="0"/>
              <a:t> </a:t>
            </a:r>
            <a:r>
              <a:rPr lang="en-US" altLang="ko-KR" dirty="0" smtClean="0"/>
              <a:t> /  select align</a:t>
            </a:r>
          </a:p>
          <a:p>
            <a:r>
              <a:rPr lang="en-US" altLang="ko-KR" dirty="0" err="1" smtClean="0"/>
              <a:t>xOffset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yOffset</a:t>
            </a:r>
            <a:r>
              <a:rPr lang="en-US" altLang="ko-KR" dirty="0" smtClean="0"/>
              <a:t> : integer value / select the toast message box location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7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8" y="0"/>
              <a:ext cx="59780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2</a:t>
              </a:r>
              <a:r>
                <a:rPr lang="en-US" sz="4000" dirty="0" smtClean="0"/>
                <a:t>. How to use it?</a:t>
              </a:r>
              <a:endParaRPr lang="en-US" sz="40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38403"/>
            <a:ext cx="9144001" cy="49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7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4240</TotalTime>
  <Words>176</Words>
  <Application>Microsoft Office PowerPoint</Application>
  <PresentationFormat>On-screen Show (4:3)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chunggi</dc:creator>
  <cp:lastModifiedBy>김희재</cp:lastModifiedBy>
  <cp:revision>21</cp:revision>
  <dcterms:created xsi:type="dcterms:W3CDTF">2015-07-01T14:11:15Z</dcterms:created>
  <dcterms:modified xsi:type="dcterms:W3CDTF">2015-07-07T12:26:31Z</dcterms:modified>
</cp:coreProperties>
</file>