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6" r:id="rId7"/>
    <p:sldId id="265" r:id="rId8"/>
    <p:sldId id="262" r:id="rId9"/>
    <p:sldId id="263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8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BAE7-033D-B144-8C76-59E17CFF47FD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59566">
            <a:off x="-1629656" y="4373850"/>
            <a:ext cx="3789118" cy="37891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15425" y="470877"/>
            <a:ext cx="7882687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6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 </a:t>
            </a:r>
            <a:r>
              <a:rPr lang="en-US" sz="7600" b="1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Lecture #</a:t>
            </a:r>
            <a:r>
              <a:rPr lang="en-US" sz="76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</a:t>
            </a:r>
            <a:endParaRPr lang="en-US" sz="76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50139" y="2578363"/>
            <a:ext cx="1779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Event</a:t>
            </a:r>
            <a:endParaRPr lang="en-US" sz="5400" b="1" cap="none" spc="0" dirty="0">
              <a:ln w="12700">
                <a:solidFill>
                  <a:srgbClr val="000000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13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72522" y="2769719"/>
            <a:ext cx="3398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you!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924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5-06-25 오전 9.2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6" y="3557937"/>
            <a:ext cx="8334503" cy="330006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icon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Index </a:t>
              </a:r>
              <a:endParaRPr lang="en-US" sz="40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98285" y="780143"/>
            <a:ext cx="702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5600" dirty="0" smtClean="0"/>
              <a:t>Event</a:t>
            </a:r>
          </a:p>
          <a:p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43030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 Event </a:t>
              </a:r>
              <a:endParaRPr lang="en-US" sz="4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" y="707886"/>
            <a:ext cx="310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Event</a:t>
            </a:r>
            <a:r>
              <a:rPr lang="ko-KR" altLang="en-US" sz="4800" dirty="0" smtClean="0"/>
              <a:t> </a:t>
            </a:r>
            <a:r>
              <a:rPr lang="en-US" altLang="ko-KR" sz="4800" dirty="0" smtClean="0"/>
              <a:t>type</a:t>
            </a:r>
            <a:endParaRPr lang="en-US" sz="4800" dirty="0"/>
          </a:p>
        </p:txBody>
      </p:sp>
      <p:sp>
        <p:nvSpPr>
          <p:cNvPr id="4" name="Rounded Rectangle 3"/>
          <p:cNvSpPr/>
          <p:nvPr/>
        </p:nvSpPr>
        <p:spPr>
          <a:xfrm>
            <a:off x="1269953" y="2075802"/>
            <a:ext cx="2230541" cy="9359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Event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3630750" y="2076123"/>
            <a:ext cx="4428521" cy="92732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 user’s interaction with your application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862921" y="4075904"/>
            <a:ext cx="3484194" cy="12047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Touch Event</a:t>
            </a:r>
            <a:endParaRPr lang="en-US" sz="3600" dirty="0"/>
          </a:p>
        </p:txBody>
      </p:sp>
      <p:sp>
        <p:nvSpPr>
          <p:cNvPr id="13" name="Rounded Rectangle 12"/>
          <p:cNvSpPr/>
          <p:nvPr/>
        </p:nvSpPr>
        <p:spPr>
          <a:xfrm>
            <a:off x="4857717" y="4075904"/>
            <a:ext cx="3478327" cy="12047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Key Event</a:t>
            </a:r>
            <a:endParaRPr lang="en-US" sz="3600" dirty="0"/>
          </a:p>
        </p:txBody>
      </p:sp>
      <p:sp>
        <p:nvSpPr>
          <p:cNvPr id="16" name="Down Arrow 15"/>
          <p:cNvSpPr/>
          <p:nvPr/>
        </p:nvSpPr>
        <p:spPr>
          <a:xfrm>
            <a:off x="4255295" y="3223460"/>
            <a:ext cx="553565" cy="60236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0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5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 Event 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4172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Event handling</a:t>
            </a:r>
            <a:endParaRPr lang="en-US" sz="4800" dirty="0"/>
          </a:p>
        </p:txBody>
      </p:sp>
      <p:sp>
        <p:nvSpPr>
          <p:cNvPr id="9" name="Rounded Rectangle 8"/>
          <p:cNvSpPr/>
          <p:nvPr/>
        </p:nvSpPr>
        <p:spPr>
          <a:xfrm>
            <a:off x="130259" y="1538883"/>
            <a:ext cx="4916952" cy="6026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Using override method</a:t>
            </a:r>
            <a:endParaRPr lang="en-US" sz="3600" dirty="0"/>
          </a:p>
        </p:txBody>
      </p:sp>
      <p:sp>
        <p:nvSpPr>
          <p:cNvPr id="10" name="Rounded Rectangle 9"/>
          <p:cNvSpPr/>
          <p:nvPr/>
        </p:nvSpPr>
        <p:spPr>
          <a:xfrm>
            <a:off x="130259" y="3560782"/>
            <a:ext cx="3268809" cy="12047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Using event </a:t>
            </a:r>
          </a:p>
          <a:p>
            <a:pPr algn="ctr"/>
            <a:r>
              <a:rPr lang="en-US" sz="3600" dirty="0" smtClean="0"/>
              <a:t>handling object</a:t>
            </a:r>
            <a:endParaRPr lang="en-US" sz="3600" dirty="0"/>
          </a:p>
        </p:txBody>
      </p:sp>
      <p:sp>
        <p:nvSpPr>
          <p:cNvPr id="11" name="Right Arrow 10"/>
          <p:cNvSpPr/>
          <p:nvPr/>
        </p:nvSpPr>
        <p:spPr>
          <a:xfrm>
            <a:off x="5177460" y="1644293"/>
            <a:ext cx="358190" cy="41585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653297" y="1538883"/>
            <a:ext cx="3358344" cy="6026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Callback method</a:t>
            </a:r>
            <a:endParaRPr lang="en-US" sz="3600" dirty="0"/>
          </a:p>
        </p:txBody>
      </p:sp>
      <p:pic>
        <p:nvPicPr>
          <p:cNvPr id="13" name="Picture 12" descr="스크린샷 2015-07-06 오후 3.05.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9" y="2340549"/>
            <a:ext cx="3759200" cy="1078276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3993844" y="3951505"/>
            <a:ext cx="358190" cy="41585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879426" y="3833452"/>
            <a:ext cx="3358344" cy="6026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Event listener</a:t>
            </a:r>
            <a:endParaRPr lang="en-US" sz="3600" dirty="0"/>
          </a:p>
        </p:txBody>
      </p:sp>
      <p:pic>
        <p:nvPicPr>
          <p:cNvPr id="16" name="Picture 15" descr="스크린샷 2015-07-06 오후 3.06.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9" y="5107393"/>
            <a:ext cx="5943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 Event 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8622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Event Source (</a:t>
            </a:r>
            <a:r>
              <a:rPr lang="en-US" sz="4800" dirty="0" err="1" smtClean="0"/>
              <a:t>activity_main.xml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pic>
        <p:nvPicPr>
          <p:cNvPr id="11" name="Picture 10" descr="스크린샷 2015-07-06 오후 6.14.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6" y="1538882"/>
            <a:ext cx="8996380" cy="531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1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 Event </a:t>
              </a:r>
              <a:endParaRPr lang="en-US" sz="40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" y="707886"/>
            <a:ext cx="8622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Event Source (</a:t>
            </a:r>
            <a:r>
              <a:rPr lang="en-US" sz="4800" dirty="0" err="1" smtClean="0"/>
              <a:t>activity_main.xml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pic>
        <p:nvPicPr>
          <p:cNvPr id="7" name="Picture 6" descr="스크린샷 2015-07-06 오후 6.14.4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7" y="1993184"/>
            <a:ext cx="8953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 Event </a:t>
              </a:r>
              <a:endParaRPr lang="en-US" sz="40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" y="707886"/>
            <a:ext cx="9494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Event Source </a:t>
            </a:r>
            <a:r>
              <a:rPr lang="en-US" sz="4600" dirty="0" smtClean="0"/>
              <a:t>(</a:t>
            </a:r>
            <a:r>
              <a:rPr lang="en-US" sz="4600" dirty="0" err="1" smtClean="0"/>
              <a:t>AndroidManifest.xml</a:t>
            </a:r>
            <a:r>
              <a:rPr lang="en-US" sz="4600" dirty="0" smtClean="0"/>
              <a:t>)</a:t>
            </a:r>
            <a:endParaRPr lang="en-US" sz="4600" dirty="0"/>
          </a:p>
        </p:txBody>
      </p:sp>
      <p:pic>
        <p:nvPicPr>
          <p:cNvPr id="7" name="Picture 6" descr="스크린샷 2015-07-06 오후 6.14.5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" y="1538883"/>
            <a:ext cx="90170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8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 Event </a:t>
              </a:r>
              <a:endParaRPr lang="en-US" sz="4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" y="707886"/>
            <a:ext cx="8520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Event Source (</a:t>
            </a:r>
            <a:r>
              <a:rPr lang="en-US" sz="4800" dirty="0" err="1" smtClean="0"/>
              <a:t>MainActivity.java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pic>
        <p:nvPicPr>
          <p:cNvPr id="10" name="Picture 9" descr="스크린샷 2015-07-06 오후 6.14.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8883"/>
            <a:ext cx="9144000" cy="549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" y="707886"/>
            <a:ext cx="8520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Event Source (</a:t>
            </a:r>
            <a:r>
              <a:rPr lang="en-US" sz="4800" dirty="0" err="1" smtClean="0"/>
              <a:t>MainActivity.java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 Event </a:t>
              </a:r>
              <a:endParaRPr lang="en-US" sz="4000" dirty="0"/>
            </a:p>
          </p:txBody>
        </p:sp>
      </p:grpSp>
      <p:pic>
        <p:nvPicPr>
          <p:cNvPr id="9" name="Picture 8" descr="스크린샷 2015-07-06 오후 6.14.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8883"/>
            <a:ext cx="9144000" cy="531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82</Words>
  <Application>Microsoft Office PowerPoint</Application>
  <PresentationFormat>화면 슬라이드 쇼(4:3)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chunggi</dc:creator>
  <cp:lastModifiedBy>이충기</cp:lastModifiedBy>
  <cp:revision>17</cp:revision>
  <dcterms:created xsi:type="dcterms:W3CDTF">2015-07-01T14:11:15Z</dcterms:created>
  <dcterms:modified xsi:type="dcterms:W3CDTF">2015-07-27T15:29:09Z</dcterms:modified>
</cp:coreProperties>
</file>