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62412" y="470877"/>
            <a:ext cx="73887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5644" y="2578363"/>
            <a:ext cx="440838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week</a:t>
            </a:r>
          </a:p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Progress Bar &amp;</a:t>
            </a:r>
          </a:p>
          <a:p>
            <a:pPr algn="ctr"/>
            <a:r>
              <a:rPr lang="en-US" altLang="ko-KR" sz="5400" b="1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ViewFlipper</a:t>
            </a:r>
            <a:endParaRPr lang="en-US" altLang="ko-KR" sz="5400" b="1" cap="none" spc="0" dirty="0" smtClean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* </a:t>
              </a:r>
              <a:r>
                <a:rPr lang="en-US" sz="4000" dirty="0" err="1" smtClean="0"/>
                <a:t>LayoutInflater</a:t>
              </a:r>
              <a:endParaRPr lang="en-US" sz="4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2657"/>
            <a:ext cx="9144000" cy="15129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26"/>
            <a:ext cx="5994028" cy="89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5. How to use it?</a:t>
              </a:r>
              <a:endParaRPr lang="en-US" sz="40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89736" y="2967335"/>
            <a:ext cx="5764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 smtClean="0"/>
              <a:t>SampleViewFIipper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0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3380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600" dirty="0" smtClean="0"/>
              <a:t>Contents</a:t>
            </a:r>
            <a:endParaRPr lang="en-US" sz="5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What is progress bar?</a:t>
            </a:r>
          </a:p>
          <a:p>
            <a:r>
              <a:rPr lang="en-US" altLang="ko-KR" dirty="0" smtClean="0"/>
              <a:t>How to use it?</a:t>
            </a:r>
          </a:p>
          <a:p>
            <a:r>
              <a:rPr lang="en-US" altLang="ko-KR" dirty="0" smtClean="0"/>
              <a:t>Example</a:t>
            </a:r>
          </a:p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ViewFlipper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How to use it?(Example)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2592" y="2044005"/>
            <a:ext cx="3763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Progress Bar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617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</a:t>
              </a:r>
              <a:r>
                <a:rPr lang="en-US" sz="4000" dirty="0" smtClean="0"/>
                <a:t>. What is progress bar? </a:t>
              </a:r>
              <a:endParaRPr lang="en-US" sz="4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4" y="1577974"/>
            <a:ext cx="4249155" cy="4010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837" y="1577973"/>
            <a:ext cx="4335463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How to use it?</a:t>
              </a:r>
              <a:endParaRPr lang="en-US" sz="40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841191" y="2967335"/>
            <a:ext cx="54616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at layout file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61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How to use it?</a:t>
              </a:r>
              <a:endParaRPr lang="en-US" sz="4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2417726"/>
            <a:ext cx="9042400" cy="17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Example</a:t>
              </a:r>
              <a:endParaRPr lang="en-US" sz="4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770307" y="2967335"/>
            <a:ext cx="56033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SampleProgressBar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2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90"/>
            <a:ext cx="9144000" cy="68230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13619" y="2044005"/>
            <a:ext cx="35219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 smtClean="0"/>
              <a:t>ViewFlipper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63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6867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What is </a:t>
              </a:r>
              <a:r>
                <a:rPr lang="en-US" sz="4000" dirty="0" err="1" smtClean="0"/>
                <a:t>ViewFlipper</a:t>
              </a:r>
              <a:r>
                <a:rPr lang="en-US" sz="4000" dirty="0" smtClean="0"/>
                <a:t>?</a:t>
              </a:r>
              <a:endParaRPr lang="en-US" sz="40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685"/>
            <a:ext cx="9144000" cy="352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82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김희재</cp:lastModifiedBy>
  <cp:revision>14</cp:revision>
  <dcterms:created xsi:type="dcterms:W3CDTF">2015-07-01T14:11:15Z</dcterms:created>
  <dcterms:modified xsi:type="dcterms:W3CDTF">2015-07-08T13:41:50Z</dcterms:modified>
</cp:coreProperties>
</file>